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68" r:id="rId2"/>
    <p:sldId id="407" r:id="rId3"/>
    <p:sldId id="387" r:id="rId4"/>
    <p:sldId id="385" r:id="rId5"/>
    <p:sldId id="408" r:id="rId6"/>
    <p:sldId id="386" r:id="rId7"/>
    <p:sldId id="405" r:id="rId8"/>
    <p:sldId id="389" r:id="rId9"/>
    <p:sldId id="370" r:id="rId10"/>
    <p:sldId id="371" r:id="rId11"/>
    <p:sldId id="373" r:id="rId12"/>
    <p:sldId id="372" r:id="rId13"/>
    <p:sldId id="378" r:id="rId14"/>
    <p:sldId id="379" r:id="rId15"/>
    <p:sldId id="380" r:id="rId16"/>
    <p:sldId id="390" r:id="rId17"/>
    <p:sldId id="392" r:id="rId18"/>
    <p:sldId id="395" r:id="rId19"/>
    <p:sldId id="381" r:id="rId20"/>
    <p:sldId id="382" r:id="rId21"/>
    <p:sldId id="383" r:id="rId22"/>
    <p:sldId id="384" r:id="rId23"/>
    <p:sldId id="396" r:id="rId24"/>
    <p:sldId id="397" r:id="rId25"/>
    <p:sldId id="398" r:id="rId26"/>
    <p:sldId id="406" r:id="rId27"/>
    <p:sldId id="400" r:id="rId28"/>
    <p:sldId id="401" r:id="rId29"/>
    <p:sldId id="404" r:id="rId30"/>
    <p:sldId id="403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651205D-A044-4701-B615-635FE7B22A96}">
          <p14:sldIdLst>
            <p14:sldId id="368"/>
            <p14:sldId id="407"/>
            <p14:sldId id="387"/>
            <p14:sldId id="385"/>
            <p14:sldId id="408"/>
            <p14:sldId id="386"/>
            <p14:sldId id="405"/>
            <p14:sldId id="389"/>
            <p14:sldId id="370"/>
            <p14:sldId id="371"/>
            <p14:sldId id="373"/>
            <p14:sldId id="372"/>
            <p14:sldId id="378"/>
            <p14:sldId id="379"/>
            <p14:sldId id="380"/>
            <p14:sldId id="390"/>
            <p14:sldId id="392"/>
            <p14:sldId id="395"/>
            <p14:sldId id="381"/>
            <p14:sldId id="382"/>
            <p14:sldId id="383"/>
            <p14:sldId id="384"/>
            <p14:sldId id="396"/>
            <p14:sldId id="397"/>
            <p14:sldId id="398"/>
            <p14:sldId id="406"/>
            <p14:sldId id="400"/>
            <p14:sldId id="401"/>
            <p14:sldId id="40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6BA"/>
    <a:srgbClr val="1E818E"/>
    <a:srgbClr val="E6E6E6"/>
    <a:srgbClr val="FFFFFF"/>
    <a:srgbClr val="36B845"/>
    <a:srgbClr val="82C9C1"/>
    <a:srgbClr val="214EDF"/>
    <a:srgbClr val="2ED0B1"/>
    <a:srgbClr val="43CDC6"/>
    <a:srgbClr val="53E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1" autoAdjust="0"/>
    <p:restoredTop sz="80458" autoAdjust="0"/>
  </p:normalViewPr>
  <p:slideViewPr>
    <p:cSldViewPr>
      <p:cViewPr varScale="1">
        <p:scale>
          <a:sx n="90" d="100"/>
          <a:sy n="90" d="100"/>
        </p:scale>
        <p:origin x="190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2358" y="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46041;&#49440;\Desktop\180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46041;&#49440;\Desktop\180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46041;&#49440;\Desktop\180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46041;&#49440;\Desktop\180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46041;&#49440;\Desktop\180d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ngseon\180test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>
                <a:latin typeface="+mj-ea"/>
                <a:ea typeface="+mj-ea"/>
              </a:rPr>
              <a:t>해양사고 원인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 smtClean="0">
                <a:latin typeface="+mj-ea"/>
                <a:ea typeface="+mj-ea"/>
              </a:rPr>
              <a:t>(2010~2014</a:t>
            </a:r>
            <a:r>
              <a:rPr lang="ko-KR" altLang="en-US" sz="1600" dirty="0" smtClean="0">
                <a:latin typeface="+mj-ea"/>
                <a:ea typeface="+mj-ea"/>
              </a:rPr>
              <a:t>년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ko-KR" sz="1600" dirty="0">
              <a:latin typeface="+mj-ea"/>
              <a:ea typeface="+mj-ea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D9-4A01-A815-59B1B27E3C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8D9-4A01-A815-59B1B27E3C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8D9-4A01-A815-59B1B27E3C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8D9-4A01-A815-59B1B27E3C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8D9-4A01-A815-59B1B27E3C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8D9-4A01-A815-59B1B27E3C2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8D9-4A01-A815-59B1B27E3C2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8D9-4A01-A815-59B1B27E3C2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58D9-4A01-A815-59B1B27E3C2C}"/>
              </c:ext>
            </c:extLst>
          </c:dPt>
          <c:dLbls>
            <c:dLbl>
              <c:idx val="0"/>
              <c:layout>
                <c:manualLayout>
                  <c:x val="-0.20714596001586758"/>
                  <c:y val="-0.129003747122228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r>
                      <a:rPr lang="ko-KR" altLang="en-US" sz="2000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충돌</a:t>
                    </a:r>
                    <a:r>
                      <a:rPr lang="en-US" altLang="ko-KR" sz="2000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65%</a:t>
                    </a:r>
                    <a:endParaRPr lang="ko-KR" altLang="en-US" sz="2000" baseline="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16842459909902"/>
                      <c:h val="0.143867435697245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8D9-4A01-A815-59B1B27E3C2C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sz="1000" dirty="0" smtClean="0"/>
                      <a:t>접촉</a:t>
                    </a:r>
                    <a:r>
                      <a:rPr lang="en-US" altLang="ko-KR" sz="1000" dirty="0" smtClean="0"/>
                      <a:t>3%</a:t>
                    </a:r>
                    <a:endParaRPr lang="ko-KR" altLang="en-US" sz="1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58D9-4A01-A815-59B1B27E3C2C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r>
                      <a:rPr lang="ko-KR" altLang="en-US" sz="1200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좌초</a:t>
                    </a:r>
                    <a:r>
                      <a:rPr lang="en-US" altLang="ko-KR" sz="1200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6%</a:t>
                    </a:r>
                    <a:endParaRPr lang="ko-KR" altLang="en-US" sz="1200" baseline="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8D9-4A01-A815-59B1B27E3C2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ko-KR" altLang="en-US" sz="1000" dirty="0" smtClean="0"/>
                      <a:t>전복</a:t>
                    </a:r>
                    <a:r>
                      <a:rPr lang="en-US" altLang="ko-KR" sz="1000" dirty="0" smtClean="0"/>
                      <a:t>4%</a:t>
                    </a:r>
                    <a:endParaRPr lang="ko-KR" altLang="en-US" sz="1000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8D9-4A01-A815-59B1B27E3C2C}"/>
                </c:ext>
              </c:extLst>
            </c:dLbl>
            <c:dLbl>
              <c:idx val="4"/>
              <c:layout>
                <c:manualLayout>
                  <c:x val="0.17376849632926319"/>
                  <c:y val="7.0058065631910221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000" dirty="0" err="1" smtClean="0"/>
                      <a:t>화재폭발</a:t>
                    </a:r>
                    <a:r>
                      <a:rPr lang="en-US" altLang="ko-KR" sz="1000" dirty="0" smtClean="0"/>
                      <a:t>7%</a:t>
                    </a:r>
                    <a:endParaRPr lang="ko-KR" altLang="en-US" sz="1000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8D9-4A01-A815-59B1B27E3C2C}"/>
                </c:ext>
              </c:extLst>
            </c:dLbl>
            <c:dLbl>
              <c:idx val="5"/>
              <c:layout>
                <c:manualLayout>
                  <c:x val="0.11619460610901892"/>
                  <c:y val="0.104891122989050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sz="1100" dirty="0" smtClean="0"/>
                      <a:t>침몰</a:t>
                    </a:r>
                    <a:r>
                      <a:rPr lang="en-US" altLang="ko-KR" sz="1100" dirty="0" smtClean="0"/>
                      <a:t>4%</a:t>
                    </a:r>
                    <a:endParaRPr lang="ko-KR" altLang="en-US" sz="11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58D9-4A01-A815-59B1B27E3C2C}"/>
                </c:ext>
              </c:extLst>
            </c:dLbl>
            <c:dLbl>
              <c:idx val="6"/>
              <c:layout>
                <c:manualLayout>
                  <c:x val="0.13539307586551677"/>
                  <c:y val="0.10956856951010199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000" dirty="0" err="1" smtClean="0"/>
                      <a:t>기관손상</a:t>
                    </a:r>
                    <a:r>
                      <a:rPr lang="en-US" altLang="ko-KR" sz="1000" dirty="0" smtClean="0"/>
                      <a:t>3%</a:t>
                    </a:r>
                    <a:endParaRPr lang="ko-KR" altLang="en-US" sz="1000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58D9-4A01-A815-59B1B27E3C2C}"/>
                </c:ext>
              </c:extLst>
            </c:dLbl>
            <c:dLbl>
              <c:idx val="7"/>
              <c:layout>
                <c:manualLayout>
                  <c:x val="9.8904158719290466E-2"/>
                  <c:y val="0.10705588416315087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000" dirty="0" err="1" smtClean="0"/>
                      <a:t>인명사상</a:t>
                    </a:r>
                    <a:r>
                      <a:rPr lang="en-US" altLang="ko-KR" dirty="0" smtClean="0"/>
                      <a:t>6%</a:t>
                    </a:r>
                    <a:endParaRPr lang="ko-KR" altLang="en-US" sz="1000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58D9-4A01-A815-59B1B27E3C2C}"/>
                </c:ext>
              </c:extLst>
            </c:dLbl>
            <c:dLbl>
              <c:idx val="8"/>
              <c:layout>
                <c:manualLayout>
                  <c:x val="1.8079261831401509E-2"/>
                  <c:y val="6.6417166727702037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000" dirty="0" smtClean="0"/>
                      <a:t>기타</a:t>
                    </a:r>
                    <a:r>
                      <a:rPr lang="en-US" altLang="ko-KR" sz="1000" dirty="0" smtClean="0"/>
                      <a:t>2%</a:t>
                    </a:r>
                    <a:endParaRPr lang="ko-KR" altLang="en-US" sz="1000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58D9-4A01-A815-59B1B27E3C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Sheet1!$A$1:$I$1</c:f>
              <c:strCache>
                <c:ptCount val="9"/>
                <c:pt idx="0">
                  <c:v>충돌</c:v>
                </c:pt>
                <c:pt idx="1">
                  <c:v>접촉</c:v>
                </c:pt>
                <c:pt idx="2">
                  <c:v>촤초</c:v>
                </c:pt>
                <c:pt idx="3">
                  <c:v>전복</c:v>
                </c:pt>
                <c:pt idx="4">
                  <c:v>화재폭발</c:v>
                </c:pt>
                <c:pt idx="5">
                  <c:v>침몰</c:v>
                </c:pt>
                <c:pt idx="6">
                  <c:v>기관손상</c:v>
                </c:pt>
                <c:pt idx="7">
                  <c:v>인명사상</c:v>
                </c:pt>
                <c:pt idx="8">
                  <c:v>기타</c:v>
                </c:pt>
              </c:strCache>
            </c:strRef>
          </c:cat>
          <c:val>
            <c:numRef>
              <c:f>Sheet1!$A$2:$I$2</c:f>
              <c:numCache>
                <c:formatCode>General</c:formatCode>
                <c:ptCount val="9"/>
                <c:pt idx="0">
                  <c:v>913</c:v>
                </c:pt>
                <c:pt idx="1">
                  <c:v>46</c:v>
                </c:pt>
                <c:pt idx="2">
                  <c:v>89</c:v>
                </c:pt>
                <c:pt idx="3">
                  <c:v>62</c:v>
                </c:pt>
                <c:pt idx="4">
                  <c:v>92</c:v>
                </c:pt>
                <c:pt idx="5">
                  <c:v>58</c:v>
                </c:pt>
                <c:pt idx="6">
                  <c:v>45</c:v>
                </c:pt>
                <c:pt idx="7">
                  <c:v>77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8D9-4A01-A815-59B1B27E3C2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b="1" dirty="0"/>
              <a:t>Roll</a:t>
            </a:r>
            <a:endParaRPr lang="ko-KR" alt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'R'!$B$1</c:f>
              <c:strCache>
                <c:ptCount val="1"/>
                <c:pt idx="0">
                  <c:v>No.1 Flooded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'R'!$B$2:$B$1202</c:f>
              <c:numCache>
                <c:formatCode>General</c:formatCode>
                <c:ptCount val="1201"/>
                <c:pt idx="0">
                  <c:v>-9.0767803192138707</c:v>
                </c:pt>
                <c:pt idx="1">
                  <c:v>-9.0770711898803693</c:v>
                </c:pt>
                <c:pt idx="2">
                  <c:v>-9.0771636962890607</c:v>
                </c:pt>
                <c:pt idx="3">
                  <c:v>-9.0756940841674805</c:v>
                </c:pt>
                <c:pt idx="4">
                  <c:v>-9.0712680816650408</c:v>
                </c:pt>
                <c:pt idx="5">
                  <c:v>-9.06286525726318</c:v>
                </c:pt>
                <c:pt idx="6">
                  <c:v>-9.0502233505249006</c:v>
                </c:pt>
                <c:pt idx="7">
                  <c:v>-9.0340824127197301</c:v>
                </c:pt>
                <c:pt idx="8">
                  <c:v>-9.0161705017089808</c:v>
                </c:pt>
                <c:pt idx="9">
                  <c:v>-8.9989566802978498</c:v>
                </c:pt>
                <c:pt idx="10">
                  <c:v>-8.9852342605590803</c:v>
                </c:pt>
                <c:pt idx="11">
                  <c:v>-8.9776258468627894</c:v>
                </c:pt>
                <c:pt idx="12">
                  <c:v>-8.9781599044799805</c:v>
                </c:pt>
                <c:pt idx="13">
                  <c:v>-8.9878787994384801</c:v>
                </c:pt>
                <c:pt idx="14">
                  <c:v>-9.0066251754760707</c:v>
                </c:pt>
                <c:pt idx="15">
                  <c:v>-9.0329332351684606</c:v>
                </c:pt>
                <c:pt idx="16">
                  <c:v>-9.0641899108886701</c:v>
                </c:pt>
                <c:pt idx="17">
                  <c:v>-9.0969562530517596</c:v>
                </c:pt>
                <c:pt idx="18">
                  <c:v>-9.1274881362915004</c:v>
                </c:pt>
                <c:pt idx="19">
                  <c:v>-9.15234470367432</c:v>
                </c:pt>
                <c:pt idx="20">
                  <c:v>-9.1689796447753906</c:v>
                </c:pt>
                <c:pt idx="21">
                  <c:v>-9.1760349273681605</c:v>
                </c:pt>
                <c:pt idx="22">
                  <c:v>-9.1733160018920898</c:v>
                </c:pt>
                <c:pt idx="23">
                  <c:v>-9.1614246368408203</c:v>
                </c:pt>
                <c:pt idx="24">
                  <c:v>-9.1413202285766602</c:v>
                </c:pt>
                <c:pt idx="25">
                  <c:v>-9.1140832901000994</c:v>
                </c:pt>
                <c:pt idx="26">
                  <c:v>-9.0810070037841797</c:v>
                </c:pt>
                <c:pt idx="27">
                  <c:v>-9.04388427734375</c:v>
                </c:pt>
                <c:pt idx="28">
                  <c:v>-9.0051250457763707</c:v>
                </c:pt>
                <c:pt idx="29">
                  <c:v>-8.9676008224487305</c:v>
                </c:pt>
                <c:pt idx="30">
                  <c:v>-8.9342699050903303</c:v>
                </c:pt>
                <c:pt idx="31">
                  <c:v>-8.9078254699706996</c:v>
                </c:pt>
                <c:pt idx="32">
                  <c:v>-8.8905553817749006</c:v>
                </c:pt>
                <c:pt idx="33">
                  <c:v>-8.8842725753784197</c:v>
                </c:pt>
                <c:pt idx="34">
                  <c:v>-8.8902750015258807</c:v>
                </c:pt>
                <c:pt idx="35">
                  <c:v>-8.9092168807983398</c:v>
                </c:pt>
                <c:pt idx="36">
                  <c:v>-8.9409418106079102</c:v>
                </c:pt>
                <c:pt idx="37">
                  <c:v>-8.9842576980590803</c:v>
                </c:pt>
                <c:pt idx="38">
                  <c:v>-9.03674221038818</c:v>
                </c:pt>
                <c:pt idx="39">
                  <c:v>-9.0946998596191406</c:v>
                </c:pt>
                <c:pt idx="40">
                  <c:v>-9.1532173156738299</c:v>
                </c:pt>
                <c:pt idx="41">
                  <c:v>-9.2066020965576207</c:v>
                </c:pt>
                <c:pt idx="42">
                  <c:v>-9.2490892410278303</c:v>
                </c:pt>
                <c:pt idx="43">
                  <c:v>-9.2757244110107404</c:v>
                </c:pt>
                <c:pt idx="44">
                  <c:v>-9.2830877304077095</c:v>
                </c:pt>
                <c:pt idx="45">
                  <c:v>-9.2697315216064506</c:v>
                </c:pt>
                <c:pt idx="46">
                  <c:v>-9.2362766265869105</c:v>
                </c:pt>
                <c:pt idx="47">
                  <c:v>-9.1852779388427699</c:v>
                </c:pt>
                <c:pt idx="48">
                  <c:v>-9.1209259033203107</c:v>
                </c:pt>
                <c:pt idx="49">
                  <c:v>-9.0486040115356392</c:v>
                </c:pt>
                <c:pt idx="50">
                  <c:v>-8.9743909835815394</c:v>
                </c:pt>
                <c:pt idx="51">
                  <c:v>-8.9045896530151403</c:v>
                </c:pt>
                <c:pt idx="52">
                  <c:v>-8.8452901840209996</c:v>
                </c:pt>
                <c:pt idx="53">
                  <c:v>-8.8019933700561506</c:v>
                </c:pt>
                <c:pt idx="54">
                  <c:v>-8.7792482376098597</c:v>
                </c:pt>
                <c:pt idx="55">
                  <c:v>-8.7803239822387695</c:v>
                </c:pt>
                <c:pt idx="56">
                  <c:v>-8.8068208694458008</c:v>
                </c:pt>
                <c:pt idx="57">
                  <c:v>-8.8582086563110405</c:v>
                </c:pt>
                <c:pt idx="58">
                  <c:v>-8.9314470291137695</c:v>
                </c:pt>
                <c:pt idx="59">
                  <c:v>-9.0207185745239293</c:v>
                </c:pt>
                <c:pt idx="60">
                  <c:v>-9.1176080703735405</c:v>
                </c:pt>
                <c:pt idx="61">
                  <c:v>-9.2118043899536097</c:v>
                </c:pt>
                <c:pt idx="62">
                  <c:v>-9.2922840118408203</c:v>
                </c:pt>
                <c:pt idx="63">
                  <c:v>-9.3488121032714808</c:v>
                </c:pt>
                <c:pt idx="64">
                  <c:v>-9.3734245300293004</c:v>
                </c:pt>
                <c:pt idx="65">
                  <c:v>-9.3616142272949201</c:v>
                </c:pt>
                <c:pt idx="66">
                  <c:v>-9.3131914138793892</c:v>
                </c:pt>
                <c:pt idx="67">
                  <c:v>-9.2324714660644496</c:v>
                </c:pt>
                <c:pt idx="68">
                  <c:v>-9.1275882720947301</c:v>
                </c:pt>
                <c:pt idx="69">
                  <c:v>-9.0092649459838903</c:v>
                </c:pt>
                <c:pt idx="70">
                  <c:v>-8.8895330429077095</c:v>
                </c:pt>
                <c:pt idx="71">
                  <c:v>-8.7805871963500994</c:v>
                </c:pt>
                <c:pt idx="72">
                  <c:v>-8.6937847137451207</c:v>
                </c:pt>
                <c:pt idx="73">
                  <c:v>-8.6387414932250994</c:v>
                </c:pt>
                <c:pt idx="74">
                  <c:v>-8.6223239898681605</c:v>
                </c:pt>
                <c:pt idx="75">
                  <c:v>-8.6476011276245099</c:v>
                </c:pt>
                <c:pt idx="76">
                  <c:v>-8.7129373550415004</c:v>
                </c:pt>
                <c:pt idx="77">
                  <c:v>-8.8115863800048793</c:v>
                </c:pt>
                <c:pt idx="78">
                  <c:v>-8.9320659637451207</c:v>
                </c:pt>
                <c:pt idx="79">
                  <c:v>-9.0595951080322301</c:v>
                </c:pt>
                <c:pt idx="80">
                  <c:v>-9.1784219741821307</c:v>
                </c:pt>
                <c:pt idx="81">
                  <c:v>-9.2738914489746094</c:v>
                </c:pt>
                <c:pt idx="82">
                  <c:v>-9.3340044021606392</c:v>
                </c:pt>
                <c:pt idx="83">
                  <c:v>-9.3507404327392596</c:v>
                </c:pt>
                <c:pt idx="84">
                  <c:v>-9.3214893341064506</c:v>
                </c:pt>
                <c:pt idx="85">
                  <c:v>-9.2497987747192401</c:v>
                </c:pt>
                <c:pt idx="86">
                  <c:v>-9.1440391540527308</c:v>
                </c:pt>
                <c:pt idx="87">
                  <c:v>-9.0154743194580096</c:v>
                </c:pt>
                <c:pt idx="88">
                  <c:v>-8.8768262863159197</c:v>
                </c:pt>
                <c:pt idx="89">
                  <c:v>-8.7413215637206996</c:v>
                </c:pt>
                <c:pt idx="90">
                  <c:v>-8.6220121383666992</c:v>
                </c:pt>
                <c:pt idx="91">
                  <c:v>-8.5310573577880895</c:v>
                </c:pt>
                <c:pt idx="92">
                  <c:v>-8.4788141250610405</c:v>
                </c:pt>
                <c:pt idx="93">
                  <c:v>-8.4726543426513707</c:v>
                </c:pt>
                <c:pt idx="94">
                  <c:v>-8.5156307220459002</c:v>
                </c:pt>
                <c:pt idx="95">
                  <c:v>-8.6053600311279297</c:v>
                </c:pt>
                <c:pt idx="96">
                  <c:v>-8.7334403991699201</c:v>
                </c:pt>
                <c:pt idx="97">
                  <c:v>-8.8858051300048793</c:v>
                </c:pt>
                <c:pt idx="98">
                  <c:v>-9.0442256927490199</c:v>
                </c:pt>
                <c:pt idx="99">
                  <c:v>-9.1890783309936506</c:v>
                </c:pt>
                <c:pt idx="100">
                  <c:v>-9.3027267456054705</c:v>
                </c:pt>
                <c:pt idx="101">
                  <c:v>-9.3727540969848597</c:v>
                </c:pt>
                <c:pt idx="102">
                  <c:v>-9.3938779830932599</c:v>
                </c:pt>
                <c:pt idx="103">
                  <c:v>-9.3675651550293004</c:v>
                </c:pt>
                <c:pt idx="104">
                  <c:v>-9.2998008728027308</c:v>
                </c:pt>
                <c:pt idx="105">
                  <c:v>-9.1984395980834996</c:v>
                </c:pt>
                <c:pt idx="106">
                  <c:v>-9.0717792510986293</c:v>
                </c:pt>
                <c:pt idx="107">
                  <c:v>-8.9285640716552699</c:v>
                </c:pt>
                <c:pt idx="108">
                  <c:v>-8.77880954742432</c:v>
                </c:pt>
                <c:pt idx="109">
                  <c:v>-8.6344356536865199</c:v>
                </c:pt>
                <c:pt idx="110">
                  <c:v>-8.5089836120605504</c:v>
                </c:pt>
                <c:pt idx="111">
                  <c:v>-8.4162626266479492</c:v>
                </c:pt>
                <c:pt idx="112">
                  <c:v>-8.3682489395141602</c:v>
                </c:pt>
                <c:pt idx="113">
                  <c:v>-8.3728370666503906</c:v>
                </c:pt>
                <c:pt idx="114">
                  <c:v>-8.4319715499877894</c:v>
                </c:pt>
                <c:pt idx="115">
                  <c:v>-8.5404863357543892</c:v>
                </c:pt>
                <c:pt idx="116">
                  <c:v>-8.6861791610717791</c:v>
                </c:pt>
                <c:pt idx="117">
                  <c:v>-8.8513612747192401</c:v>
                </c:pt>
                <c:pt idx="118">
                  <c:v>-9.0161695480346697</c:v>
                </c:pt>
                <c:pt idx="119">
                  <c:v>-9.1629543304443395</c:v>
                </c:pt>
                <c:pt idx="120">
                  <c:v>-9.2794589996337908</c:v>
                </c:pt>
                <c:pt idx="121">
                  <c:v>-9.3596296310424805</c:v>
                </c:pt>
                <c:pt idx="122">
                  <c:v>-9.4025993347168004</c:v>
                </c:pt>
                <c:pt idx="123">
                  <c:v>-9.4109573364257795</c:v>
                </c:pt>
                <c:pt idx="124">
                  <c:v>-9.3886060714721697</c:v>
                </c:pt>
                <c:pt idx="125">
                  <c:v>-9.3391742706298793</c:v>
                </c:pt>
                <c:pt idx="126">
                  <c:v>-9.2660036087036097</c:v>
                </c:pt>
                <c:pt idx="127">
                  <c:v>-9.1731729507446307</c:v>
                </c:pt>
                <c:pt idx="128">
                  <c:v>-9.0666208267211896</c:v>
                </c:pt>
                <c:pt idx="129">
                  <c:v>-8.9544458389282209</c:v>
                </c:pt>
                <c:pt idx="130">
                  <c:v>-8.8460292816162092</c:v>
                </c:pt>
                <c:pt idx="131">
                  <c:v>-8.7503967285156303</c:v>
                </c:pt>
                <c:pt idx="132">
                  <c:v>-8.6745204925537092</c:v>
                </c:pt>
                <c:pt idx="133">
                  <c:v>-8.6220970153808594</c:v>
                </c:pt>
                <c:pt idx="134">
                  <c:v>-8.5932321548461896</c:v>
                </c:pt>
                <c:pt idx="135">
                  <c:v>-8.5850181579589808</c:v>
                </c:pt>
                <c:pt idx="136">
                  <c:v>-8.5929126739502006</c:v>
                </c:pt>
                <c:pt idx="137">
                  <c:v>-8.6124658584594709</c:v>
                </c:pt>
                <c:pt idx="138">
                  <c:v>-8.6408710479736293</c:v>
                </c:pt>
                <c:pt idx="139">
                  <c:v>-8.6778221130371094</c:v>
                </c:pt>
                <c:pt idx="140">
                  <c:v>-8.7253379821777308</c:v>
                </c:pt>
                <c:pt idx="141">
                  <c:v>-8.7866392135620099</c:v>
                </c:pt>
                <c:pt idx="142">
                  <c:v>-8.8644371032714897</c:v>
                </c:pt>
                <c:pt idx="143">
                  <c:v>-8.9592647552490305</c:v>
                </c:pt>
                <c:pt idx="144">
                  <c:v>-9.0685205459594709</c:v>
                </c:pt>
                <c:pt idx="145">
                  <c:v>-9.18646240234375</c:v>
                </c:pt>
                <c:pt idx="146">
                  <c:v>-9.3049955368041992</c:v>
                </c:pt>
                <c:pt idx="147">
                  <c:v>-9.4147729873657209</c:v>
                </c:pt>
                <c:pt idx="148">
                  <c:v>-9.50628757476807</c:v>
                </c:pt>
                <c:pt idx="149">
                  <c:v>-9.5705833435058594</c:v>
                </c:pt>
                <c:pt idx="150">
                  <c:v>-9.5997962951660192</c:v>
                </c:pt>
                <c:pt idx="151">
                  <c:v>-9.5876722335815394</c:v>
                </c:pt>
                <c:pt idx="152">
                  <c:v>-9.5301227569580096</c:v>
                </c:pt>
                <c:pt idx="153">
                  <c:v>-9.4259052276611293</c:v>
                </c:pt>
                <c:pt idx="154">
                  <c:v>-9.27728366851807</c:v>
                </c:pt>
                <c:pt idx="155">
                  <c:v>-9.0907726287841797</c:v>
                </c:pt>
                <c:pt idx="156">
                  <c:v>-8.8777685165405291</c:v>
                </c:pt>
                <c:pt idx="157">
                  <c:v>-8.6542272567749006</c:v>
                </c:pt>
                <c:pt idx="158">
                  <c:v>-8.4392757415771502</c:v>
                </c:pt>
                <c:pt idx="159">
                  <c:v>-8.2529239654540998</c:v>
                </c:pt>
                <c:pt idx="160">
                  <c:v>-8.1133260726928693</c:v>
                </c:pt>
                <c:pt idx="161">
                  <c:v>-8.0344562530517596</c:v>
                </c:pt>
                <c:pt idx="162">
                  <c:v>-8.0246849060058594</c:v>
                </c:pt>
                <c:pt idx="163">
                  <c:v>-8.0863962173461896</c:v>
                </c:pt>
                <c:pt idx="164">
                  <c:v>-8.2165260314941406</c:v>
                </c:pt>
                <c:pt idx="165">
                  <c:v>-8.4074783325195295</c:v>
                </c:pt>
                <c:pt idx="166">
                  <c:v>-8.6479301452636701</c:v>
                </c:pt>
                <c:pt idx="167">
                  <c:v>-8.9233942031860405</c:v>
                </c:pt>
                <c:pt idx="168">
                  <c:v>-9.21661281585693</c:v>
                </c:pt>
                <c:pt idx="169">
                  <c:v>-9.5079898834228498</c:v>
                </c:pt>
                <c:pt idx="170">
                  <c:v>-9.7762308120727504</c:v>
                </c:pt>
                <c:pt idx="171">
                  <c:v>-9.9995288848877006</c:v>
                </c:pt>
                <c:pt idx="172">
                  <c:v>-10.157553672790501</c:v>
                </c:pt>
                <c:pt idx="173">
                  <c:v>-10.234103202819799</c:v>
                </c:pt>
                <c:pt idx="174">
                  <c:v>-10.2197427749634</c:v>
                </c:pt>
                <c:pt idx="175">
                  <c:v>-10.1133728027344</c:v>
                </c:pt>
                <c:pt idx="176">
                  <c:v>-9.92230129241943</c:v>
                </c:pt>
                <c:pt idx="177">
                  <c:v>-9.6610860824584996</c:v>
                </c:pt>
                <c:pt idx="178">
                  <c:v>-9.3497200012206996</c:v>
                </c:pt>
                <c:pt idx="179">
                  <c:v>-9.0115795135497994</c:v>
                </c:pt>
                <c:pt idx="180">
                  <c:v>-8.6714296340942401</c:v>
                </c:pt>
                <c:pt idx="181">
                  <c:v>-8.35357570648193</c:v>
                </c:pt>
                <c:pt idx="182">
                  <c:v>-8.0802488327026403</c:v>
                </c:pt>
                <c:pt idx="183">
                  <c:v>-7.8701853752136204</c:v>
                </c:pt>
                <c:pt idx="184">
                  <c:v>-7.7375168800354004</c:v>
                </c:pt>
                <c:pt idx="185">
                  <c:v>-7.6909871101379403</c:v>
                </c:pt>
                <c:pt idx="186">
                  <c:v>-7.7335977554321298</c:v>
                </c:pt>
                <c:pt idx="187">
                  <c:v>-7.86263132095337</c:v>
                </c:pt>
                <c:pt idx="188">
                  <c:v>-8.0699319839477504</c:v>
                </c:pt>
                <c:pt idx="189">
                  <c:v>-8.3424644470214808</c:v>
                </c:pt>
                <c:pt idx="190">
                  <c:v>-8.6630525588989293</c:v>
                </c:pt>
                <c:pt idx="191">
                  <c:v>-9.0114059448242205</c:v>
                </c:pt>
                <c:pt idx="192">
                  <c:v>-9.3654203414916992</c:v>
                </c:pt>
                <c:pt idx="193">
                  <c:v>-9.7025651931762695</c:v>
                </c:pt>
                <c:pt idx="194">
                  <c:v>-10.0010528564453</c:v>
                </c:pt>
                <c:pt idx="195">
                  <c:v>-10.240795135498001</c:v>
                </c:pt>
                <c:pt idx="196">
                  <c:v>-10.4044589996338</c:v>
                </c:pt>
                <c:pt idx="197">
                  <c:v>-10.4787588119507</c:v>
                </c:pt>
                <c:pt idx="198">
                  <c:v>-10.4558725357056</c:v>
                </c:pt>
                <c:pt idx="199">
                  <c:v>-10.334527015686</c:v>
                </c:pt>
                <c:pt idx="200">
                  <c:v>-10.120485305786101</c:v>
                </c:pt>
                <c:pt idx="201">
                  <c:v>-9.8264055252075195</c:v>
                </c:pt>
                <c:pt idx="202">
                  <c:v>-9.4712057113647496</c:v>
                </c:pt>
                <c:pt idx="203">
                  <c:v>-9.0786571502685494</c:v>
                </c:pt>
                <c:pt idx="204">
                  <c:v>-8.6754703521728498</c:v>
                </c:pt>
                <c:pt idx="205">
                  <c:v>-8.2893562316894496</c:v>
                </c:pt>
                <c:pt idx="206">
                  <c:v>-7.9470968246459996</c:v>
                </c:pt>
                <c:pt idx="207">
                  <c:v>-7.67269039154053</c:v>
                </c:pt>
                <c:pt idx="208">
                  <c:v>-7.4857072830200204</c:v>
                </c:pt>
                <c:pt idx="209">
                  <c:v>-7.3999552726745597</c:v>
                </c:pt>
                <c:pt idx="210">
                  <c:v>-7.4225034713745099</c:v>
                </c:pt>
                <c:pt idx="211">
                  <c:v>-7.5531663894653303</c:v>
                </c:pt>
                <c:pt idx="212">
                  <c:v>-7.7844896316528303</c:v>
                </c:pt>
                <c:pt idx="213">
                  <c:v>-8.1021242141723597</c:v>
                </c:pt>
                <c:pt idx="214">
                  <c:v>-8.4856405258178693</c:v>
                </c:pt>
                <c:pt idx="215">
                  <c:v>-8.9095783233642596</c:v>
                </c:pt>
                <c:pt idx="216">
                  <c:v>-9.3448696136474592</c:v>
                </c:pt>
                <c:pt idx="217">
                  <c:v>-9.7606458663940394</c:v>
                </c:pt>
                <c:pt idx="218">
                  <c:v>-10.126612663269</c:v>
                </c:pt>
                <c:pt idx="219">
                  <c:v>-10.415662765502899</c:v>
                </c:pt>
                <c:pt idx="220">
                  <c:v>-10.6061954498291</c:v>
                </c:pt>
                <c:pt idx="221">
                  <c:v>-10.683855056762701</c:v>
                </c:pt>
                <c:pt idx="222">
                  <c:v>-10.642637252807599</c:v>
                </c:pt>
                <c:pt idx="223">
                  <c:v>-10.4852743148804</c:v>
                </c:pt>
                <c:pt idx="224">
                  <c:v>-10.222856521606399</c:v>
                </c:pt>
                <c:pt idx="225">
                  <c:v>-9.8739013671875</c:v>
                </c:pt>
                <c:pt idx="226">
                  <c:v>-9.4631443023681605</c:v>
                </c:pt>
                <c:pt idx="227">
                  <c:v>-9.0198955535888707</c:v>
                </c:pt>
                <c:pt idx="228">
                  <c:v>-8.5759849548339808</c:v>
                </c:pt>
                <c:pt idx="229">
                  <c:v>-8.1633586883544904</c:v>
                </c:pt>
                <c:pt idx="230">
                  <c:v>-7.8115439414978001</c:v>
                </c:pt>
                <c:pt idx="231">
                  <c:v>-7.5452947616577104</c:v>
                </c:pt>
                <c:pt idx="232">
                  <c:v>-7.3826088905334499</c:v>
                </c:pt>
                <c:pt idx="233">
                  <c:v>-7.3333606719970703</c:v>
                </c:pt>
                <c:pt idx="234">
                  <c:v>-7.3986001014709499</c:v>
                </c:pt>
                <c:pt idx="235">
                  <c:v>-7.5707330703735396</c:v>
                </c:pt>
                <c:pt idx="236">
                  <c:v>-7.8345746994018599</c:v>
                </c:pt>
                <c:pt idx="237">
                  <c:v>-8.1691560745239293</c:v>
                </c:pt>
                <c:pt idx="238">
                  <c:v>-8.5499153137206996</c:v>
                </c:pt>
                <c:pt idx="239">
                  <c:v>-8.95086669921875</c:v>
                </c:pt>
                <c:pt idx="240">
                  <c:v>-9.34631443023682</c:v>
                </c:pt>
                <c:pt idx="241">
                  <c:v>-9.7119989395141602</c:v>
                </c:pt>
                <c:pt idx="242">
                  <c:v>-10.0258646011353</c:v>
                </c:pt>
                <c:pt idx="243">
                  <c:v>-10.268812179565399</c:v>
                </c:pt>
                <c:pt idx="244">
                  <c:v>-10.4258422851563</c:v>
                </c:pt>
                <c:pt idx="245">
                  <c:v>-10.4874629974365</c:v>
                </c:pt>
                <c:pt idx="246">
                  <c:v>-10.450899124145501</c:v>
                </c:pt>
                <c:pt idx="247">
                  <c:v>-10.320696830749499</c:v>
                </c:pt>
                <c:pt idx="248">
                  <c:v>-10.108320236206101</c:v>
                </c:pt>
                <c:pt idx="249">
                  <c:v>-9.8308019638061506</c:v>
                </c:pt>
                <c:pt idx="250">
                  <c:v>-9.5087022781372106</c:v>
                </c:pt>
                <c:pt idx="251">
                  <c:v>-9.1638898849487305</c:v>
                </c:pt>
                <c:pt idx="252">
                  <c:v>-8.8176126480102504</c:v>
                </c:pt>
                <c:pt idx="253">
                  <c:v>-8.4891872406005895</c:v>
                </c:pt>
                <c:pt idx="254">
                  <c:v>-8.1954307556152308</c:v>
                </c:pt>
                <c:pt idx="255">
                  <c:v>-7.9506273269653303</c:v>
                </c:pt>
                <c:pt idx="256">
                  <c:v>-7.7667584419250497</c:v>
                </c:pt>
                <c:pt idx="257">
                  <c:v>-7.6535625457763699</c:v>
                </c:pt>
                <c:pt idx="258">
                  <c:v>-7.6182179450988796</c:v>
                </c:pt>
                <c:pt idx="259">
                  <c:v>-7.6646728515625</c:v>
                </c:pt>
                <c:pt idx="260">
                  <c:v>-7.7927813529968297</c:v>
                </c:pt>
                <c:pt idx="261">
                  <c:v>-7.99743604660034</c:v>
                </c:pt>
                <c:pt idx="262">
                  <c:v>-8.2681522369384801</c:v>
                </c:pt>
                <c:pt idx="263">
                  <c:v>-8.5892744064331108</c:v>
                </c:pt>
                <c:pt idx="264">
                  <c:v>-8.94097995758057</c:v>
                </c:pt>
                <c:pt idx="265">
                  <c:v>-9.3009462356567401</c:v>
                </c:pt>
                <c:pt idx="266">
                  <c:v>-9.6463260650634801</c:v>
                </c:pt>
                <c:pt idx="267">
                  <c:v>-9.95556735992432</c:v>
                </c:pt>
                <c:pt idx="268">
                  <c:v>-10.209637641906699</c:v>
                </c:pt>
                <c:pt idx="269">
                  <c:v>-10.392580986022899</c:v>
                </c:pt>
                <c:pt idx="270">
                  <c:v>-10.4916944503784</c:v>
                </c:pt>
                <c:pt idx="271">
                  <c:v>-10.497749328613301</c:v>
                </c:pt>
                <c:pt idx="272">
                  <c:v>-10.4058885574341</c:v>
                </c:pt>
                <c:pt idx="273">
                  <c:v>-10.216922760009799</c:v>
                </c:pt>
                <c:pt idx="274">
                  <c:v>-9.9386768341064506</c:v>
                </c:pt>
                <c:pt idx="275">
                  <c:v>-9.5870609283447301</c:v>
                </c:pt>
                <c:pt idx="276">
                  <c:v>-9.1858777999877894</c:v>
                </c:pt>
                <c:pt idx="277">
                  <c:v>-8.7648973464965803</c:v>
                </c:pt>
                <c:pt idx="278">
                  <c:v>-8.3567972183227504</c:v>
                </c:pt>
                <c:pt idx="279">
                  <c:v>-7.9936847686767596</c:v>
                </c:pt>
                <c:pt idx="280">
                  <c:v>-7.7037200927734402</c:v>
                </c:pt>
                <c:pt idx="281">
                  <c:v>-7.5084133148193404</c:v>
                </c:pt>
                <c:pt idx="282">
                  <c:v>-7.4209742546081596</c:v>
                </c:pt>
                <c:pt idx="283">
                  <c:v>-7.4457192420959499</c:v>
                </c:pt>
                <c:pt idx="284">
                  <c:v>-7.5783486366271999</c:v>
                </c:pt>
                <c:pt idx="285">
                  <c:v>-7.80698585510254</c:v>
                </c:pt>
                <c:pt idx="286">
                  <c:v>-8.1137142181396502</c:v>
                </c:pt>
                <c:pt idx="287">
                  <c:v>-8.4763050079345703</c:v>
                </c:pt>
                <c:pt idx="288">
                  <c:v>-8.8700265884399396</c:v>
                </c:pt>
                <c:pt idx="289">
                  <c:v>-9.2691173553466797</c:v>
                </c:pt>
                <c:pt idx="290">
                  <c:v>-9.6479301452636701</c:v>
                </c:pt>
                <c:pt idx="291">
                  <c:v>-9.9820470809936506</c:v>
                </c:pt>
                <c:pt idx="292">
                  <c:v>-10.2496328353882</c:v>
                </c:pt>
                <c:pt idx="293">
                  <c:v>-10.4330177307129</c:v>
                </c:pt>
                <c:pt idx="294">
                  <c:v>-10.5202932357788</c:v>
                </c:pt>
                <c:pt idx="295">
                  <c:v>-10.506483078002899</c:v>
                </c:pt>
                <c:pt idx="296">
                  <c:v>-10.393973350524901</c:v>
                </c:pt>
                <c:pt idx="297">
                  <c:v>-10.192085266113301</c:v>
                </c:pt>
                <c:pt idx="298">
                  <c:v>-9.9158658981323207</c:v>
                </c:pt>
                <c:pt idx="299">
                  <c:v>-9.5845603942871094</c:v>
                </c:pt>
                <c:pt idx="300">
                  <c:v>-9.2201452255249006</c:v>
                </c:pt>
                <c:pt idx="301">
                  <c:v>-8.8460655212402308</c:v>
                </c:pt>
                <c:pt idx="302">
                  <c:v>-8.4861555099487305</c:v>
                </c:pt>
                <c:pt idx="303">
                  <c:v>-8.1634197235107404</c:v>
                </c:pt>
                <c:pt idx="304">
                  <c:v>-7.8986468315124503</c:v>
                </c:pt>
                <c:pt idx="305">
                  <c:v>-7.7089543342590297</c:v>
                </c:pt>
                <c:pt idx="306">
                  <c:v>-7.6064724922180202</c:v>
                </c:pt>
                <c:pt idx="307">
                  <c:v>-7.59731245040894</c:v>
                </c:pt>
                <c:pt idx="308">
                  <c:v>-7.6810035705566397</c:v>
                </c:pt>
                <c:pt idx="309">
                  <c:v>-7.85046339035034</c:v>
                </c:pt>
                <c:pt idx="310">
                  <c:v>-8.0926141738891602</c:v>
                </c:pt>
                <c:pt idx="311">
                  <c:v>-8.3896856307983398</c:v>
                </c:pt>
                <c:pt idx="312">
                  <c:v>-8.7209930419921893</c:v>
                </c:pt>
                <c:pt idx="313">
                  <c:v>-9.0648450851440394</c:v>
                </c:pt>
                <c:pt idx="314">
                  <c:v>-9.4002599716186506</c:v>
                </c:pt>
                <c:pt idx="315">
                  <c:v>-9.7081079483032209</c:v>
                </c:pt>
                <c:pt idx="316">
                  <c:v>-9.9717044830322301</c:v>
                </c:pt>
                <c:pt idx="317">
                  <c:v>-10.1771230697632</c:v>
                </c:pt>
                <c:pt idx="318">
                  <c:v>-10.3135423660278</c:v>
                </c:pt>
                <c:pt idx="319">
                  <c:v>-10.3737535476685</c:v>
                </c:pt>
                <c:pt idx="320">
                  <c:v>-10.354541778564499</c:v>
                </c:pt>
                <c:pt idx="321">
                  <c:v>-10.256807327270501</c:v>
                </c:pt>
                <c:pt idx="322">
                  <c:v>-10.085529327392599</c:v>
                </c:pt>
                <c:pt idx="323">
                  <c:v>-9.8497009277343803</c:v>
                </c:pt>
                <c:pt idx="324">
                  <c:v>-9.5622978210449201</c:v>
                </c:pt>
                <c:pt idx="325">
                  <c:v>-9.2400159835815394</c:v>
                </c:pt>
                <c:pt idx="326">
                  <c:v>-8.9024295806884801</c:v>
                </c:pt>
                <c:pt idx="327">
                  <c:v>-8.5707120895385707</c:v>
                </c:pt>
                <c:pt idx="328">
                  <c:v>-8.2662181854247994</c:v>
                </c:pt>
                <c:pt idx="329">
                  <c:v>-8.0090351104736293</c:v>
                </c:pt>
                <c:pt idx="330">
                  <c:v>-7.8165693283081099</c:v>
                </c:pt>
                <c:pt idx="331">
                  <c:v>-7.7021541595459002</c:v>
                </c:pt>
                <c:pt idx="332">
                  <c:v>-7.67388820648193</c:v>
                </c:pt>
                <c:pt idx="333">
                  <c:v>-7.7338438034057599</c:v>
                </c:pt>
                <c:pt idx="334">
                  <c:v>-7.8777704238891602</c:v>
                </c:pt>
                <c:pt idx="335">
                  <c:v>-8.0954675674438494</c:v>
                </c:pt>
                <c:pt idx="336">
                  <c:v>-8.3717899322509801</c:v>
                </c:pt>
                <c:pt idx="337">
                  <c:v>-8.6881914138793892</c:v>
                </c:pt>
                <c:pt idx="338">
                  <c:v>-9.0243778228759801</c:v>
                </c:pt>
                <c:pt idx="339">
                  <c:v>-9.35980319976807</c:v>
                </c:pt>
                <c:pt idx="340">
                  <c:v>-9.6748256683349592</c:v>
                </c:pt>
                <c:pt idx="341">
                  <c:v>-9.9515075683593803</c:v>
                </c:pt>
                <c:pt idx="342">
                  <c:v>-10.174246788024901</c:v>
                </c:pt>
                <c:pt idx="343">
                  <c:v>-10.3303470611572</c:v>
                </c:pt>
                <c:pt idx="344">
                  <c:v>-10.410581588745099</c:v>
                </c:pt>
                <c:pt idx="345">
                  <c:v>-10.409764289856</c:v>
                </c:pt>
                <c:pt idx="346">
                  <c:v>-10.3271684646606</c:v>
                </c:pt>
                <c:pt idx="347">
                  <c:v>-10.166688919067401</c:v>
                </c:pt>
                <c:pt idx="348">
                  <c:v>-9.9366836547851598</c:v>
                </c:pt>
                <c:pt idx="349">
                  <c:v>-9.6496191024780291</c:v>
                </c:pt>
                <c:pt idx="350">
                  <c:v>-9.3215456008911097</c:v>
                </c:pt>
                <c:pt idx="351">
                  <c:v>-8.9713687896728498</c:v>
                </c:pt>
                <c:pt idx="352">
                  <c:v>-8.6198759078979492</c:v>
                </c:pt>
                <c:pt idx="353">
                  <c:v>-8.2885198593139595</c:v>
                </c:pt>
                <c:pt idx="354">
                  <c:v>-7.9980278015136701</c:v>
                </c:pt>
                <c:pt idx="355">
                  <c:v>-7.7669634819030797</c:v>
                </c:pt>
                <c:pt idx="356">
                  <c:v>-7.6104984283447301</c:v>
                </c:pt>
                <c:pt idx="357">
                  <c:v>-7.5394086837768599</c:v>
                </c:pt>
                <c:pt idx="358">
                  <c:v>-7.5594816207885698</c:v>
                </c:pt>
                <c:pt idx="359">
                  <c:v>-7.6712117195129403</c:v>
                </c:pt>
                <c:pt idx="360">
                  <c:v>-7.8697552680969203</c:v>
                </c:pt>
                <c:pt idx="361">
                  <c:v>-8.14508056640625</c:v>
                </c:pt>
                <c:pt idx="362">
                  <c:v>-8.4823894500732404</c:v>
                </c:pt>
                <c:pt idx="363">
                  <c:v>-8.8627700805664098</c:v>
                </c:pt>
                <c:pt idx="364">
                  <c:v>-9.2640810012817401</c:v>
                </c:pt>
                <c:pt idx="365">
                  <c:v>-9.6618700027465803</c:v>
                </c:pt>
                <c:pt idx="366">
                  <c:v>-10.0302982330322</c:v>
                </c:pt>
                <c:pt idx="367">
                  <c:v>-10.343282699585</c:v>
                </c:pt>
                <c:pt idx="368">
                  <c:v>-10.576168060302701</c:v>
                </c:pt>
                <c:pt idx="369">
                  <c:v>-10.7081308364868</c:v>
                </c:pt>
                <c:pt idx="370">
                  <c:v>-10.7247667312622</c:v>
                </c:pt>
                <c:pt idx="371">
                  <c:v>-10.620067596435501</c:v>
                </c:pt>
                <c:pt idx="372">
                  <c:v>-10.3975982666016</c:v>
                </c:pt>
                <c:pt idx="373">
                  <c:v>-10.070737838745099</c:v>
                </c:pt>
                <c:pt idx="374">
                  <c:v>-9.6617174148559606</c:v>
                </c:pt>
                <c:pt idx="375">
                  <c:v>-9.1995286941528303</c:v>
                </c:pt>
                <c:pt idx="376">
                  <c:v>-8.7173547744750994</c:v>
                </c:pt>
                <c:pt idx="377">
                  <c:v>-8.2497692108154297</c:v>
                </c:pt>
                <c:pt idx="378">
                  <c:v>-7.83003950119019</c:v>
                </c:pt>
                <c:pt idx="379">
                  <c:v>-7.4877648353576696</c:v>
                </c:pt>
                <c:pt idx="380">
                  <c:v>-7.2469944953918501</c:v>
                </c:pt>
                <c:pt idx="381">
                  <c:v>-7.1247863769531303</c:v>
                </c:pt>
                <c:pt idx="382">
                  <c:v>-7.1302075386047399</c:v>
                </c:pt>
                <c:pt idx="383">
                  <c:v>-7.2638421058654803</c:v>
                </c:pt>
                <c:pt idx="384">
                  <c:v>-7.5177569389343297</c:v>
                </c:pt>
                <c:pt idx="385">
                  <c:v>-7.8759202957153303</c:v>
                </c:pt>
                <c:pt idx="386">
                  <c:v>-8.3149909973144496</c:v>
                </c:pt>
                <c:pt idx="387">
                  <c:v>-8.8055553436279297</c:v>
                </c:pt>
                <c:pt idx="388">
                  <c:v>-9.3138370513915998</c:v>
                </c:pt>
                <c:pt idx="389">
                  <c:v>-9.80407810211182</c:v>
                </c:pt>
                <c:pt idx="390">
                  <c:v>-10.2413215637207</c:v>
                </c:pt>
                <c:pt idx="391">
                  <c:v>-10.594266891479499</c:v>
                </c:pt>
                <c:pt idx="392">
                  <c:v>-10.8377475738525</c:v>
                </c:pt>
                <c:pt idx="393">
                  <c:v>-10.9545030593872</c:v>
                </c:pt>
                <c:pt idx="394">
                  <c:v>-10.936205863952599</c:v>
                </c:pt>
                <c:pt idx="395">
                  <c:v>-10.7839097976685</c:v>
                </c:pt>
                <c:pt idx="396">
                  <c:v>-10.508003234863301</c:v>
                </c:pt>
                <c:pt idx="397">
                  <c:v>-10.1275634765625</c:v>
                </c:pt>
                <c:pt idx="398">
                  <c:v>-9.6691656112670898</c:v>
                </c:pt>
                <c:pt idx="399">
                  <c:v>-9.16497802734375</c:v>
                </c:pt>
                <c:pt idx="400">
                  <c:v>-8.6502590179443395</c:v>
                </c:pt>
                <c:pt idx="401">
                  <c:v>-8.1605396270752006</c:v>
                </c:pt>
                <c:pt idx="402">
                  <c:v>-7.7289729118347203</c:v>
                </c:pt>
                <c:pt idx="403">
                  <c:v>-7.3840398788452202</c:v>
                </c:pt>
                <c:pt idx="404">
                  <c:v>-7.1478605270385698</c:v>
                </c:pt>
                <c:pt idx="405">
                  <c:v>-7.0351109504699698</c:v>
                </c:pt>
                <c:pt idx="406">
                  <c:v>-7.0524244308471697</c:v>
                </c:pt>
                <c:pt idx="407">
                  <c:v>-7.1983313560485804</c:v>
                </c:pt>
                <c:pt idx="408">
                  <c:v>-7.4635977745056197</c:v>
                </c:pt>
                <c:pt idx="409">
                  <c:v>-7.8319468498229998</c:v>
                </c:pt>
                <c:pt idx="410">
                  <c:v>-8.2808551788330096</c:v>
                </c:pt>
                <c:pt idx="411">
                  <c:v>-8.7823343276977504</c:v>
                </c:pt>
                <c:pt idx="412">
                  <c:v>-9.3037776947021502</c:v>
                </c:pt>
                <c:pt idx="413">
                  <c:v>-9.8093652725219709</c:v>
                </c:pt>
                <c:pt idx="414">
                  <c:v>-10.262463569641101</c:v>
                </c:pt>
                <c:pt idx="415">
                  <c:v>-10.6285610198975</c:v>
                </c:pt>
                <c:pt idx="416">
                  <c:v>-10.878277778625501</c:v>
                </c:pt>
                <c:pt idx="417">
                  <c:v>-10.9904317855835</c:v>
                </c:pt>
                <c:pt idx="418">
                  <c:v>-10.9549617767334</c:v>
                </c:pt>
                <c:pt idx="419">
                  <c:v>-10.7746286392212</c:v>
                </c:pt>
                <c:pt idx="420">
                  <c:v>-10.464505195617701</c:v>
                </c:pt>
                <c:pt idx="421">
                  <c:v>-10.0498647689819</c:v>
                </c:pt>
                <c:pt idx="422">
                  <c:v>-9.5633630752563494</c:v>
                </c:pt>
                <c:pt idx="423">
                  <c:v>-9.04187107086182</c:v>
                </c:pt>
                <c:pt idx="424">
                  <c:v>-8.5233001708984393</c:v>
                </c:pt>
                <c:pt idx="425">
                  <c:v>-8.0437870025634801</c:v>
                </c:pt>
                <c:pt idx="426">
                  <c:v>-7.6352558135986301</c:v>
                </c:pt>
                <c:pt idx="427">
                  <c:v>-7.3236250877380398</c:v>
                </c:pt>
                <c:pt idx="428">
                  <c:v>-7.1275525093078604</c:v>
                </c:pt>
                <c:pt idx="429">
                  <c:v>-7.0577487945556596</c:v>
                </c:pt>
                <c:pt idx="430">
                  <c:v>-7.1167297363281303</c:v>
                </c:pt>
                <c:pt idx="431">
                  <c:v>-7.2989654541015598</c:v>
                </c:pt>
                <c:pt idx="432">
                  <c:v>-7.5911989212036097</c:v>
                </c:pt>
                <c:pt idx="433">
                  <c:v>-7.9731259346008301</c:v>
                </c:pt>
                <c:pt idx="434">
                  <c:v>-8.4184665679931605</c:v>
                </c:pt>
                <c:pt idx="435">
                  <c:v>-8.8965644836425799</c:v>
                </c:pt>
                <c:pt idx="436">
                  <c:v>-9.3744106292724592</c:v>
                </c:pt>
                <c:pt idx="437">
                  <c:v>-9.8189916610717791</c:v>
                </c:pt>
                <c:pt idx="438">
                  <c:v>-10.1996927261353</c:v>
                </c:pt>
                <c:pt idx="439">
                  <c:v>-10.4906253814697</c:v>
                </c:pt>
                <c:pt idx="440">
                  <c:v>-10.6727199554443</c:v>
                </c:pt>
                <c:pt idx="441">
                  <c:v>-10.735303878784199</c:v>
                </c:pt>
                <c:pt idx="442">
                  <c:v>-10.6770076751709</c:v>
                </c:pt>
                <c:pt idx="443">
                  <c:v>-10.5057010650635</c:v>
                </c:pt>
                <c:pt idx="444">
                  <c:v>-10.237362861633301</c:v>
                </c:pt>
                <c:pt idx="445">
                  <c:v>-9.8940525054931605</c:v>
                </c:pt>
                <c:pt idx="446">
                  <c:v>-9.5014200210571307</c:v>
                </c:pt>
                <c:pt idx="447">
                  <c:v>-9.0862569808959996</c:v>
                </c:pt>
                <c:pt idx="448">
                  <c:v>-8.6745033264160192</c:v>
                </c:pt>
                <c:pt idx="449">
                  <c:v>-8.2900152206420898</c:v>
                </c:pt>
                <c:pt idx="450">
                  <c:v>-7.9538426399231001</c:v>
                </c:pt>
                <c:pt idx="451">
                  <c:v>-7.6839098930358896</c:v>
                </c:pt>
                <c:pt idx="452">
                  <c:v>-7.4947438240051296</c:v>
                </c:pt>
                <c:pt idx="453">
                  <c:v>-7.3971323966979998</c:v>
                </c:pt>
                <c:pt idx="454">
                  <c:v>-7.3976593017578098</c:v>
                </c:pt>
                <c:pt idx="455">
                  <c:v>-7.4980802536010698</c:v>
                </c:pt>
                <c:pt idx="456">
                  <c:v>-7.6945600509643599</c:v>
                </c:pt>
                <c:pt idx="457">
                  <c:v>-7.9770345687866202</c:v>
                </c:pt>
                <c:pt idx="458">
                  <c:v>-8.3290271759033203</c:v>
                </c:pt>
                <c:pt idx="459">
                  <c:v>-8.72821140289307</c:v>
                </c:pt>
                <c:pt idx="460">
                  <c:v>-9.1479434967040998</c:v>
                </c:pt>
                <c:pt idx="461">
                  <c:v>-9.5595846176147496</c:v>
                </c:pt>
                <c:pt idx="462">
                  <c:v>-9.9351825714111293</c:v>
                </c:pt>
                <c:pt idx="463">
                  <c:v>-10.2499027252197</c:v>
                </c:pt>
                <c:pt idx="464">
                  <c:v>-10.4835758209229</c:v>
                </c:pt>
                <c:pt idx="465">
                  <c:v>-10.6212110519409</c:v>
                </c:pt>
                <c:pt idx="466">
                  <c:v>-10.652940750122101</c:v>
                </c:pt>
                <c:pt idx="467">
                  <c:v>-10.5741424560547</c:v>
                </c:pt>
                <c:pt idx="468">
                  <c:v>-10.3863258361816</c:v>
                </c:pt>
                <c:pt idx="469">
                  <c:v>-10.098268508911101</c:v>
                </c:pt>
                <c:pt idx="470">
                  <c:v>-9.7265949249267596</c:v>
                </c:pt>
                <c:pt idx="471">
                  <c:v>-9.2954568862915004</c:v>
                </c:pt>
                <c:pt idx="472">
                  <c:v>-8.8351078033447301</c:v>
                </c:pt>
                <c:pt idx="473">
                  <c:v>-8.3792152404785192</c:v>
                </c:pt>
                <c:pt idx="474">
                  <c:v>-7.9617280960082999</c:v>
                </c:pt>
                <c:pt idx="475">
                  <c:v>-7.6139764785766602</c:v>
                </c:pt>
                <c:pt idx="476">
                  <c:v>-7.3621687889099103</c:v>
                </c:pt>
                <c:pt idx="477">
                  <c:v>-7.2255215644836399</c:v>
                </c:pt>
                <c:pt idx="478">
                  <c:v>-7.21502685546875</c:v>
                </c:pt>
                <c:pt idx="479">
                  <c:v>-7.3327927589416504</c:v>
                </c:pt>
                <c:pt idx="480">
                  <c:v>-7.5717854499816903</c:v>
                </c:pt>
                <c:pt idx="481">
                  <c:v>-7.9159126281738299</c:v>
                </c:pt>
                <c:pt idx="482">
                  <c:v>-8.3406000137329102</c:v>
                </c:pt>
                <c:pt idx="483">
                  <c:v>-8.8141307830810494</c:v>
                </c:pt>
                <c:pt idx="484">
                  <c:v>-9.2997884750366193</c:v>
                </c:pt>
                <c:pt idx="485">
                  <c:v>-9.7587909698486293</c:v>
                </c:pt>
                <c:pt idx="486">
                  <c:v>-10.153614044189499</c:v>
                </c:pt>
                <c:pt idx="487">
                  <c:v>-10.451402664184601</c:v>
                </c:pt>
                <c:pt idx="488">
                  <c:v>-10.6274089813232</c:v>
                </c:pt>
                <c:pt idx="489">
                  <c:v>-10.668087005615201</c:v>
                </c:pt>
                <c:pt idx="490">
                  <c:v>-10.5731210708618</c:v>
                </c:pt>
                <c:pt idx="491">
                  <c:v>-10.355058670043899</c:v>
                </c:pt>
                <c:pt idx="492">
                  <c:v>-10.036638259887701</c:v>
                </c:pt>
                <c:pt idx="493">
                  <c:v>-9.6472511291503906</c:v>
                </c:pt>
                <c:pt idx="494">
                  <c:v>-9.2195062637329102</c:v>
                </c:pt>
                <c:pt idx="495">
                  <c:v>-8.7864170074462908</c:v>
                </c:pt>
                <c:pt idx="496">
                  <c:v>-8.3792953491210902</c:v>
                </c:pt>
                <c:pt idx="497">
                  <c:v>-8.0261974334716797</c:v>
                </c:pt>
                <c:pt idx="498">
                  <c:v>-7.7505478858947798</c:v>
                </c:pt>
                <c:pt idx="499">
                  <c:v>-7.56980657577515</c:v>
                </c:pt>
                <c:pt idx="500">
                  <c:v>-7.4942893981933603</c:v>
                </c:pt>
                <c:pt idx="501">
                  <c:v>-7.5263323783874503</c:v>
                </c:pt>
                <c:pt idx="502">
                  <c:v>-7.6600546836853001</c:v>
                </c:pt>
                <c:pt idx="503">
                  <c:v>-7.8818993568420401</c:v>
                </c:pt>
                <c:pt idx="504">
                  <c:v>-8.1719188690185494</c:v>
                </c:pt>
                <c:pt idx="505">
                  <c:v>-8.5056838989257795</c:v>
                </c:pt>
                <c:pt idx="506">
                  <c:v>-8.8566131591796893</c:v>
                </c:pt>
                <c:pt idx="507">
                  <c:v>-9.1985578536987305</c:v>
                </c:pt>
                <c:pt idx="508">
                  <c:v>-9.5081863403320295</c:v>
                </c:pt>
                <c:pt idx="509">
                  <c:v>-9.7667570114135707</c:v>
                </c:pt>
                <c:pt idx="510">
                  <c:v>-9.9609375</c:v>
                </c:pt>
                <c:pt idx="511">
                  <c:v>-10.0826301574707</c:v>
                </c:pt>
                <c:pt idx="512">
                  <c:v>-10.128343582153301</c:v>
                </c:pt>
                <c:pt idx="513">
                  <c:v>-10.098723411560099</c:v>
                </c:pt>
                <c:pt idx="514">
                  <c:v>-9.9984407424926793</c:v>
                </c:pt>
                <c:pt idx="515">
                  <c:v>-9.8364410400390607</c:v>
                </c:pt>
                <c:pt idx="516">
                  <c:v>-9.6258783340454102</c:v>
                </c:pt>
                <c:pt idx="517">
                  <c:v>-9.3834409713745099</c:v>
                </c:pt>
                <c:pt idx="518">
                  <c:v>-9.1277866363525408</c:v>
                </c:pt>
                <c:pt idx="519">
                  <c:v>-8.8773403167724592</c:v>
                </c:pt>
                <c:pt idx="520">
                  <c:v>-8.6481409072875994</c:v>
                </c:pt>
                <c:pt idx="521">
                  <c:v>-8.4523258209228498</c:v>
                </c:pt>
                <c:pt idx="522">
                  <c:v>-8.2977237701415998</c:v>
                </c:pt>
                <c:pt idx="523">
                  <c:v>-8.1885652542114293</c:v>
                </c:pt>
                <c:pt idx="524">
                  <c:v>-8.1267127990722692</c:v>
                </c:pt>
                <c:pt idx="525">
                  <c:v>-8.1127109527587908</c:v>
                </c:pt>
                <c:pt idx="526">
                  <c:v>-8.1462535858154297</c:v>
                </c:pt>
                <c:pt idx="527">
                  <c:v>-8.2259883880615199</c:v>
                </c:pt>
                <c:pt idx="528">
                  <c:v>-8.3488426208496094</c:v>
                </c:pt>
                <c:pt idx="529">
                  <c:v>-8.5092887878418004</c:v>
                </c:pt>
                <c:pt idx="530">
                  <c:v>-8.6989717483520508</c:v>
                </c:pt>
                <c:pt idx="531">
                  <c:v>-8.9070110321044904</c:v>
                </c:pt>
                <c:pt idx="532">
                  <c:v>-9.1209363937377894</c:v>
                </c:pt>
                <c:pt idx="533">
                  <c:v>-9.3280420303344709</c:v>
                </c:pt>
                <c:pt idx="534">
                  <c:v>-9.5166406631469709</c:v>
                </c:pt>
                <c:pt idx="535">
                  <c:v>-9.6769189834594709</c:v>
                </c:pt>
                <c:pt idx="536">
                  <c:v>-9.8012542724609393</c:v>
                </c:pt>
                <c:pt idx="537">
                  <c:v>-9.8840208053588903</c:v>
                </c:pt>
                <c:pt idx="538">
                  <c:v>-9.9211969375610405</c:v>
                </c:pt>
                <c:pt idx="539">
                  <c:v>-9.9100799560546893</c:v>
                </c:pt>
                <c:pt idx="540">
                  <c:v>-9.8493604660034197</c:v>
                </c:pt>
                <c:pt idx="541">
                  <c:v>-9.7396287918090803</c:v>
                </c:pt>
                <c:pt idx="542">
                  <c:v>-9.5841951370239293</c:v>
                </c:pt>
                <c:pt idx="543">
                  <c:v>-9.3898563385009801</c:v>
                </c:pt>
                <c:pt idx="544">
                  <c:v>-9.1672096252441406</c:v>
                </c:pt>
                <c:pt idx="545">
                  <c:v>-8.9302177429199201</c:v>
                </c:pt>
                <c:pt idx="546">
                  <c:v>-8.6951122283935494</c:v>
                </c:pt>
                <c:pt idx="547">
                  <c:v>-8.4787073135375994</c:v>
                </c:pt>
                <c:pt idx="548">
                  <c:v>-8.2966632843017596</c:v>
                </c:pt>
                <c:pt idx="549">
                  <c:v>-8.1619501113891602</c:v>
                </c:pt>
                <c:pt idx="550">
                  <c:v>-8.0838766098022496</c:v>
                </c:pt>
                <c:pt idx="551">
                  <c:v>-8.0676212310790998</c:v>
                </c:pt>
                <c:pt idx="552">
                  <c:v>-8.1141901016235405</c:v>
                </c:pt>
                <c:pt idx="553">
                  <c:v>-8.2206459045410192</c:v>
                </c:pt>
                <c:pt idx="554">
                  <c:v>-8.3805074691772496</c:v>
                </c:pt>
                <c:pt idx="555">
                  <c:v>-8.58422756195068</c:v>
                </c:pt>
                <c:pt idx="556">
                  <c:v>-8.8197317123413104</c:v>
                </c:pt>
                <c:pt idx="557">
                  <c:v>-9.0729866027831996</c:v>
                </c:pt>
                <c:pt idx="558">
                  <c:v>-9.3285970687866193</c:v>
                </c:pt>
                <c:pt idx="559">
                  <c:v>-9.5704803466796893</c:v>
                </c:pt>
                <c:pt idx="560">
                  <c:v>-9.7826375961303693</c:v>
                </c:pt>
                <c:pt idx="561">
                  <c:v>-9.9500732421875</c:v>
                </c:pt>
                <c:pt idx="562">
                  <c:v>-10.0600395202637</c:v>
                </c:pt>
                <c:pt idx="563">
                  <c:v>-10.103380203247101</c:v>
                </c:pt>
                <c:pt idx="564">
                  <c:v>-10.075801849365201</c:v>
                </c:pt>
                <c:pt idx="565">
                  <c:v>-9.9786376953125</c:v>
                </c:pt>
                <c:pt idx="566">
                  <c:v>-9.8188323974609393</c:v>
                </c:pt>
                <c:pt idx="567">
                  <c:v>-9.6080694198608398</c:v>
                </c:pt>
                <c:pt idx="568">
                  <c:v>-9.3613386154174805</c:v>
                </c:pt>
                <c:pt idx="569">
                  <c:v>-9.0954427719116193</c:v>
                </c:pt>
                <c:pt idx="570">
                  <c:v>-8.8277206420898402</c:v>
                </c:pt>
                <c:pt idx="571">
                  <c:v>-8.5750732421875</c:v>
                </c:pt>
                <c:pt idx="572">
                  <c:v>-8.3531808853149396</c:v>
                </c:pt>
                <c:pt idx="573">
                  <c:v>-8.1757984161377006</c:v>
                </c:pt>
                <c:pt idx="574">
                  <c:v>-8.05401706695557</c:v>
                </c:pt>
                <c:pt idx="575">
                  <c:v>-7.9955768585205096</c:v>
                </c:pt>
                <c:pt idx="576">
                  <c:v>-8.0042839050293004</c:v>
                </c:pt>
                <c:pt idx="577">
                  <c:v>-8.0797309875488299</c:v>
                </c:pt>
                <c:pt idx="578">
                  <c:v>-8.2172908782959002</c:v>
                </c:pt>
                <c:pt idx="579">
                  <c:v>-8.4083967208862305</c:v>
                </c:pt>
                <c:pt idx="580">
                  <c:v>-8.6410722732543892</c:v>
                </c:pt>
                <c:pt idx="581">
                  <c:v>-8.9006328582763707</c:v>
                </c:pt>
                <c:pt idx="582">
                  <c:v>-9.1705999374389595</c:v>
                </c:pt>
                <c:pt idx="583">
                  <c:v>-9.4337377548217791</c:v>
                </c:pt>
                <c:pt idx="584">
                  <c:v>-9.6732196807861293</c:v>
                </c:pt>
                <c:pt idx="585">
                  <c:v>-9.8738021850585902</c:v>
                </c:pt>
                <c:pt idx="586">
                  <c:v>-10.022803306579601</c:v>
                </c:pt>
                <c:pt idx="587">
                  <c:v>-10.110836982727101</c:v>
                </c:pt>
                <c:pt idx="588">
                  <c:v>-10.1321868896484</c:v>
                </c:pt>
                <c:pt idx="589">
                  <c:v>-10.085003852844199</c:v>
                </c:pt>
                <c:pt idx="590">
                  <c:v>-9.9713897705078107</c:v>
                </c:pt>
                <c:pt idx="591">
                  <c:v>-9.7974100112915004</c:v>
                </c:pt>
                <c:pt idx="592">
                  <c:v>-9.5730562210083008</c:v>
                </c:pt>
                <c:pt idx="593">
                  <c:v>-9.3118982315063494</c:v>
                </c:pt>
                <c:pt idx="594">
                  <c:v>-9.0304212570190394</c:v>
                </c:pt>
                <c:pt idx="595">
                  <c:v>-8.7469568252563494</c:v>
                </c:pt>
                <c:pt idx="596">
                  <c:v>-8.4803485870361293</c:v>
                </c:pt>
                <c:pt idx="597">
                  <c:v>-8.2485027313232404</c:v>
                </c:pt>
                <c:pt idx="598">
                  <c:v>-8.06707668304443</c:v>
                </c:pt>
                <c:pt idx="599">
                  <c:v>-7.9483671188354501</c:v>
                </c:pt>
                <c:pt idx="600">
                  <c:v>-7.9005031585693404</c:v>
                </c:pt>
                <c:pt idx="601">
                  <c:v>-7.9269390106201199</c:v>
                </c:pt>
                <c:pt idx="602">
                  <c:v>-8.0262947082519496</c:v>
                </c:pt>
                <c:pt idx="603">
                  <c:v>-8.1924867630004901</c:v>
                </c:pt>
                <c:pt idx="604">
                  <c:v>-8.4152383804321307</c:v>
                </c:pt>
                <c:pt idx="605">
                  <c:v>-8.6807498931884801</c:v>
                </c:pt>
                <c:pt idx="606">
                  <c:v>-8.9726028442382795</c:v>
                </c:pt>
                <c:pt idx="607">
                  <c:v>-9.2726831436157209</c:v>
                </c:pt>
                <c:pt idx="608">
                  <c:v>-9.5620756149291992</c:v>
                </c:pt>
                <c:pt idx="609">
                  <c:v>-9.8219423294067401</c:v>
                </c:pt>
                <c:pt idx="610">
                  <c:v>-10.034462928771999</c:v>
                </c:pt>
                <c:pt idx="611">
                  <c:v>-10.1838989257813</c:v>
                </c:pt>
                <c:pt idx="612">
                  <c:v>-10.2579965591431</c:v>
                </c:pt>
                <c:pt idx="613">
                  <c:v>-10.249243736267101</c:v>
                </c:pt>
                <c:pt idx="614">
                  <c:v>-10.155961990356399</c:v>
                </c:pt>
                <c:pt idx="615">
                  <c:v>-9.9828271865844709</c:v>
                </c:pt>
                <c:pt idx="616">
                  <c:v>-9.7407655715942401</c:v>
                </c:pt>
                <c:pt idx="617">
                  <c:v>-9.4462375640869105</c:v>
                </c:pt>
                <c:pt idx="618">
                  <c:v>-9.1199216842651403</c:v>
                </c:pt>
                <c:pt idx="619">
                  <c:v>-8.7850389480590803</c:v>
                </c:pt>
                <c:pt idx="620">
                  <c:v>-8.4654607772827095</c:v>
                </c:pt>
                <c:pt idx="621">
                  <c:v>-8.1838102340698207</c:v>
                </c:pt>
                <c:pt idx="622">
                  <c:v>-7.9597754478454599</c:v>
                </c:pt>
                <c:pt idx="623">
                  <c:v>-7.8087301254272496</c:v>
                </c:pt>
                <c:pt idx="624">
                  <c:v>-7.74082326889038</c:v>
                </c:pt>
                <c:pt idx="625">
                  <c:v>-7.76047706604004</c:v>
                </c:pt>
                <c:pt idx="626">
                  <c:v>-7.8663401603698704</c:v>
                </c:pt>
                <c:pt idx="627">
                  <c:v>-8.0516071319580096</c:v>
                </c:pt>
                <c:pt idx="628">
                  <c:v>-8.3045816421508807</c:v>
                </c:pt>
                <c:pt idx="629">
                  <c:v>-8.6093673706054705</c:v>
                </c:pt>
                <c:pt idx="630">
                  <c:v>-8.9466609954834002</c:v>
                </c:pt>
                <c:pt idx="631">
                  <c:v>-9.2946548461914098</c:v>
                </c:pt>
                <c:pt idx="632">
                  <c:v>-9.6301221847534197</c:v>
                </c:pt>
                <c:pt idx="633">
                  <c:v>-9.9297256469726598</c:v>
                </c:pt>
                <c:pt idx="634">
                  <c:v>-10.171484947204601</c:v>
                </c:pt>
                <c:pt idx="635">
                  <c:v>-10.336341857910201</c:v>
                </c:pt>
                <c:pt idx="636">
                  <c:v>-10.4097299575806</c:v>
                </c:pt>
                <c:pt idx="637">
                  <c:v>-10.3831644058228</c:v>
                </c:pt>
                <c:pt idx="638">
                  <c:v>-10.255613327026399</c:v>
                </c:pt>
                <c:pt idx="639">
                  <c:v>-10.0342502593994</c:v>
                </c:pt>
                <c:pt idx="640">
                  <c:v>-9.7342100143432599</c:v>
                </c:pt>
                <c:pt idx="641">
                  <c:v>-9.3775310516357404</c:v>
                </c:pt>
                <c:pt idx="642">
                  <c:v>-8.9911518096923793</c:v>
                </c:pt>
                <c:pt idx="643">
                  <c:v>-8.6043119430541992</c:v>
                </c:pt>
                <c:pt idx="644">
                  <c:v>-8.2458648681640607</c:v>
                </c:pt>
                <c:pt idx="645">
                  <c:v>-7.9419622421264604</c:v>
                </c:pt>
                <c:pt idx="646">
                  <c:v>-7.7142786979675302</c:v>
                </c:pt>
                <c:pt idx="647">
                  <c:v>-7.5786943435668901</c:v>
                </c:pt>
                <c:pt idx="648">
                  <c:v>-7.5444769859314</c:v>
                </c:pt>
                <c:pt idx="649">
                  <c:v>-7.6138348579406703</c:v>
                </c:pt>
                <c:pt idx="650">
                  <c:v>-7.7819170951843297</c:v>
                </c:pt>
                <c:pt idx="651">
                  <c:v>-8.0372037887573207</c:v>
                </c:pt>
                <c:pt idx="652">
                  <c:v>-8.3622655868530291</c:v>
                </c:pt>
                <c:pt idx="653">
                  <c:v>-8.73486328125</c:v>
                </c:pt>
                <c:pt idx="654">
                  <c:v>-9.1293439865112305</c:v>
                </c:pt>
                <c:pt idx="655">
                  <c:v>-9.5182447433471697</c:v>
                </c:pt>
                <c:pt idx="656">
                  <c:v>-9.8739585876464808</c:v>
                </c:pt>
                <c:pt idx="657">
                  <c:v>-10.1705436706543</c:v>
                </c:pt>
                <c:pt idx="658">
                  <c:v>-10.3854627609253</c:v>
                </c:pt>
                <c:pt idx="659">
                  <c:v>-10.501329421997101</c:v>
                </c:pt>
                <c:pt idx="660">
                  <c:v>-10.5076599121094</c:v>
                </c:pt>
                <c:pt idx="661">
                  <c:v>-10.4021768569946</c:v>
                </c:pt>
                <c:pt idx="662">
                  <c:v>-10.1914119720459</c:v>
                </c:pt>
                <c:pt idx="663">
                  <c:v>-9.8903722763061506</c:v>
                </c:pt>
                <c:pt idx="664">
                  <c:v>-9.5213108062744105</c:v>
                </c:pt>
                <c:pt idx="665">
                  <c:v>-9.1117124557495099</c:v>
                </c:pt>
                <c:pt idx="666">
                  <c:v>-8.6919078826904297</c:v>
                </c:pt>
                <c:pt idx="667">
                  <c:v>-8.2926321029663104</c:v>
                </c:pt>
                <c:pt idx="668">
                  <c:v>-7.9427862167358398</c:v>
                </c:pt>
                <c:pt idx="669">
                  <c:v>-7.6675114631652797</c:v>
                </c:pt>
                <c:pt idx="670">
                  <c:v>-7.4866466522216797</c:v>
                </c:pt>
                <c:pt idx="671">
                  <c:v>-7.4135789871215803</c:v>
                </c:pt>
                <c:pt idx="672">
                  <c:v>-7.4543957710266104</c:v>
                </c:pt>
                <c:pt idx="673">
                  <c:v>-7.6073889732360804</c:v>
                </c:pt>
                <c:pt idx="674">
                  <c:v>-7.8629455566406303</c:v>
                </c:pt>
                <c:pt idx="675">
                  <c:v>-8.2038707733154297</c:v>
                </c:pt>
                <c:pt idx="676">
                  <c:v>-8.6062479019165004</c:v>
                </c:pt>
                <c:pt idx="677">
                  <c:v>-9.0408000946044904</c:v>
                </c:pt>
                <c:pt idx="678">
                  <c:v>-9.47473049163818</c:v>
                </c:pt>
                <c:pt idx="679">
                  <c:v>-9.8741111755371094</c:v>
                </c:pt>
                <c:pt idx="680">
                  <c:v>-10.2066946029663</c:v>
                </c:pt>
                <c:pt idx="681">
                  <c:v>-10.444928169250501</c:v>
                </c:pt>
                <c:pt idx="682">
                  <c:v>-10.568707466125501</c:v>
                </c:pt>
                <c:pt idx="683">
                  <c:v>-10.5675239562988</c:v>
                </c:pt>
                <c:pt idx="684">
                  <c:v>-10.4417419433594</c:v>
                </c:pt>
                <c:pt idx="685">
                  <c:v>-10.202578544616699</c:v>
                </c:pt>
                <c:pt idx="686">
                  <c:v>-9.8707017898559606</c:v>
                </c:pt>
                <c:pt idx="687">
                  <c:v>-9.4738140106201207</c:v>
                </c:pt>
                <c:pt idx="688">
                  <c:v>-9.0436773300170898</c:v>
                </c:pt>
                <c:pt idx="689">
                  <c:v>-8.6131076812744105</c:v>
                </c:pt>
                <c:pt idx="690">
                  <c:v>-8.21337985992432</c:v>
                </c:pt>
                <c:pt idx="691">
                  <c:v>-7.8722634315490696</c:v>
                </c:pt>
                <c:pt idx="692">
                  <c:v>-7.61270952224731</c:v>
                </c:pt>
                <c:pt idx="693">
                  <c:v>-7.4519710540771502</c:v>
                </c:pt>
                <c:pt idx="694">
                  <c:v>-7.4009256362915004</c:v>
                </c:pt>
                <c:pt idx="695">
                  <c:v>-7.4635024070739799</c:v>
                </c:pt>
                <c:pt idx="696">
                  <c:v>-7.6361823081970197</c:v>
                </c:pt>
                <c:pt idx="697">
                  <c:v>-7.9077124595642099</c:v>
                </c:pt>
                <c:pt idx="698">
                  <c:v>-8.2592515945434606</c:v>
                </c:pt>
                <c:pt idx="699">
                  <c:v>-8.6651706695556605</c:v>
                </c:pt>
                <c:pt idx="700">
                  <c:v>-9.0946931838989293</c:v>
                </c:pt>
                <c:pt idx="701">
                  <c:v>-9.5143604278564506</c:v>
                </c:pt>
                <c:pt idx="702">
                  <c:v>-9.8908720016479492</c:v>
                </c:pt>
                <c:pt idx="703">
                  <c:v>-10.193995475769</c:v>
                </c:pt>
                <c:pt idx="704">
                  <c:v>-10.3994464874268</c:v>
                </c:pt>
                <c:pt idx="705">
                  <c:v>-10.491553306579601</c:v>
                </c:pt>
                <c:pt idx="706">
                  <c:v>-10.4647989273071</c:v>
                </c:pt>
                <c:pt idx="707">
                  <c:v>-10.3240051269531</c:v>
                </c:pt>
                <c:pt idx="708">
                  <c:v>-10.0835409164429</c:v>
                </c:pt>
                <c:pt idx="709">
                  <c:v>-9.7655315399169904</c:v>
                </c:pt>
                <c:pt idx="710">
                  <c:v>-9.3974428176879901</c:v>
                </c:pt>
                <c:pt idx="711">
                  <c:v>-9.0094423294067401</c:v>
                </c:pt>
                <c:pt idx="712">
                  <c:v>-8.6315755844116193</c:v>
                </c:pt>
                <c:pt idx="713">
                  <c:v>-8.2912559509277308</c:v>
                </c:pt>
                <c:pt idx="714">
                  <c:v>-8.0113077163696307</c:v>
                </c:pt>
                <c:pt idx="715">
                  <c:v>-7.8086848258972203</c:v>
                </c:pt>
                <c:pt idx="716">
                  <c:v>-7.6938838958740199</c:v>
                </c:pt>
                <c:pt idx="717">
                  <c:v>-7.6710486412048304</c:v>
                </c:pt>
                <c:pt idx="718">
                  <c:v>-7.7385320663452104</c:v>
                </c:pt>
                <c:pt idx="719">
                  <c:v>-7.8895215988159197</c:v>
                </c:pt>
                <c:pt idx="720">
                  <c:v>-8.1126461029052699</c:v>
                </c:pt>
                <c:pt idx="721">
                  <c:v>-8.3923873901367205</c:v>
                </c:pt>
                <c:pt idx="722">
                  <c:v>-8.7098236083984393</c:v>
                </c:pt>
                <c:pt idx="723">
                  <c:v>-9.0436153411865199</c:v>
                </c:pt>
                <c:pt idx="724">
                  <c:v>-9.3712215423584002</c:v>
                </c:pt>
                <c:pt idx="725">
                  <c:v>-9.6703147888183594</c:v>
                </c:pt>
                <c:pt idx="726">
                  <c:v>-9.9203310012817401</c:v>
                </c:pt>
                <c:pt idx="727">
                  <c:v>-10.1040964126587</c:v>
                </c:pt>
                <c:pt idx="728">
                  <c:v>-10.209317207336399</c:v>
                </c:pt>
                <c:pt idx="729">
                  <c:v>-10.229681968689</c:v>
                </c:pt>
                <c:pt idx="730">
                  <c:v>-10.1653537750244</c:v>
                </c:pt>
                <c:pt idx="731">
                  <c:v>-10.0228366851807</c:v>
                </c:pt>
                <c:pt idx="732">
                  <c:v>-9.8141393661499006</c:v>
                </c:pt>
                <c:pt idx="733">
                  <c:v>-9.5554332733154297</c:v>
                </c:pt>
                <c:pt idx="734">
                  <c:v>-9.26538181304932</c:v>
                </c:pt>
                <c:pt idx="735">
                  <c:v>-8.9635448455810494</c:v>
                </c:pt>
                <c:pt idx="736">
                  <c:v>-8.6691150665283203</c:v>
                </c:pt>
                <c:pt idx="737">
                  <c:v>-8.4000759124755895</c:v>
                </c:pt>
                <c:pt idx="738">
                  <c:v>-8.1726198196411097</c:v>
                </c:pt>
                <c:pt idx="739">
                  <c:v>-8.0007381439209002</c:v>
                </c:pt>
                <c:pt idx="740">
                  <c:v>-7.8956594467163104</c:v>
                </c:pt>
                <c:pt idx="741">
                  <c:v>-7.8651599884033203</c:v>
                </c:pt>
                <c:pt idx="742">
                  <c:v>-7.9127459526062003</c:v>
                </c:pt>
                <c:pt idx="743">
                  <c:v>-8.0369443893432599</c:v>
                </c:pt>
                <c:pt idx="744">
                  <c:v>-8.2308397293090803</c:v>
                </c:pt>
                <c:pt idx="745">
                  <c:v>-8.4821224212646502</c:v>
                </c:pt>
                <c:pt idx="746">
                  <c:v>-8.7737331390380895</c:v>
                </c:pt>
                <c:pt idx="747">
                  <c:v>-9.0850925445556605</c:v>
                </c:pt>
                <c:pt idx="748">
                  <c:v>-9.3938188552856392</c:v>
                </c:pt>
                <c:pt idx="749">
                  <c:v>-9.6776247024536097</c:v>
                </c:pt>
                <c:pt idx="750">
                  <c:v>-9.9161062240600604</c:v>
                </c:pt>
                <c:pt idx="751">
                  <c:v>-10.0922966003418</c:v>
                </c:pt>
                <c:pt idx="752">
                  <c:v>-10.193803787231399</c:v>
                </c:pt>
                <c:pt idx="753">
                  <c:v>-10.2135581970215</c:v>
                </c:pt>
                <c:pt idx="754">
                  <c:v>-10.150133132934601</c:v>
                </c:pt>
                <c:pt idx="755">
                  <c:v>-10.007758140564</c:v>
                </c:pt>
                <c:pt idx="756">
                  <c:v>-9.7960138320922905</c:v>
                </c:pt>
                <c:pt idx="757">
                  <c:v>-9.5293302536010707</c:v>
                </c:pt>
                <c:pt idx="758">
                  <c:v>-9.2261867523193395</c:v>
                </c:pt>
                <c:pt idx="759">
                  <c:v>-8.9079980850219709</c:v>
                </c:pt>
                <c:pt idx="760">
                  <c:v>-8.5975866317749006</c:v>
                </c:pt>
                <c:pt idx="761">
                  <c:v>-8.3174314498901403</c:v>
                </c:pt>
                <c:pt idx="762">
                  <c:v>-8.0877981185913104</c:v>
                </c:pt>
                <c:pt idx="763">
                  <c:v>-7.9250521659851101</c:v>
                </c:pt>
                <c:pt idx="764">
                  <c:v>-7.8404188156127903</c:v>
                </c:pt>
                <c:pt idx="765">
                  <c:v>-7.8392577171325701</c:v>
                </c:pt>
                <c:pt idx="766">
                  <c:v>-7.9209241867065403</c:v>
                </c:pt>
                <c:pt idx="767">
                  <c:v>-8.07916164398193</c:v>
                </c:pt>
                <c:pt idx="768">
                  <c:v>-8.3027381896972692</c:v>
                </c:pt>
                <c:pt idx="769">
                  <c:v>-8.5763149261474592</c:v>
                </c:pt>
                <c:pt idx="770">
                  <c:v>-8.8814449310302699</c:v>
                </c:pt>
                <c:pt idx="771">
                  <c:v>-9.1976423263549805</c:v>
                </c:pt>
                <c:pt idx="772">
                  <c:v>-9.5035829544067401</c:v>
                </c:pt>
                <c:pt idx="773">
                  <c:v>-9.7785196304321307</c:v>
                </c:pt>
                <c:pt idx="774">
                  <c:v>-10.0038394927979</c:v>
                </c:pt>
                <c:pt idx="775">
                  <c:v>-10.164508819580099</c:v>
                </c:pt>
                <c:pt idx="776">
                  <c:v>-10.2501564025879</c:v>
                </c:pt>
                <c:pt idx="777">
                  <c:v>-10.2556495666504</c:v>
                </c:pt>
                <c:pt idx="778">
                  <c:v>-10.1811323165894</c:v>
                </c:pt>
                <c:pt idx="779">
                  <c:v>-10.0315265655518</c:v>
                </c:pt>
                <c:pt idx="780">
                  <c:v>-9.8160247802734393</c:v>
                </c:pt>
                <c:pt idx="781">
                  <c:v>-9.5476245880127006</c:v>
                </c:pt>
                <c:pt idx="782">
                  <c:v>-9.24267673492432</c:v>
                </c:pt>
                <c:pt idx="783">
                  <c:v>-8.92016506195068</c:v>
                </c:pt>
                <c:pt idx="784">
                  <c:v>-8.6008329391479492</c:v>
                </c:pt>
                <c:pt idx="785">
                  <c:v>-8.3060474395752006</c:v>
                </c:pt>
                <c:pt idx="786">
                  <c:v>-8.0562343597412092</c:v>
                </c:pt>
                <c:pt idx="787">
                  <c:v>-7.8692111968994096</c:v>
                </c:pt>
                <c:pt idx="788">
                  <c:v>-7.7586007118225098</c:v>
                </c:pt>
                <c:pt idx="789">
                  <c:v>-7.7326469421386701</c:v>
                </c:pt>
                <c:pt idx="790">
                  <c:v>-7.7935466766357404</c:v>
                </c:pt>
                <c:pt idx="791">
                  <c:v>-7.9373407363891602</c:v>
                </c:pt>
                <c:pt idx="792">
                  <c:v>-8.1542825698852504</c:v>
                </c:pt>
                <c:pt idx="793">
                  <c:v>-8.4295597076415998</c:v>
                </c:pt>
                <c:pt idx="794">
                  <c:v>-8.7442340850830096</c:v>
                </c:pt>
                <c:pt idx="795">
                  <c:v>-9.0765161514282209</c:v>
                </c:pt>
                <c:pt idx="796">
                  <c:v>-9.4034032821655291</c:v>
                </c:pt>
                <c:pt idx="797">
                  <c:v>-9.7024621963500994</c:v>
                </c:pt>
                <c:pt idx="798">
                  <c:v>-9.9534330368041992</c:v>
                </c:pt>
                <c:pt idx="799">
                  <c:v>-10.1396188735962</c:v>
                </c:pt>
                <c:pt idx="800">
                  <c:v>-10.2490997314453</c:v>
                </c:pt>
                <c:pt idx="801">
                  <c:v>-10.2756643295288</c:v>
                </c:pt>
                <c:pt idx="802">
                  <c:v>-10.2191162109375</c:v>
                </c:pt>
                <c:pt idx="803">
                  <c:v>-10.085096359252899</c:v>
                </c:pt>
                <c:pt idx="804">
                  <c:v>-9.8843412399291992</c:v>
                </c:pt>
                <c:pt idx="805">
                  <c:v>-9.631591796875</c:v>
                </c:pt>
                <c:pt idx="806">
                  <c:v>-9.3442144393920898</c:v>
                </c:pt>
                <c:pt idx="807">
                  <c:v>-9.0408067703247106</c:v>
                </c:pt>
                <c:pt idx="808">
                  <c:v>-8.7399663925170898</c:v>
                </c:pt>
                <c:pt idx="809">
                  <c:v>-8.4591197967529297</c:v>
                </c:pt>
                <c:pt idx="810">
                  <c:v>-8.2135658264160192</c:v>
                </c:pt>
                <c:pt idx="811">
                  <c:v>-8.0160322189331108</c:v>
                </c:pt>
                <c:pt idx="812">
                  <c:v>-7.8766903877258301</c:v>
                </c:pt>
                <c:pt idx="813">
                  <c:v>-7.8031105995178196</c:v>
                </c:pt>
                <c:pt idx="814">
                  <c:v>-7.7999978065490696</c:v>
                </c:pt>
                <c:pt idx="815">
                  <c:v>-7.8688116073608398</c:v>
                </c:pt>
                <c:pt idx="816">
                  <c:v>-8.0073213577270508</c:v>
                </c:pt>
                <c:pt idx="817">
                  <c:v>-8.2091512680053693</c:v>
                </c:pt>
                <c:pt idx="818">
                  <c:v>-8.4636993408203107</c:v>
                </c:pt>
                <c:pt idx="819">
                  <c:v>-8.7564525604247994</c:v>
                </c:pt>
                <c:pt idx="820">
                  <c:v>-9.0697460174560494</c:v>
                </c:pt>
                <c:pt idx="821">
                  <c:v>-9.3837976455688494</c:v>
                </c:pt>
                <c:pt idx="822">
                  <c:v>-9.6780014038085902</c:v>
                </c:pt>
                <c:pt idx="823">
                  <c:v>-9.9323406219482404</c:v>
                </c:pt>
                <c:pt idx="824">
                  <c:v>-10.128809928894</c:v>
                </c:pt>
                <c:pt idx="825">
                  <c:v>-10.2528619766235</c:v>
                </c:pt>
                <c:pt idx="826">
                  <c:v>-10.2947177886963</c:v>
                </c:pt>
                <c:pt idx="827">
                  <c:v>-10.2503108978271</c:v>
                </c:pt>
                <c:pt idx="828">
                  <c:v>-10.1218824386597</c:v>
                </c:pt>
                <c:pt idx="829">
                  <c:v>-9.9179449081420898</c:v>
                </c:pt>
                <c:pt idx="830">
                  <c:v>-9.6526813507080096</c:v>
                </c:pt>
                <c:pt idx="831">
                  <c:v>-9.3447065353393608</c:v>
                </c:pt>
                <c:pt idx="832">
                  <c:v>-9.0154800415039098</c:v>
                </c:pt>
                <c:pt idx="833">
                  <c:v>-8.6874542236328107</c:v>
                </c:pt>
                <c:pt idx="834">
                  <c:v>-8.3822383880615199</c:v>
                </c:pt>
                <c:pt idx="835">
                  <c:v>-8.11895656585693</c:v>
                </c:pt>
                <c:pt idx="836">
                  <c:v>-7.9131054878234899</c:v>
                </c:pt>
                <c:pt idx="837">
                  <c:v>-7.7758760452270499</c:v>
                </c:pt>
                <c:pt idx="838">
                  <c:v>-7.7140669822692898</c:v>
                </c:pt>
                <c:pt idx="839">
                  <c:v>-7.73032474517822</c:v>
                </c:pt>
                <c:pt idx="840">
                  <c:v>-7.8234815597534197</c:v>
                </c:pt>
                <c:pt idx="841">
                  <c:v>-7.9887037277221697</c:v>
                </c:pt>
                <c:pt idx="842">
                  <c:v>-8.2174921035766602</c:v>
                </c:pt>
                <c:pt idx="843">
                  <c:v>-8.4976148605346697</c:v>
                </c:pt>
                <c:pt idx="844">
                  <c:v>-8.81323146820068</c:v>
                </c:pt>
                <c:pt idx="845">
                  <c:v>-9.1454172134399396</c:v>
                </c:pt>
                <c:pt idx="846">
                  <c:v>-9.4732627868652308</c:v>
                </c:pt>
                <c:pt idx="847">
                  <c:v>-9.7753982543945295</c:v>
                </c:pt>
                <c:pt idx="848">
                  <c:v>-10.031490325927701</c:v>
                </c:pt>
                <c:pt idx="849">
                  <c:v>-10.223583221435501</c:v>
                </c:pt>
                <c:pt idx="850">
                  <c:v>-10.3372230529785</c:v>
                </c:pt>
                <c:pt idx="851">
                  <c:v>-10.362460136413601</c:v>
                </c:pt>
                <c:pt idx="852">
                  <c:v>-10.2947654724121</c:v>
                </c:pt>
                <c:pt idx="853">
                  <c:v>-10.135942459106399</c:v>
                </c:pt>
                <c:pt idx="854">
                  <c:v>-9.8947238922119105</c:v>
                </c:pt>
                <c:pt idx="855">
                  <c:v>-9.5867977142334002</c:v>
                </c:pt>
                <c:pt idx="856">
                  <c:v>-9.2340278625488299</c:v>
                </c:pt>
                <c:pt idx="857">
                  <c:v>-8.8627853393554705</c:v>
                </c:pt>
                <c:pt idx="858">
                  <c:v>-8.5016689300537092</c:v>
                </c:pt>
                <c:pt idx="859">
                  <c:v>-8.1789922714233398</c:v>
                </c:pt>
                <c:pt idx="860">
                  <c:v>-7.9203038215637198</c:v>
                </c:pt>
                <c:pt idx="861">
                  <c:v>-7.7462739944457999</c:v>
                </c:pt>
                <c:pt idx="862">
                  <c:v>-7.6710324287414604</c:v>
                </c:pt>
                <c:pt idx="863">
                  <c:v>-7.7009224891662598</c:v>
                </c:pt>
                <c:pt idx="864">
                  <c:v>-7.8337073326110804</c:v>
                </c:pt>
                <c:pt idx="865">
                  <c:v>-8.0582771301269496</c:v>
                </c:pt>
                <c:pt idx="866">
                  <c:v>-8.3551998138427699</c:v>
                </c:pt>
                <c:pt idx="867">
                  <c:v>-8.6983203887939506</c:v>
                </c:pt>
                <c:pt idx="868">
                  <c:v>-9.0574216842651403</c:v>
                </c:pt>
                <c:pt idx="869">
                  <c:v>-9.4015569686889595</c:v>
                </c:pt>
                <c:pt idx="870">
                  <c:v>-9.7023973464965803</c:v>
                </c:pt>
                <c:pt idx="871">
                  <c:v>-9.9370918273925799</c:v>
                </c:pt>
                <c:pt idx="872">
                  <c:v>-10.0900783538818</c:v>
                </c:pt>
                <c:pt idx="873">
                  <c:v>-10.1536769866943</c:v>
                </c:pt>
                <c:pt idx="874">
                  <c:v>-10.127804756164601</c:v>
                </c:pt>
                <c:pt idx="875">
                  <c:v>-10.0192308425903</c:v>
                </c:pt>
                <c:pt idx="876">
                  <c:v>-9.8404579162597692</c:v>
                </c:pt>
                <c:pt idx="877">
                  <c:v>-9.6084489822387695</c:v>
                </c:pt>
                <c:pt idx="878">
                  <c:v>-9.3431539535522496</c:v>
                </c:pt>
                <c:pt idx="879">
                  <c:v>-9.0658960342407209</c:v>
                </c:pt>
                <c:pt idx="880">
                  <c:v>-8.7977733612060494</c:v>
                </c:pt>
                <c:pt idx="881">
                  <c:v>-8.5582027435302699</c:v>
                </c:pt>
                <c:pt idx="882">
                  <c:v>-8.3637199401855504</c:v>
                </c:pt>
                <c:pt idx="883">
                  <c:v>-8.2271585464477504</c:v>
                </c:pt>
                <c:pt idx="884">
                  <c:v>-8.1570940017700195</c:v>
                </c:pt>
                <c:pt idx="885">
                  <c:v>-8.1575860977172905</c:v>
                </c:pt>
                <c:pt idx="886">
                  <c:v>-8.2279434204101598</c:v>
                </c:pt>
                <c:pt idx="887">
                  <c:v>-8.3625555038452095</c:v>
                </c:pt>
                <c:pt idx="888">
                  <c:v>-8.5510053634643608</c:v>
                </c:pt>
                <c:pt idx="889">
                  <c:v>-8.7785558700561506</c:v>
                </c:pt>
                <c:pt idx="890">
                  <c:v>-9.0270195007324201</c:v>
                </c:pt>
                <c:pt idx="891">
                  <c:v>-9.2759485244750994</c:v>
                </c:pt>
                <c:pt idx="892">
                  <c:v>-9.5041599273681605</c:v>
                </c:pt>
                <c:pt idx="893">
                  <c:v>-9.6915502548217791</c:v>
                </c:pt>
                <c:pt idx="894">
                  <c:v>-9.8209524154663104</c:v>
                </c:pt>
                <c:pt idx="895">
                  <c:v>-9.8799524307250994</c:v>
                </c:pt>
                <c:pt idx="896">
                  <c:v>-9.8623590469360405</c:v>
                </c:pt>
                <c:pt idx="897">
                  <c:v>-9.7690887451171893</c:v>
                </c:pt>
                <c:pt idx="898">
                  <c:v>-9.6082057952880895</c:v>
                </c:pt>
                <c:pt idx="899">
                  <c:v>-9.3939800262451207</c:v>
                </c:pt>
                <c:pt idx="900">
                  <c:v>-9.1451673507690394</c:v>
                </c:pt>
                <c:pt idx="901">
                  <c:v>-8.8828220367431605</c:v>
                </c:pt>
                <c:pt idx="902">
                  <c:v>-8.6281490325927699</c:v>
                </c:pt>
                <c:pt idx="903">
                  <c:v>-8.4007186889648402</c:v>
                </c:pt>
                <c:pt idx="904">
                  <c:v>-8.2172803878784197</c:v>
                </c:pt>
                <c:pt idx="905">
                  <c:v>-8.0911769866943395</c:v>
                </c:pt>
                <c:pt idx="906">
                  <c:v>-8.0320816040039098</c:v>
                </c:pt>
                <c:pt idx="907">
                  <c:v>-8.0458307266235405</c:v>
                </c:pt>
                <c:pt idx="908">
                  <c:v>-8.1340875625610405</c:v>
                </c:pt>
                <c:pt idx="909">
                  <c:v>-8.2939109802246094</c:v>
                </c:pt>
                <c:pt idx="910">
                  <c:v>-8.5173883438110405</c:v>
                </c:pt>
                <c:pt idx="911">
                  <c:v>-8.79156494140625</c:v>
                </c:pt>
                <c:pt idx="912">
                  <c:v>-9.0987987518310494</c:v>
                </c:pt>
                <c:pt idx="913">
                  <c:v>-9.4175739288330096</c:v>
                </c:pt>
                <c:pt idx="914">
                  <c:v>-9.7238235473632795</c:v>
                </c:pt>
                <c:pt idx="915">
                  <c:v>-9.99273681640625</c:v>
                </c:pt>
                <c:pt idx="916">
                  <c:v>-10.2008600234985</c:v>
                </c:pt>
                <c:pt idx="917">
                  <c:v>-10.328269958496101</c:v>
                </c:pt>
                <c:pt idx="918">
                  <c:v>-10.360593795776399</c:v>
                </c:pt>
                <c:pt idx="919">
                  <c:v>-10.290499687194799</c:v>
                </c:pt>
                <c:pt idx="920">
                  <c:v>-10.1185359954834</c:v>
                </c:pt>
                <c:pt idx="921">
                  <c:v>-9.8532133102416992</c:v>
                </c:pt>
                <c:pt idx="922">
                  <c:v>-9.5104331970214808</c:v>
                </c:pt>
                <c:pt idx="923">
                  <c:v>-9.1123409271240199</c:v>
                </c:pt>
                <c:pt idx="924">
                  <c:v>-8.6858053207397496</c:v>
                </c:pt>
                <c:pt idx="925">
                  <c:v>-8.2606000900268608</c:v>
                </c:pt>
                <c:pt idx="926">
                  <c:v>-7.86745405197144</c:v>
                </c:pt>
                <c:pt idx="927">
                  <c:v>-7.5360994338989302</c:v>
                </c:pt>
                <c:pt idx="928">
                  <c:v>-7.2933077812194798</c:v>
                </c:pt>
                <c:pt idx="929">
                  <c:v>-7.16104984283447</c:v>
                </c:pt>
                <c:pt idx="930">
                  <c:v>-7.1547613143920898</c:v>
                </c:pt>
                <c:pt idx="931">
                  <c:v>-7.2818279266357404</c:v>
                </c:pt>
                <c:pt idx="932">
                  <c:v>-7.5404605865478498</c:v>
                </c:pt>
                <c:pt idx="933">
                  <c:v>-7.91925096511841</c:v>
                </c:pt>
                <c:pt idx="934">
                  <c:v>-8.3973274230956996</c:v>
                </c:pt>
                <c:pt idx="935">
                  <c:v>-8.9450912475585902</c:v>
                </c:pt>
                <c:pt idx="936">
                  <c:v>-9.5254840850830096</c:v>
                </c:pt>
                <c:pt idx="937">
                  <c:v>-10.095999717712401</c:v>
                </c:pt>
                <c:pt idx="938">
                  <c:v>-10.6115732192993</c:v>
                </c:pt>
                <c:pt idx="939">
                  <c:v>-11.0283870697021</c:v>
                </c:pt>
                <c:pt idx="940">
                  <c:v>-11.308149337768601</c:v>
                </c:pt>
                <c:pt idx="941">
                  <c:v>-11.4220323562622</c:v>
                </c:pt>
                <c:pt idx="942">
                  <c:v>-11.353843688964799</c:v>
                </c:pt>
                <c:pt idx="943">
                  <c:v>-11.102079391479499</c:v>
                </c:pt>
                <c:pt idx="944">
                  <c:v>-10.680838584899901</c:v>
                </c:pt>
                <c:pt idx="945">
                  <c:v>-10.119182586669901</c:v>
                </c:pt>
                <c:pt idx="946">
                  <c:v>-9.458251953125</c:v>
                </c:pt>
                <c:pt idx="947">
                  <c:v>-8.7468309402465803</c:v>
                </c:pt>
                <c:pt idx="948">
                  <c:v>-8.0367946624755895</c:v>
                </c:pt>
                <c:pt idx="949">
                  <c:v>-7.3788046836853001</c:v>
                </c:pt>
                <c:pt idx="950">
                  <c:v>-6.8187108039856001</c:v>
                </c:pt>
                <c:pt idx="951">
                  <c:v>-6.3948378562927202</c:v>
                </c:pt>
                <c:pt idx="952">
                  <c:v>-6.1361880302429199</c:v>
                </c:pt>
                <c:pt idx="953">
                  <c:v>-6.0613932609558097</c:v>
                </c:pt>
                <c:pt idx="954">
                  <c:v>-6.1781382560729998</c:v>
                </c:pt>
                <c:pt idx="955">
                  <c:v>-6.4828915596008301</c:v>
                </c:pt>
                <c:pt idx="956">
                  <c:v>-6.9608654975891104</c:v>
                </c:pt>
                <c:pt idx="957">
                  <c:v>-7.5863790512084996</c:v>
                </c:pt>
                <c:pt idx="958">
                  <c:v>-8.3234510421752894</c:v>
                </c:pt>
                <c:pt idx="959">
                  <c:v>-9.1270446777343803</c:v>
                </c:pt>
                <c:pt idx="960">
                  <c:v>-9.9449863433837908</c:v>
                </c:pt>
                <c:pt idx="961">
                  <c:v>-10.7207946777344</c:v>
                </c:pt>
                <c:pt idx="962">
                  <c:v>-11.397443771362299</c:v>
                </c:pt>
                <c:pt idx="963">
                  <c:v>-11.921800613403301</c:v>
                </c:pt>
                <c:pt idx="964">
                  <c:v>-12.2492971420288</c:v>
                </c:pt>
                <c:pt idx="965">
                  <c:v>-12.348303794860801</c:v>
                </c:pt>
                <c:pt idx="966">
                  <c:v>-12.2036457061768</c:v>
                </c:pt>
                <c:pt idx="967">
                  <c:v>-11.8189096450806</c:v>
                </c:pt>
                <c:pt idx="968">
                  <c:v>-11.217004776001</c:v>
                </c:pt>
                <c:pt idx="969">
                  <c:v>-10.438967704772899</c:v>
                </c:pt>
                <c:pt idx="970">
                  <c:v>-9.5406475067138707</c:v>
                </c:pt>
                <c:pt idx="971">
                  <c:v>-8.5876445770263707</c:v>
                </c:pt>
                <c:pt idx="972">
                  <c:v>-7.6494669914245597</c:v>
                </c:pt>
                <c:pt idx="973">
                  <c:v>-6.7936873435974103</c:v>
                </c:pt>
                <c:pt idx="974">
                  <c:v>-6.0808796882629403</c:v>
                </c:pt>
                <c:pt idx="975">
                  <c:v>-5.5604019165039098</c:v>
                </c:pt>
                <c:pt idx="976">
                  <c:v>-5.2676682472229004</c:v>
                </c:pt>
                <c:pt idx="977">
                  <c:v>-5.2226762771606401</c:v>
                </c:pt>
                <c:pt idx="978">
                  <c:v>-5.4290637969970703</c:v>
                </c:pt>
                <c:pt idx="979">
                  <c:v>-5.8742198944091797</c:v>
                </c:pt>
                <c:pt idx="980">
                  <c:v>-6.5300197601318404</c:v>
                </c:pt>
                <c:pt idx="981">
                  <c:v>-7.3543138504028303</c:v>
                </c:pt>
                <c:pt idx="982">
                  <c:v>-8.2931747436523402</c:v>
                </c:pt>
                <c:pt idx="983">
                  <c:v>-9.2840337753295898</c:v>
                </c:pt>
                <c:pt idx="984">
                  <c:v>-10.2595891952515</c:v>
                </c:pt>
                <c:pt idx="985">
                  <c:v>-11.152009010314901</c:v>
                </c:pt>
                <c:pt idx="986">
                  <c:v>-11.897439956665</c:v>
                </c:pt>
                <c:pt idx="987">
                  <c:v>-12.4407691955566</c:v>
                </c:pt>
                <c:pt idx="988">
                  <c:v>-12.7402954101563</c:v>
                </c:pt>
                <c:pt idx="989">
                  <c:v>-12.771832466125501</c:v>
                </c:pt>
                <c:pt idx="990">
                  <c:v>-12.5313005447388</c:v>
                </c:pt>
                <c:pt idx="991">
                  <c:v>-12.0356197357178</c:v>
                </c:pt>
                <c:pt idx="992">
                  <c:v>-11.321408271789601</c:v>
                </c:pt>
                <c:pt idx="993">
                  <c:v>-10.4414615631104</c:v>
                </c:pt>
                <c:pt idx="994">
                  <c:v>-9.4596881866455096</c:v>
                </c:pt>
                <c:pt idx="995">
                  <c:v>-8.4454660415649396</c:v>
                </c:pt>
                <c:pt idx="996">
                  <c:v>-7.4681825637817401</c:v>
                </c:pt>
                <c:pt idx="997">
                  <c:v>-6.5925259590148899</c:v>
                </c:pt>
                <c:pt idx="998">
                  <c:v>-5.8748493194580096</c:v>
                </c:pt>
                <c:pt idx="999">
                  <c:v>-5.3606486320495597</c:v>
                </c:pt>
                <c:pt idx="1000">
                  <c:v>-5.0826306343078604</c:v>
                </c:pt>
                <c:pt idx="1001">
                  <c:v>-5.0591287612915004</c:v>
                </c:pt>
                <c:pt idx="1002">
                  <c:v>-5.2929644584655797</c:v>
                </c:pt>
                <c:pt idx="1003">
                  <c:v>-5.7708377838134801</c:v>
                </c:pt>
                <c:pt idx="1004">
                  <c:v>-6.4634528160095197</c:v>
                </c:pt>
                <c:pt idx="1005">
                  <c:v>-7.3265581130981401</c:v>
                </c:pt>
                <c:pt idx="1006">
                  <c:v>-8.3031301498413104</c:v>
                </c:pt>
                <c:pt idx="1007">
                  <c:v>-9.3265686035156303</c:v>
                </c:pt>
                <c:pt idx="1008">
                  <c:v>-10.3252964019775</c:v>
                </c:pt>
                <c:pt idx="1009">
                  <c:v>-11.228039741516101</c:v>
                </c:pt>
                <c:pt idx="1010">
                  <c:v>-11.969673156738301</c:v>
                </c:pt>
                <c:pt idx="1011">
                  <c:v>-12.496934890747101</c:v>
                </c:pt>
                <c:pt idx="1012">
                  <c:v>-12.773289680481</c:v>
                </c:pt>
                <c:pt idx="1013">
                  <c:v>-12.7821817398071</c:v>
                </c:pt>
                <c:pt idx="1014">
                  <c:v>-12.528115272521999</c:v>
                </c:pt>
                <c:pt idx="1015">
                  <c:v>-12.035509109497101</c:v>
                </c:pt>
                <c:pt idx="1016">
                  <c:v>-11.345497131347701</c:v>
                </c:pt>
                <c:pt idx="1017">
                  <c:v>-10.5111904144287</c:v>
                </c:pt>
                <c:pt idx="1018">
                  <c:v>-9.5925569534301793</c:v>
                </c:pt>
                <c:pt idx="1019">
                  <c:v>-8.6516046524047905</c:v>
                </c:pt>
                <c:pt idx="1020">
                  <c:v>-7.7484850883483896</c:v>
                </c:pt>
                <c:pt idx="1021">
                  <c:v>-6.9384608268737802</c:v>
                </c:pt>
                <c:pt idx="1022">
                  <c:v>-6.2694940567016602</c:v>
                </c:pt>
                <c:pt idx="1023">
                  <c:v>-5.7801566123962402</c:v>
                </c:pt>
                <c:pt idx="1024">
                  <c:v>-5.4978389739990199</c:v>
                </c:pt>
                <c:pt idx="1025">
                  <c:v>-5.4373350143432599</c:v>
                </c:pt>
                <c:pt idx="1026">
                  <c:v>-5.6001129150390598</c:v>
                </c:pt>
                <c:pt idx="1027">
                  <c:v>-5.9742131233215297</c:v>
                </c:pt>
                <c:pt idx="1028">
                  <c:v>-6.5349245071411097</c:v>
                </c:pt>
                <c:pt idx="1029">
                  <c:v>-7.2461304664611799</c:v>
                </c:pt>
                <c:pt idx="1030">
                  <c:v>-8.0623025894165004</c:v>
                </c:pt>
                <c:pt idx="1031">
                  <c:v>-8.9311981201171893</c:v>
                </c:pt>
                <c:pt idx="1032">
                  <c:v>-9.7972974777221697</c:v>
                </c:pt>
                <c:pt idx="1033">
                  <c:v>-10.6057786941528</c:v>
                </c:pt>
                <c:pt idx="1034">
                  <c:v>-11.306739807128899</c:v>
                </c:pt>
                <c:pt idx="1035">
                  <c:v>-11.858888626098601</c:v>
                </c:pt>
                <c:pt idx="1036">
                  <c:v>-12.2320804595947</c:v>
                </c:pt>
                <c:pt idx="1037">
                  <c:v>-12.4083967208862</c:v>
                </c:pt>
                <c:pt idx="1038">
                  <c:v>-12.382159233093301</c:v>
                </c:pt>
                <c:pt idx="1039">
                  <c:v>-12.159221649169901</c:v>
                </c:pt>
                <c:pt idx="1040">
                  <c:v>-11.755672454834</c:v>
                </c:pt>
                <c:pt idx="1041">
                  <c:v>-11.1962070465088</c:v>
                </c:pt>
                <c:pt idx="1042">
                  <c:v>-10.5124263763428</c:v>
                </c:pt>
                <c:pt idx="1043">
                  <c:v>-9.7412757873535192</c:v>
                </c:pt>
                <c:pt idx="1044">
                  <c:v>-8.9237155914306605</c:v>
                </c:pt>
                <c:pt idx="1045">
                  <c:v>-8.1032152175903303</c:v>
                </c:pt>
                <c:pt idx="1046">
                  <c:v>-7.3240914344787598</c:v>
                </c:pt>
                <c:pt idx="1047">
                  <c:v>-6.6297912597656303</c:v>
                </c:pt>
                <c:pt idx="1048">
                  <c:v>-6.0611133575439498</c:v>
                </c:pt>
                <c:pt idx="1049">
                  <c:v>-5.65405178070068</c:v>
                </c:pt>
                <c:pt idx="1050">
                  <c:v>-5.4372053146362296</c:v>
                </c:pt>
                <c:pt idx="1051">
                  <c:v>-5.4294586181640598</c:v>
                </c:pt>
                <c:pt idx="1052">
                  <c:v>-5.6381053924560502</c:v>
                </c:pt>
                <c:pt idx="1053">
                  <c:v>-6.0575613975524902</c:v>
                </c:pt>
                <c:pt idx="1054">
                  <c:v>-6.6690082550048801</c:v>
                </c:pt>
                <c:pt idx="1055">
                  <c:v>-7.4412245750427299</c:v>
                </c:pt>
                <c:pt idx="1056">
                  <c:v>-8.3322191238403303</c:v>
                </c:pt>
                <c:pt idx="1057">
                  <c:v>-9.2914266586303693</c:v>
                </c:pt>
                <c:pt idx="1058">
                  <c:v>-10.2619323730469</c:v>
                </c:pt>
                <c:pt idx="1059">
                  <c:v>-11.1825504302979</c:v>
                </c:pt>
                <c:pt idx="1060">
                  <c:v>-11.990175247192401</c:v>
                </c:pt>
                <c:pt idx="1061">
                  <c:v>-12.6239891052246</c:v>
                </c:pt>
                <c:pt idx="1062">
                  <c:v>-13.0317792892456</c:v>
                </c:pt>
                <c:pt idx="1063">
                  <c:v>-13.1757564544678</c:v>
                </c:pt>
                <c:pt idx="1064">
                  <c:v>-13.036790847778301</c:v>
                </c:pt>
                <c:pt idx="1065">
                  <c:v>-12.615966796875</c:v>
                </c:pt>
                <c:pt idx="1066">
                  <c:v>-11.9343414306641</c:v>
                </c:pt>
                <c:pt idx="1067">
                  <c:v>-11.0320930480957</c:v>
                </c:pt>
                <c:pt idx="1068">
                  <c:v>-9.9669952392578107</c:v>
                </c:pt>
                <c:pt idx="1069">
                  <c:v>-8.8105945587158203</c:v>
                </c:pt>
                <c:pt idx="1070">
                  <c:v>-7.64176273345947</c:v>
                </c:pt>
                <c:pt idx="1071">
                  <c:v>-6.5409746170043901</c:v>
                </c:pt>
                <c:pt idx="1072">
                  <c:v>-5.5847148895263699</c:v>
                </c:pt>
                <c:pt idx="1073">
                  <c:v>-4.8397278785705602</c:v>
                </c:pt>
                <c:pt idx="1074">
                  <c:v>-4.3577685356140101</c:v>
                </c:pt>
                <c:pt idx="1075">
                  <c:v>-4.1719131469726598</c:v>
                </c:pt>
                <c:pt idx="1076">
                  <c:v>-4.2951354980468803</c:v>
                </c:pt>
                <c:pt idx="1077">
                  <c:v>-4.7208180427551296</c:v>
                </c:pt>
                <c:pt idx="1078">
                  <c:v>-5.4243316650390598</c:v>
                </c:pt>
                <c:pt idx="1079">
                  <c:v>-6.36454057693481</c:v>
                </c:pt>
                <c:pt idx="1080">
                  <c:v>-7.4849348068237296</c:v>
                </c:pt>
                <c:pt idx="1081">
                  <c:v>-8.7148971557617205</c:v>
                </c:pt>
                <c:pt idx="1082">
                  <c:v>-9.9727373123168999</c:v>
                </c:pt>
                <c:pt idx="1083">
                  <c:v>-11.171058654785201</c:v>
                </c:pt>
                <c:pt idx="1084">
                  <c:v>-12.2234754562378</c:v>
                </c:pt>
                <c:pt idx="1085">
                  <c:v>-13.052060127258301</c:v>
                </c:pt>
                <c:pt idx="1086">
                  <c:v>-13.594224929809601</c:v>
                </c:pt>
                <c:pt idx="1087">
                  <c:v>-13.808180809021</c:v>
                </c:pt>
                <c:pt idx="1088">
                  <c:v>-13.676381111145</c:v>
                </c:pt>
                <c:pt idx="1089">
                  <c:v>-13.206561088561999</c:v>
                </c:pt>
                <c:pt idx="1090">
                  <c:v>-12.4301958084106</c:v>
                </c:pt>
                <c:pt idx="1091">
                  <c:v>-11.400764465331999</c:v>
                </c:pt>
                <c:pt idx="1092">
                  <c:v>-10.1911926269531</c:v>
                </c:pt>
                <c:pt idx="1093">
                  <c:v>-8.8886175155639595</c:v>
                </c:pt>
                <c:pt idx="1094">
                  <c:v>-7.5866231918334996</c:v>
                </c:pt>
                <c:pt idx="1095">
                  <c:v>-6.3765325546264604</c:v>
                </c:pt>
                <c:pt idx="1096">
                  <c:v>-5.3399181365966797</c:v>
                </c:pt>
                <c:pt idx="1097">
                  <c:v>-4.5433669090270996</c:v>
                </c:pt>
                <c:pt idx="1098">
                  <c:v>-4.0358519554138201</c:v>
                </c:pt>
                <c:pt idx="1099">
                  <c:v>-3.8475522994995099</c:v>
                </c:pt>
                <c:pt idx="1100">
                  <c:v>-3.9890720844268799</c:v>
                </c:pt>
                <c:pt idx="1101">
                  <c:v>-4.4505043029785201</c:v>
                </c:pt>
                <c:pt idx="1102">
                  <c:v>-5.2008137702941903</c:v>
                </c:pt>
                <c:pt idx="1103">
                  <c:v>-6.18904685974121</c:v>
                </c:pt>
                <c:pt idx="1104">
                  <c:v>-7.3483819961547896</c:v>
                </c:pt>
                <c:pt idx="1105">
                  <c:v>-8.6022233963012695</c:v>
                </c:pt>
                <c:pt idx="1106">
                  <c:v>-9.8701019287109393</c:v>
                </c:pt>
                <c:pt idx="1107">
                  <c:v>-11.071581840515099</c:v>
                </c:pt>
                <c:pt idx="1108">
                  <c:v>-12.1284275054932</c:v>
                </c:pt>
                <c:pt idx="1109">
                  <c:v>-12.9670972824097</c:v>
                </c:pt>
                <c:pt idx="1110">
                  <c:v>-13.5237741470337</c:v>
                </c:pt>
                <c:pt idx="1111">
                  <c:v>-13.7522373199463</c:v>
                </c:pt>
                <c:pt idx="1112">
                  <c:v>-13.6322679519653</c:v>
                </c:pt>
                <c:pt idx="1113">
                  <c:v>-13.174618721008301</c:v>
                </c:pt>
                <c:pt idx="1114">
                  <c:v>-12.420124053955099</c:v>
                </c:pt>
                <c:pt idx="1115">
                  <c:v>-11.4330644607544</c:v>
                </c:pt>
                <c:pt idx="1116">
                  <c:v>-10.2914333343506</c:v>
                </c:pt>
                <c:pt idx="1117">
                  <c:v>-9.0776872634887695</c:v>
                </c:pt>
                <c:pt idx="1118">
                  <c:v>-7.8720741271972701</c:v>
                </c:pt>
                <c:pt idx="1119">
                  <c:v>-6.7488603591918901</c:v>
                </c:pt>
                <c:pt idx="1120">
                  <c:v>-5.7744727134704599</c:v>
                </c:pt>
                <c:pt idx="1121">
                  <c:v>-5.0059885978698704</c:v>
                </c:pt>
                <c:pt idx="1122">
                  <c:v>-4.4892492294311497</c:v>
                </c:pt>
                <c:pt idx="1123">
                  <c:v>-4.25645208358765</c:v>
                </c:pt>
                <c:pt idx="1124">
                  <c:v>-4.3239326477050799</c:v>
                </c:pt>
                <c:pt idx="1125">
                  <c:v>-4.6903939247131303</c:v>
                </c:pt>
                <c:pt idx="1126">
                  <c:v>-5.3357691764831499</c:v>
                </c:pt>
                <c:pt idx="1127">
                  <c:v>-6.22088718414307</c:v>
                </c:pt>
                <c:pt idx="1128">
                  <c:v>-7.2882380485534703</c:v>
                </c:pt>
                <c:pt idx="1129">
                  <c:v>-8.4643535614013707</c:v>
                </c:pt>
                <c:pt idx="1130">
                  <c:v>-9.6648225784301793</c:v>
                </c:pt>
                <c:pt idx="1131">
                  <c:v>-10.8014669418335</c:v>
                </c:pt>
                <c:pt idx="1132">
                  <c:v>-11.791165351867701</c:v>
                </c:pt>
                <c:pt idx="1133">
                  <c:v>-12.5643968582153</c:v>
                </c:pt>
                <c:pt idx="1134">
                  <c:v>-13.0714626312256</c:v>
                </c:pt>
                <c:pt idx="1135">
                  <c:v>-13.2852621078491</c:v>
                </c:pt>
                <c:pt idx="1136">
                  <c:v>-13.2005958557129</c:v>
                </c:pt>
                <c:pt idx="1137">
                  <c:v>-12.8315029144287</c:v>
                </c:pt>
                <c:pt idx="1138">
                  <c:v>-12.2080135345459</c:v>
                </c:pt>
                <c:pt idx="1139">
                  <c:v>-11.3735618591309</c:v>
                </c:pt>
                <c:pt idx="1140">
                  <c:v>-10.3829860687256</c:v>
                </c:pt>
                <c:pt idx="1141">
                  <c:v>-9.3005485534668004</c:v>
                </c:pt>
                <c:pt idx="1142">
                  <c:v>-8.1971578598022496</c:v>
                </c:pt>
                <c:pt idx="1143">
                  <c:v>-7.1464004516601598</c:v>
                </c:pt>
                <c:pt idx="1144">
                  <c:v>-6.2197208404540998</c:v>
                </c:pt>
                <c:pt idx="1145">
                  <c:v>-5.4812345504760698</c:v>
                </c:pt>
                <c:pt idx="1146">
                  <c:v>-4.9828820228576696</c:v>
                </c:pt>
                <c:pt idx="1147">
                  <c:v>-4.7604022026062003</c:v>
                </c:pt>
                <c:pt idx="1148">
                  <c:v>-4.8304257392883301</c:v>
                </c:pt>
                <c:pt idx="1149">
                  <c:v>-5.1888833045959499</c:v>
                </c:pt>
                <c:pt idx="1150">
                  <c:v>-5.8108382225036603</c:v>
                </c:pt>
                <c:pt idx="1151">
                  <c:v>-6.6518597602844203</c:v>
                </c:pt>
                <c:pt idx="1152">
                  <c:v>-7.6509194374084499</c:v>
                </c:pt>
                <c:pt idx="1153">
                  <c:v>-8.7347793579101598</c:v>
                </c:pt>
                <c:pt idx="1154">
                  <c:v>-9.8234949111938494</c:v>
                </c:pt>
                <c:pt idx="1155">
                  <c:v>-10.8365154266357</c:v>
                </c:pt>
                <c:pt idx="1156">
                  <c:v>-11.6990146636963</c:v>
                </c:pt>
                <c:pt idx="1157">
                  <c:v>-12.348039627075201</c:v>
                </c:pt>
                <c:pt idx="1158">
                  <c:v>-12.7380523681641</c:v>
                </c:pt>
                <c:pt idx="1159">
                  <c:v>-12.8450365066528</c:v>
                </c:pt>
                <c:pt idx="1160">
                  <c:v>-12.668520927429199</c:v>
                </c:pt>
                <c:pt idx="1161">
                  <c:v>-12.230984687805201</c:v>
                </c:pt>
                <c:pt idx="1162">
                  <c:v>-11.574643135070801</c:v>
                </c:pt>
                <c:pt idx="1163">
                  <c:v>-10.7563571929932</c:v>
                </c:pt>
                <c:pt idx="1164">
                  <c:v>-9.8416376113891602</c:v>
                </c:pt>
                <c:pt idx="1165">
                  <c:v>-8.8988351821899396</c:v>
                </c:pt>
                <c:pt idx="1166">
                  <c:v>-7.9941911697387704</c:v>
                </c:pt>
                <c:pt idx="1167">
                  <c:v>-7.1879587173461896</c:v>
                </c:pt>
                <c:pt idx="1168">
                  <c:v>-6.5312628746032697</c:v>
                </c:pt>
                <c:pt idx="1169">
                  <c:v>-6.0633988380432102</c:v>
                </c:pt>
                <c:pt idx="1170">
                  <c:v>-5.8097081184387198</c:v>
                </c:pt>
                <c:pt idx="1171">
                  <c:v>-5.7802715301513699</c:v>
                </c:pt>
                <c:pt idx="1172">
                  <c:v>-5.9695687294006303</c:v>
                </c:pt>
                <c:pt idx="1173">
                  <c:v>-6.3572292327880904</c:v>
                </c:pt>
                <c:pt idx="1174">
                  <c:v>-6.9097957611084002</c:v>
                </c:pt>
                <c:pt idx="1175">
                  <c:v>-7.5835051536560103</c:v>
                </c:pt>
                <c:pt idx="1176">
                  <c:v>-8.3278665542602504</c:v>
                </c:pt>
                <c:pt idx="1177">
                  <c:v>-9.0897941589355504</c:v>
                </c:pt>
                <c:pt idx="1178">
                  <c:v>-9.8177852630615199</c:v>
                </c:pt>
                <c:pt idx="1179">
                  <c:v>-10.4656896591187</c:v>
                </c:pt>
                <c:pt idx="1180">
                  <c:v>-10.995701789856</c:v>
                </c:pt>
                <c:pt idx="1181">
                  <c:v>-11.3802652359009</c:v>
                </c:pt>
                <c:pt idx="1182">
                  <c:v>-11.6029062271118</c:v>
                </c:pt>
                <c:pt idx="1183">
                  <c:v>-11.6581258773804</c:v>
                </c:pt>
                <c:pt idx="1184">
                  <c:v>-11.5506048202515</c:v>
                </c:pt>
                <c:pt idx="1185">
                  <c:v>-11.293984413146999</c:v>
                </c:pt>
                <c:pt idx="1186">
                  <c:v>-10.909441947936999</c:v>
                </c:pt>
                <c:pt idx="1187">
                  <c:v>-10.424157142639199</c:v>
                </c:pt>
                <c:pt idx="1188">
                  <c:v>-9.8696804046630895</c:v>
                </c:pt>
                <c:pt idx="1189">
                  <c:v>-9.2802639007568395</c:v>
                </c:pt>
                <c:pt idx="1190">
                  <c:v>-8.6911096572875994</c:v>
                </c:pt>
                <c:pt idx="1191">
                  <c:v>-8.1366539001464808</c:v>
                </c:pt>
                <c:pt idx="1192">
                  <c:v>-7.6488547325134304</c:v>
                </c:pt>
                <c:pt idx="1193">
                  <c:v>-7.2555112838745099</c:v>
                </c:pt>
                <c:pt idx="1194">
                  <c:v>-6.9785957336425799</c:v>
                </c:pt>
                <c:pt idx="1195">
                  <c:v>-6.8327817916870099</c:v>
                </c:pt>
                <c:pt idx="1196">
                  <c:v>-6.8244571685790998</c:v>
                </c:pt>
                <c:pt idx="1197">
                  <c:v>-6.9513216018676802</c:v>
                </c:pt>
                <c:pt idx="1198">
                  <c:v>-7.20269775390625</c:v>
                </c:pt>
                <c:pt idx="1199">
                  <c:v>-7.5604109764099103</c:v>
                </c:pt>
                <c:pt idx="1200">
                  <c:v>-8.0002326965331996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81-4CF2-B760-D984022D2013}"/>
            </c:ext>
          </c:extLst>
        </c:ser>
        <c:ser>
          <c:idx val="1"/>
          <c:order val="1"/>
          <c:tx>
            <c:strRef>
              <c:f>'R'!$C$1</c:f>
              <c:strCache>
                <c:ptCount val="1"/>
                <c:pt idx="0">
                  <c:v>No.2 Flooded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'R'!$C$2:$C$1202</c:f>
              <c:numCache>
                <c:formatCode>General</c:formatCode>
                <c:ptCount val="1201"/>
                <c:pt idx="0">
                  <c:v>9.0767755508422905</c:v>
                </c:pt>
                <c:pt idx="1">
                  <c:v>9.0770683288574201</c:v>
                </c:pt>
                <c:pt idx="2">
                  <c:v>9.0771608352661097</c:v>
                </c:pt>
                <c:pt idx="3">
                  <c:v>9.0756912231445295</c:v>
                </c:pt>
                <c:pt idx="4">
                  <c:v>9.0712614059448207</c:v>
                </c:pt>
                <c:pt idx="5">
                  <c:v>9.0628643035888707</c:v>
                </c:pt>
                <c:pt idx="6">
                  <c:v>9.0502233505249006</c:v>
                </c:pt>
                <c:pt idx="7">
                  <c:v>9.0340795516967791</c:v>
                </c:pt>
                <c:pt idx="8">
                  <c:v>9.0161685943603498</c:v>
                </c:pt>
                <c:pt idx="9">
                  <c:v>8.9989557266235405</c:v>
                </c:pt>
                <c:pt idx="10">
                  <c:v>8.9852342605590803</c:v>
                </c:pt>
                <c:pt idx="11">
                  <c:v>8.9776296615600604</c:v>
                </c:pt>
                <c:pt idx="12">
                  <c:v>8.9781589508056605</c:v>
                </c:pt>
                <c:pt idx="13">
                  <c:v>8.9878835678100604</c:v>
                </c:pt>
                <c:pt idx="14">
                  <c:v>9.0066280364990199</c:v>
                </c:pt>
                <c:pt idx="15">
                  <c:v>9.0329332351684606</c:v>
                </c:pt>
                <c:pt idx="16">
                  <c:v>9.0641908645629901</c:v>
                </c:pt>
                <c:pt idx="17">
                  <c:v>9.0969581604003906</c:v>
                </c:pt>
                <c:pt idx="18">
                  <c:v>9.1274871826171893</c:v>
                </c:pt>
                <c:pt idx="19">
                  <c:v>9.15234470367432</c:v>
                </c:pt>
                <c:pt idx="20">
                  <c:v>9.1689767837524396</c:v>
                </c:pt>
                <c:pt idx="21">
                  <c:v>9.1760301589965803</c:v>
                </c:pt>
                <c:pt idx="22">
                  <c:v>9.1733064651489293</c:v>
                </c:pt>
                <c:pt idx="23">
                  <c:v>9.1614093780517596</c:v>
                </c:pt>
                <c:pt idx="24">
                  <c:v>9.1413049697875994</c:v>
                </c:pt>
                <c:pt idx="25">
                  <c:v>9.1140642166137695</c:v>
                </c:pt>
                <c:pt idx="26">
                  <c:v>9.0809898376464808</c:v>
                </c:pt>
                <c:pt idx="27">
                  <c:v>9.0438728332519496</c:v>
                </c:pt>
                <c:pt idx="28">
                  <c:v>9.0051193237304705</c:v>
                </c:pt>
                <c:pt idx="29">
                  <c:v>8.9675998687744194</c:v>
                </c:pt>
                <c:pt idx="30">
                  <c:v>8.9342708587646502</c:v>
                </c:pt>
                <c:pt idx="31">
                  <c:v>8.9078330993652308</c:v>
                </c:pt>
                <c:pt idx="32">
                  <c:v>8.8905611038208008</c:v>
                </c:pt>
                <c:pt idx="33">
                  <c:v>8.88427734375</c:v>
                </c:pt>
                <c:pt idx="34">
                  <c:v>8.8902778625488299</c:v>
                </c:pt>
                <c:pt idx="35">
                  <c:v>8.9092216491699201</c:v>
                </c:pt>
                <c:pt idx="36">
                  <c:v>8.9409427642822301</c:v>
                </c:pt>
                <c:pt idx="37">
                  <c:v>8.98425197601318</c:v>
                </c:pt>
                <c:pt idx="38">
                  <c:v>9.0367345809936506</c:v>
                </c:pt>
                <c:pt idx="39">
                  <c:v>9.0946846008300799</c:v>
                </c:pt>
                <c:pt idx="40">
                  <c:v>9.1532011032104492</c:v>
                </c:pt>
                <c:pt idx="41">
                  <c:v>9.2065820693969709</c:v>
                </c:pt>
                <c:pt idx="42">
                  <c:v>9.2490663528442401</c:v>
                </c:pt>
                <c:pt idx="43">
                  <c:v>9.2757015228271502</c:v>
                </c:pt>
                <c:pt idx="44">
                  <c:v>9.2830696105956996</c:v>
                </c:pt>
                <c:pt idx="45">
                  <c:v>9.26971340179443</c:v>
                </c:pt>
                <c:pt idx="46">
                  <c:v>9.2362604141235405</c:v>
                </c:pt>
                <c:pt idx="47">
                  <c:v>9.1852645874023402</c:v>
                </c:pt>
                <c:pt idx="48">
                  <c:v>9.1209173202514595</c:v>
                </c:pt>
                <c:pt idx="49">
                  <c:v>9.0486001968383807</c:v>
                </c:pt>
                <c:pt idx="50">
                  <c:v>8.9743881225585902</c:v>
                </c:pt>
                <c:pt idx="51">
                  <c:v>8.9045944213867205</c:v>
                </c:pt>
                <c:pt idx="52">
                  <c:v>8.8453035354614293</c:v>
                </c:pt>
                <c:pt idx="53">
                  <c:v>8.8020095825195295</c:v>
                </c:pt>
                <c:pt idx="54">
                  <c:v>8.7792692184448207</c:v>
                </c:pt>
                <c:pt idx="55">
                  <c:v>8.7803449630737305</c:v>
                </c:pt>
                <c:pt idx="56">
                  <c:v>8.8068418502807599</c:v>
                </c:pt>
                <c:pt idx="57">
                  <c:v>8.8582315444946307</c:v>
                </c:pt>
                <c:pt idx="58">
                  <c:v>8.9314680099487305</c:v>
                </c:pt>
                <c:pt idx="59">
                  <c:v>9.0207309722900408</c:v>
                </c:pt>
                <c:pt idx="60">
                  <c:v>9.11761569976807</c:v>
                </c:pt>
                <c:pt idx="61">
                  <c:v>9.2118015289306605</c:v>
                </c:pt>
                <c:pt idx="62">
                  <c:v>9.2922744750976598</c:v>
                </c:pt>
                <c:pt idx="63">
                  <c:v>9.3487920761108398</c:v>
                </c:pt>
                <c:pt idx="64">
                  <c:v>9.3733978271484393</c:v>
                </c:pt>
                <c:pt idx="65">
                  <c:v>9.3615846633911097</c:v>
                </c:pt>
                <c:pt idx="66">
                  <c:v>9.3131570816040004</c:v>
                </c:pt>
                <c:pt idx="67">
                  <c:v>9.2324390411377006</c:v>
                </c:pt>
                <c:pt idx="68">
                  <c:v>9.12756443023682</c:v>
                </c:pt>
                <c:pt idx="69">
                  <c:v>9.0092487335205096</c:v>
                </c:pt>
                <c:pt idx="70">
                  <c:v>8.88952732086182</c:v>
                </c:pt>
                <c:pt idx="71">
                  <c:v>8.7805862426757795</c:v>
                </c:pt>
                <c:pt idx="72">
                  <c:v>8.6937913894653303</c:v>
                </c:pt>
                <c:pt idx="73">
                  <c:v>8.6387529373168892</c:v>
                </c:pt>
                <c:pt idx="74">
                  <c:v>8.6223373413085902</c:v>
                </c:pt>
                <c:pt idx="75">
                  <c:v>8.6476154327392596</c:v>
                </c:pt>
                <c:pt idx="76">
                  <c:v>8.7129554748535192</c:v>
                </c:pt>
                <c:pt idx="77">
                  <c:v>8.8116121292114293</c:v>
                </c:pt>
                <c:pt idx="78">
                  <c:v>8.9320888519287092</c:v>
                </c:pt>
                <c:pt idx="79">
                  <c:v>9.0596189498901403</c:v>
                </c:pt>
                <c:pt idx="80">
                  <c:v>9.1784381866455096</c:v>
                </c:pt>
                <c:pt idx="81">
                  <c:v>9.2739038467407209</c:v>
                </c:pt>
                <c:pt idx="82">
                  <c:v>9.3340091705322301</c:v>
                </c:pt>
                <c:pt idx="83">
                  <c:v>9.3507452011108398</c:v>
                </c:pt>
                <c:pt idx="84">
                  <c:v>9.3214893341064506</c:v>
                </c:pt>
                <c:pt idx="85">
                  <c:v>9.2497863769531303</c:v>
                </c:pt>
                <c:pt idx="86">
                  <c:v>9.1440229415893608</c:v>
                </c:pt>
                <c:pt idx="87">
                  <c:v>9.0154495239257795</c:v>
                </c:pt>
                <c:pt idx="88">
                  <c:v>8.8767881393432599</c:v>
                </c:pt>
                <c:pt idx="89">
                  <c:v>8.7412757873535192</c:v>
                </c:pt>
                <c:pt idx="90">
                  <c:v>8.6219635009765607</c:v>
                </c:pt>
                <c:pt idx="91">
                  <c:v>8.5310115814209002</c:v>
                </c:pt>
                <c:pt idx="92">
                  <c:v>8.4787693023681605</c:v>
                </c:pt>
                <c:pt idx="93">
                  <c:v>8.4726076126098597</c:v>
                </c:pt>
                <c:pt idx="94">
                  <c:v>8.5155916213989293</c:v>
                </c:pt>
                <c:pt idx="95">
                  <c:v>8.6053247451782209</c:v>
                </c:pt>
                <c:pt idx="96">
                  <c:v>8.7334127426147496</c:v>
                </c:pt>
                <c:pt idx="97">
                  <c:v>8.8857870101928693</c:v>
                </c:pt>
                <c:pt idx="98">
                  <c:v>9.0442228317260707</c:v>
                </c:pt>
                <c:pt idx="99">
                  <c:v>9.1890888214111293</c:v>
                </c:pt>
                <c:pt idx="100">
                  <c:v>9.3027458190918004</c:v>
                </c:pt>
                <c:pt idx="101">
                  <c:v>9.3727846145629901</c:v>
                </c:pt>
                <c:pt idx="102">
                  <c:v>9.39392185211182</c:v>
                </c:pt>
                <c:pt idx="103">
                  <c:v>9.3676214218139595</c:v>
                </c:pt>
                <c:pt idx="104">
                  <c:v>9.2998628616333008</c:v>
                </c:pt>
                <c:pt idx="105">
                  <c:v>9.1984920501709002</c:v>
                </c:pt>
                <c:pt idx="106">
                  <c:v>9.0718154907226598</c:v>
                </c:pt>
                <c:pt idx="107">
                  <c:v>8.9285812377929705</c:v>
                </c:pt>
                <c:pt idx="108">
                  <c:v>8.7788047790527308</c:v>
                </c:pt>
                <c:pt idx="109">
                  <c:v>8.6344022750854492</c:v>
                </c:pt>
                <c:pt idx="110">
                  <c:v>8.5089244842529297</c:v>
                </c:pt>
                <c:pt idx="111">
                  <c:v>8.4161758422851598</c:v>
                </c:pt>
                <c:pt idx="112">
                  <c:v>8.3681383132934606</c:v>
                </c:pt>
                <c:pt idx="113">
                  <c:v>8.3727169036865305</c:v>
                </c:pt>
                <c:pt idx="114">
                  <c:v>8.4318408966064506</c:v>
                </c:pt>
                <c:pt idx="115">
                  <c:v>8.5403585433959996</c:v>
                </c:pt>
                <c:pt idx="116">
                  <c:v>8.6860561370849592</c:v>
                </c:pt>
                <c:pt idx="117">
                  <c:v>8.8512506484985405</c:v>
                </c:pt>
                <c:pt idx="118">
                  <c:v>9.0160818099975604</c:v>
                </c:pt>
                <c:pt idx="119">
                  <c:v>9.1628980636596697</c:v>
                </c:pt>
                <c:pt idx="120">
                  <c:v>9.2794380187988299</c:v>
                </c:pt>
                <c:pt idx="121">
                  <c:v>9.3596401214599592</c:v>
                </c:pt>
                <c:pt idx="122">
                  <c:v>9.4026441574096697</c:v>
                </c:pt>
                <c:pt idx="123">
                  <c:v>9.4110269546508807</c:v>
                </c:pt>
                <c:pt idx="124">
                  <c:v>9.3886966705322301</c:v>
                </c:pt>
                <c:pt idx="125">
                  <c:v>9.3392810821533203</c:v>
                </c:pt>
                <c:pt idx="126">
                  <c:v>9.2661199569702095</c:v>
                </c:pt>
                <c:pt idx="127">
                  <c:v>9.1732902526855504</c:v>
                </c:pt>
                <c:pt idx="128">
                  <c:v>9.0667333602905291</c:v>
                </c:pt>
                <c:pt idx="129">
                  <c:v>8.9545450210571307</c:v>
                </c:pt>
                <c:pt idx="130">
                  <c:v>8.8461036682128906</c:v>
                </c:pt>
                <c:pt idx="131">
                  <c:v>8.7504444122314506</c:v>
                </c:pt>
                <c:pt idx="132">
                  <c:v>8.6745300292968803</c:v>
                </c:pt>
                <c:pt idx="133">
                  <c:v>8.6220722198486293</c:v>
                </c:pt>
                <c:pt idx="134">
                  <c:v>8.5931692123413104</c:v>
                </c:pt>
                <c:pt idx="135">
                  <c:v>8.5849256515502894</c:v>
                </c:pt>
                <c:pt idx="136">
                  <c:v>8.5927991867065394</c:v>
                </c:pt>
                <c:pt idx="137">
                  <c:v>8.6123342514038104</c:v>
                </c:pt>
                <c:pt idx="138">
                  <c:v>8.6407356262206996</c:v>
                </c:pt>
                <c:pt idx="139">
                  <c:v>8.6776819229125994</c:v>
                </c:pt>
                <c:pt idx="140">
                  <c:v>8.7252063751220703</c:v>
                </c:pt>
                <c:pt idx="141">
                  <c:v>8.7865304946899396</c:v>
                </c:pt>
                <c:pt idx="142">
                  <c:v>8.8643531799316406</c:v>
                </c:pt>
                <c:pt idx="143">
                  <c:v>8.9592065811157209</c:v>
                </c:pt>
                <c:pt idx="144">
                  <c:v>9.0684947967529297</c:v>
                </c:pt>
                <c:pt idx="145">
                  <c:v>9.1864728927612305</c:v>
                </c:pt>
                <c:pt idx="146">
                  <c:v>9.3050365447997994</c:v>
                </c:pt>
                <c:pt idx="147">
                  <c:v>9.4148445129394496</c:v>
                </c:pt>
                <c:pt idx="148">
                  <c:v>9.5063781738281303</c:v>
                </c:pt>
                <c:pt idx="149">
                  <c:v>9.5706815719604492</c:v>
                </c:pt>
                <c:pt idx="150">
                  <c:v>9.5999011993408203</c:v>
                </c:pt>
                <c:pt idx="151">
                  <c:v>9.5877752304077095</c:v>
                </c:pt>
                <c:pt idx="152">
                  <c:v>9.53021240234375</c:v>
                </c:pt>
                <c:pt idx="153">
                  <c:v>9.4259786605834996</c:v>
                </c:pt>
                <c:pt idx="154">
                  <c:v>9.2773370742797905</c:v>
                </c:pt>
                <c:pt idx="155">
                  <c:v>9.0907974243164098</c:v>
                </c:pt>
                <c:pt idx="156">
                  <c:v>8.8777694702148402</c:v>
                </c:pt>
                <c:pt idx="157">
                  <c:v>8.6542015075683594</c:v>
                </c:pt>
                <c:pt idx="158">
                  <c:v>8.4392242431640607</c:v>
                </c:pt>
                <c:pt idx="159">
                  <c:v>8.2528448104858398</c:v>
                </c:pt>
                <c:pt idx="160">
                  <c:v>8.1132287979125994</c:v>
                </c:pt>
                <c:pt idx="161">
                  <c:v>8.0343494415283203</c:v>
                </c:pt>
                <c:pt idx="162">
                  <c:v>8.0245656967163104</c:v>
                </c:pt>
                <c:pt idx="163">
                  <c:v>8.0862741470336896</c:v>
                </c:pt>
                <c:pt idx="164">
                  <c:v>8.2164106369018608</c:v>
                </c:pt>
                <c:pt idx="165">
                  <c:v>8.4073762893676793</c:v>
                </c:pt>
                <c:pt idx="166">
                  <c:v>8.6478462219238299</c:v>
                </c:pt>
                <c:pt idx="167">
                  <c:v>8.9233274459838903</c:v>
                </c:pt>
                <c:pt idx="168">
                  <c:v>9.2165689468383807</c:v>
                </c:pt>
                <c:pt idx="169">
                  <c:v>9.5079727172851598</c:v>
                </c:pt>
                <c:pt idx="170">
                  <c:v>9.7762393951415998</c:v>
                </c:pt>
                <c:pt idx="171">
                  <c:v>9.9995651245117205</c:v>
                </c:pt>
                <c:pt idx="172">
                  <c:v>10.1576137542725</c:v>
                </c:pt>
                <c:pt idx="173">
                  <c:v>10.234189987182599</c:v>
                </c:pt>
                <c:pt idx="174">
                  <c:v>10.219846725463899</c:v>
                </c:pt>
                <c:pt idx="175">
                  <c:v>10.113482475280801</c:v>
                </c:pt>
                <c:pt idx="176">
                  <c:v>9.9224081039428693</c:v>
                </c:pt>
                <c:pt idx="177">
                  <c:v>9.6611843109130895</c:v>
                </c:pt>
                <c:pt idx="178">
                  <c:v>9.3497991561889595</c:v>
                </c:pt>
                <c:pt idx="179">
                  <c:v>9.0116348266601598</c:v>
                </c:pt>
                <c:pt idx="180">
                  <c:v>8.6714582443237305</c:v>
                </c:pt>
                <c:pt idx="181">
                  <c:v>8.3535747528076207</c:v>
                </c:pt>
                <c:pt idx="182">
                  <c:v>8.0802125930786097</c:v>
                </c:pt>
                <c:pt idx="183">
                  <c:v>7.8701152801513699</c:v>
                </c:pt>
                <c:pt idx="184">
                  <c:v>7.7374186515808097</c:v>
                </c:pt>
                <c:pt idx="185">
                  <c:v>7.6908655166626003</c:v>
                </c:pt>
                <c:pt idx="186">
                  <c:v>7.7334623336792001</c:v>
                </c:pt>
                <c:pt idx="187">
                  <c:v>7.8624901771545401</c:v>
                </c:pt>
                <c:pt idx="188">
                  <c:v>8.0697917938232404</c:v>
                </c:pt>
                <c:pt idx="189">
                  <c:v>8.3423318862915004</c:v>
                </c:pt>
                <c:pt idx="190">
                  <c:v>8.6629371643066406</c:v>
                </c:pt>
                <c:pt idx="191">
                  <c:v>9.0113115310668892</c:v>
                </c:pt>
                <c:pt idx="192">
                  <c:v>9.3653526306152308</c:v>
                </c:pt>
                <c:pt idx="193">
                  <c:v>9.7025260925293004</c:v>
                </c:pt>
                <c:pt idx="194">
                  <c:v>10.0010433197021</c:v>
                </c:pt>
                <c:pt idx="195">
                  <c:v>10.2408180236816</c:v>
                </c:pt>
                <c:pt idx="196">
                  <c:v>10.4045152664185</c:v>
                </c:pt>
                <c:pt idx="197">
                  <c:v>10.4788417816162</c:v>
                </c:pt>
                <c:pt idx="198">
                  <c:v>10.4559774398804</c:v>
                </c:pt>
                <c:pt idx="199">
                  <c:v>10.3346490859985</c:v>
                </c:pt>
                <c:pt idx="200">
                  <c:v>10.120609283447299</c:v>
                </c:pt>
                <c:pt idx="201">
                  <c:v>9.8265218734741193</c:v>
                </c:pt>
                <c:pt idx="202">
                  <c:v>9.4713068008422905</c:v>
                </c:pt>
                <c:pt idx="203">
                  <c:v>9.0787248611450195</c:v>
                </c:pt>
                <c:pt idx="204">
                  <c:v>8.6754999160766602</c:v>
                </c:pt>
                <c:pt idx="205">
                  <c:v>8.2893486022949201</c:v>
                </c:pt>
                <c:pt idx="206">
                  <c:v>7.9470515251159703</c:v>
                </c:pt>
                <c:pt idx="207">
                  <c:v>7.6726026535034197</c:v>
                </c:pt>
                <c:pt idx="208">
                  <c:v>7.4855842590331996</c:v>
                </c:pt>
                <c:pt idx="209">
                  <c:v>7.3998050689697301</c:v>
                </c:pt>
                <c:pt idx="210">
                  <c:v>7.4223322868347203</c:v>
                </c:pt>
                <c:pt idx="211">
                  <c:v>7.5529899597168004</c:v>
                </c:pt>
                <c:pt idx="212">
                  <c:v>7.7843136787414604</c:v>
                </c:pt>
                <c:pt idx="213">
                  <c:v>8.1019678115844709</c:v>
                </c:pt>
                <c:pt idx="214">
                  <c:v>8.4855079650878906</c:v>
                </c:pt>
                <c:pt idx="215">
                  <c:v>8.9094772338867205</c:v>
                </c:pt>
                <c:pt idx="216">
                  <c:v>9.3448028564453107</c:v>
                </c:pt>
                <c:pt idx="217">
                  <c:v>9.76061916351318</c:v>
                </c:pt>
                <c:pt idx="218">
                  <c:v>10.1266269683838</c:v>
                </c:pt>
                <c:pt idx="219">
                  <c:v>10.415714263916</c:v>
                </c:pt>
                <c:pt idx="220">
                  <c:v>10.6062879562378</c:v>
                </c:pt>
                <c:pt idx="221">
                  <c:v>10.6839809417725</c:v>
                </c:pt>
                <c:pt idx="222">
                  <c:v>10.6427822113037</c:v>
                </c:pt>
                <c:pt idx="223">
                  <c:v>10.485434532165501</c:v>
                </c:pt>
                <c:pt idx="224">
                  <c:v>10.22301197052</c:v>
                </c:pt>
                <c:pt idx="225">
                  <c:v>9.8740425109863299</c:v>
                </c:pt>
                <c:pt idx="226">
                  <c:v>9.4632625579834002</c:v>
                </c:pt>
                <c:pt idx="227">
                  <c:v>9.0199766159057599</c:v>
                </c:pt>
                <c:pt idx="228">
                  <c:v>8.5760250091552699</c:v>
                </c:pt>
                <c:pt idx="229">
                  <c:v>8.1633481979370099</c:v>
                </c:pt>
                <c:pt idx="230">
                  <c:v>7.8114852905273402</c:v>
                </c:pt>
                <c:pt idx="231">
                  <c:v>7.5451898574829102</c:v>
                </c:pt>
                <c:pt idx="232">
                  <c:v>7.3824691772460902</c:v>
                </c:pt>
                <c:pt idx="233">
                  <c:v>7.3331880569457999</c:v>
                </c:pt>
                <c:pt idx="234">
                  <c:v>7.3984088897705096</c:v>
                </c:pt>
                <c:pt idx="235">
                  <c:v>7.5705375671386701</c:v>
                </c:pt>
                <c:pt idx="236">
                  <c:v>7.8343834877014196</c:v>
                </c:pt>
                <c:pt idx="237">
                  <c:v>8.1689834594726598</c:v>
                </c:pt>
                <c:pt idx="238">
                  <c:v>8.5497789382934606</c:v>
                </c:pt>
                <c:pt idx="239">
                  <c:v>8.9507713317871094</c:v>
                </c:pt>
                <c:pt idx="240">
                  <c:v>9.3462667465209996</c:v>
                </c:pt>
                <c:pt idx="241">
                  <c:v>9.7120018005371094</c:v>
                </c:pt>
                <c:pt idx="242">
                  <c:v>10.025912284851101</c:v>
                </c:pt>
                <c:pt idx="243">
                  <c:v>10.2688961029053</c:v>
                </c:pt>
                <c:pt idx="244">
                  <c:v>10.4259576797485</c:v>
                </c:pt>
                <c:pt idx="245">
                  <c:v>10.4875993728638</c:v>
                </c:pt>
                <c:pt idx="246">
                  <c:v>10.451047897338899</c:v>
                </c:pt>
                <c:pt idx="247">
                  <c:v>10.320849418640099</c:v>
                </c:pt>
                <c:pt idx="248">
                  <c:v>10.1084690093994</c:v>
                </c:pt>
                <c:pt idx="249">
                  <c:v>9.83093357086182</c:v>
                </c:pt>
                <c:pt idx="250">
                  <c:v>9.5088081359863299</c:v>
                </c:pt>
                <c:pt idx="251">
                  <c:v>9.1639642715454102</c:v>
                </c:pt>
                <c:pt idx="252">
                  <c:v>8.8176441192627006</c:v>
                </c:pt>
                <c:pt idx="253">
                  <c:v>8.4891786575317401</c:v>
                </c:pt>
                <c:pt idx="254">
                  <c:v>8.1953754425048793</c:v>
                </c:pt>
                <c:pt idx="255">
                  <c:v>7.9505367279052699</c:v>
                </c:pt>
                <c:pt idx="256">
                  <c:v>7.76664161682129</c:v>
                </c:pt>
                <c:pt idx="257">
                  <c:v>7.6534252166748002</c:v>
                </c:pt>
                <c:pt idx="258">
                  <c:v>7.61806344985962</c:v>
                </c:pt>
                <c:pt idx="259">
                  <c:v>7.6645174026489302</c:v>
                </c:pt>
                <c:pt idx="260">
                  <c:v>7.7926297187805202</c:v>
                </c:pt>
                <c:pt idx="261">
                  <c:v>7.9972953796386701</c:v>
                </c:pt>
                <c:pt idx="262">
                  <c:v>8.2680320739746094</c:v>
                </c:pt>
                <c:pt idx="263">
                  <c:v>8.5891799926757795</c:v>
                </c:pt>
                <c:pt idx="264">
                  <c:v>8.9409160614013707</c:v>
                </c:pt>
                <c:pt idx="265">
                  <c:v>9.3009157180786097</c:v>
                </c:pt>
                <c:pt idx="266">
                  <c:v>9.6463308334350604</c:v>
                </c:pt>
                <c:pt idx="267">
                  <c:v>9.9556016921997106</c:v>
                </c:pt>
                <c:pt idx="268">
                  <c:v>10.2097005844116</c:v>
                </c:pt>
                <c:pt idx="269">
                  <c:v>10.392666816711399</c:v>
                </c:pt>
                <c:pt idx="270">
                  <c:v>10.4917945861816</c:v>
                </c:pt>
                <c:pt idx="271">
                  <c:v>10.497866630554199</c:v>
                </c:pt>
                <c:pt idx="272">
                  <c:v>10.4060115814209</c:v>
                </c:pt>
                <c:pt idx="273">
                  <c:v>10.217047691345201</c:v>
                </c:pt>
                <c:pt idx="274">
                  <c:v>9.9388017654418892</c:v>
                </c:pt>
                <c:pt idx="275">
                  <c:v>9.5871725082397496</c:v>
                </c:pt>
                <c:pt idx="276">
                  <c:v>9.1859683990478498</c:v>
                </c:pt>
                <c:pt idx="277">
                  <c:v>8.7649621963500994</c:v>
                </c:pt>
                <c:pt idx="278">
                  <c:v>8.3568334579467791</c:v>
                </c:pt>
                <c:pt idx="279">
                  <c:v>7.9936900138854998</c:v>
                </c:pt>
                <c:pt idx="280">
                  <c:v>7.7036895751953098</c:v>
                </c:pt>
                <c:pt idx="281">
                  <c:v>7.5083460807800302</c:v>
                </c:pt>
                <c:pt idx="282">
                  <c:v>7.42087602615356</c:v>
                </c:pt>
                <c:pt idx="283">
                  <c:v>7.4455900192260698</c:v>
                </c:pt>
                <c:pt idx="284">
                  <c:v>7.5781922340393102</c:v>
                </c:pt>
                <c:pt idx="285">
                  <c:v>7.8068108558654803</c:v>
                </c:pt>
                <c:pt idx="286">
                  <c:v>8.1135272979736293</c:v>
                </c:pt>
                <c:pt idx="287">
                  <c:v>8.4761247634887695</c:v>
                </c:pt>
                <c:pt idx="288">
                  <c:v>8.8698577880859393</c:v>
                </c:pt>
                <c:pt idx="289">
                  <c:v>9.2689695358276403</c:v>
                </c:pt>
                <c:pt idx="290">
                  <c:v>9.6478147506713903</c:v>
                </c:pt>
                <c:pt idx="291">
                  <c:v>9.9819736480712908</c:v>
                </c:pt>
                <c:pt idx="292">
                  <c:v>10.2496042251587</c:v>
                </c:pt>
                <c:pt idx="293">
                  <c:v>10.4330406188965</c:v>
                </c:pt>
                <c:pt idx="294">
                  <c:v>10.5203647613525</c:v>
                </c:pt>
                <c:pt idx="295">
                  <c:v>10.5065965652466</c:v>
                </c:pt>
                <c:pt idx="296">
                  <c:v>10.3941249847412</c:v>
                </c:pt>
                <c:pt idx="297">
                  <c:v>10.192257881164601</c:v>
                </c:pt>
                <c:pt idx="298">
                  <c:v>9.9160528182983398</c:v>
                </c:pt>
                <c:pt idx="299">
                  <c:v>9.5847501754760707</c:v>
                </c:pt>
                <c:pt idx="300">
                  <c:v>9.2203207015991193</c:v>
                </c:pt>
                <c:pt idx="301">
                  <c:v>8.8462171554565394</c:v>
                </c:pt>
                <c:pt idx="302">
                  <c:v>8.4862747192382795</c:v>
                </c:pt>
                <c:pt idx="303">
                  <c:v>8.1634922027587908</c:v>
                </c:pt>
                <c:pt idx="304">
                  <c:v>7.8986692428588903</c:v>
                </c:pt>
                <c:pt idx="305">
                  <c:v>7.7089304924011204</c:v>
                </c:pt>
                <c:pt idx="306">
                  <c:v>7.6063952445983896</c:v>
                </c:pt>
                <c:pt idx="307">
                  <c:v>7.5971903800964302</c:v>
                </c:pt>
                <c:pt idx="308">
                  <c:v>7.6808443069457999</c:v>
                </c:pt>
                <c:pt idx="309">
                  <c:v>7.8502726554870597</c:v>
                </c:pt>
                <c:pt idx="310">
                  <c:v>8.0924043655395508</c:v>
                </c:pt>
                <c:pt idx="311">
                  <c:v>8.3894672393798793</c:v>
                </c:pt>
                <c:pt idx="312">
                  <c:v>8.7207784652709996</c:v>
                </c:pt>
                <c:pt idx="313">
                  <c:v>9.0646467208862305</c:v>
                </c:pt>
                <c:pt idx="314">
                  <c:v>9.4000892639160192</c:v>
                </c:pt>
                <c:pt idx="315">
                  <c:v>9.7079801559448207</c:v>
                </c:pt>
                <c:pt idx="316">
                  <c:v>9.9716253280639595</c:v>
                </c:pt>
                <c:pt idx="317">
                  <c:v>10.177095413208001</c:v>
                </c:pt>
                <c:pt idx="318">
                  <c:v>10.313575744628899</c:v>
                </c:pt>
                <c:pt idx="319">
                  <c:v>10.373847961425801</c:v>
                </c:pt>
                <c:pt idx="320">
                  <c:v>10.3546895980835</c:v>
                </c:pt>
                <c:pt idx="321">
                  <c:v>10.257005691528301</c:v>
                </c:pt>
                <c:pt idx="322">
                  <c:v>10.0857601165771</c:v>
                </c:pt>
                <c:pt idx="323">
                  <c:v>9.8499507904052699</c:v>
                </c:pt>
                <c:pt idx="324">
                  <c:v>9.5625534057617205</c:v>
                </c:pt>
                <c:pt idx="325">
                  <c:v>9.2402610778808594</c:v>
                </c:pt>
                <c:pt idx="326">
                  <c:v>8.9026432037353498</c:v>
                </c:pt>
                <c:pt idx="327">
                  <c:v>8.5708780288696307</c:v>
                </c:pt>
                <c:pt idx="328">
                  <c:v>8.2663192749023402</c:v>
                </c:pt>
                <c:pt idx="329">
                  <c:v>8.0090599060058594</c:v>
                </c:pt>
                <c:pt idx="330">
                  <c:v>7.8165173530578604</c:v>
                </c:pt>
                <c:pt idx="331">
                  <c:v>7.7020277976989702</c:v>
                </c:pt>
                <c:pt idx="332">
                  <c:v>7.6737003326415998</c:v>
                </c:pt>
                <c:pt idx="333">
                  <c:v>7.7335968017578098</c:v>
                </c:pt>
                <c:pt idx="334">
                  <c:v>7.8774800300598198</c:v>
                </c:pt>
                <c:pt idx="335">
                  <c:v>8.0951480865478498</c:v>
                </c:pt>
                <c:pt idx="336">
                  <c:v>8.3714637756347692</c:v>
                </c:pt>
                <c:pt idx="337">
                  <c:v>8.6878776550293004</c:v>
                </c:pt>
                <c:pt idx="338">
                  <c:v>9.0240993499755895</c:v>
                </c:pt>
                <c:pt idx="339">
                  <c:v>9.3595724105834996</c:v>
                </c:pt>
                <c:pt idx="340">
                  <c:v>9.6746578216552699</c:v>
                </c:pt>
                <c:pt idx="341">
                  <c:v>9.9514102935790998</c:v>
                </c:pt>
                <c:pt idx="342">
                  <c:v>10.1742353439331</c:v>
                </c:pt>
                <c:pt idx="343">
                  <c:v>10.3304224014282</c:v>
                </c:pt>
                <c:pt idx="344">
                  <c:v>10.410740852356</c:v>
                </c:pt>
                <c:pt idx="345">
                  <c:v>10.410002708435099</c:v>
                </c:pt>
                <c:pt idx="346">
                  <c:v>10.3274736404419</c:v>
                </c:pt>
                <c:pt idx="347">
                  <c:v>10.1670389175415</c:v>
                </c:pt>
                <c:pt idx="348">
                  <c:v>9.9370555877685494</c:v>
                </c:pt>
                <c:pt idx="349">
                  <c:v>9.6499853134155291</c:v>
                </c:pt>
                <c:pt idx="350">
                  <c:v>9.3218803405761701</c:v>
                </c:pt>
                <c:pt idx="351">
                  <c:v>8.9716453552246094</c:v>
                </c:pt>
                <c:pt idx="352">
                  <c:v>8.6200704574584996</c:v>
                </c:pt>
                <c:pt idx="353">
                  <c:v>8.2886161804199201</c:v>
                </c:pt>
                <c:pt idx="354">
                  <c:v>7.9980149269104004</c:v>
                </c:pt>
                <c:pt idx="355">
                  <c:v>7.76684474945068</c:v>
                </c:pt>
                <c:pt idx="356">
                  <c:v>7.6102762222290004</c:v>
                </c:pt>
                <c:pt idx="357">
                  <c:v>7.5390977859497097</c:v>
                </c:pt>
                <c:pt idx="358">
                  <c:v>7.5591001510620099</c:v>
                </c:pt>
                <c:pt idx="359">
                  <c:v>7.6707839965820304</c:v>
                </c:pt>
                <c:pt idx="360">
                  <c:v>7.8693094253540004</c:v>
                </c:pt>
                <c:pt idx="361">
                  <c:v>8.1446428298950195</c:v>
                </c:pt>
                <c:pt idx="362">
                  <c:v>8.4819869995117205</c:v>
                </c:pt>
                <c:pt idx="363">
                  <c:v>8.8624286651611293</c:v>
                </c:pt>
                <c:pt idx="364">
                  <c:v>9.2638206481933594</c:v>
                </c:pt>
                <c:pt idx="365">
                  <c:v>9.6617069244384801</c:v>
                </c:pt>
                <c:pt idx="366">
                  <c:v>10.030241966247599</c:v>
                </c:pt>
                <c:pt idx="367">
                  <c:v>10.343331336975099</c:v>
                </c:pt>
                <c:pt idx="368">
                  <c:v>10.576316833496101</c:v>
                </c:pt>
                <c:pt idx="369">
                  <c:v>10.708367347717299</c:v>
                </c:pt>
                <c:pt idx="370">
                  <c:v>10.725076675415</c:v>
                </c:pt>
                <c:pt idx="371">
                  <c:v>10.620433807373001</c:v>
                </c:pt>
                <c:pt idx="372">
                  <c:v>10.3979902267456</c:v>
                </c:pt>
                <c:pt idx="373">
                  <c:v>10.0711307525635</c:v>
                </c:pt>
                <c:pt idx="374">
                  <c:v>9.6620817184448207</c:v>
                </c:pt>
                <c:pt idx="375">
                  <c:v>9.1998367309570295</c:v>
                </c:pt>
                <c:pt idx="376">
                  <c:v>8.7175807952880895</c:v>
                </c:pt>
                <c:pt idx="377">
                  <c:v>8.2498941421508807</c:v>
                </c:pt>
                <c:pt idx="378">
                  <c:v>7.8300538063049299</c:v>
                </c:pt>
                <c:pt idx="379">
                  <c:v>7.4876632690429696</c:v>
                </c:pt>
                <c:pt idx="380">
                  <c:v>7.2467751502990696</c:v>
                </c:pt>
                <c:pt idx="381">
                  <c:v>7.1244573593139604</c:v>
                </c:pt>
                <c:pt idx="382">
                  <c:v>7.1297888755798304</c:v>
                </c:pt>
                <c:pt idx="383">
                  <c:v>7.2633647918701199</c:v>
                </c:pt>
                <c:pt idx="384">
                  <c:v>7.51725101470947</c:v>
                </c:pt>
                <c:pt idx="385">
                  <c:v>7.8754191398620597</c:v>
                </c:pt>
                <c:pt idx="386">
                  <c:v>8.3145284652709996</c:v>
                </c:pt>
                <c:pt idx="387">
                  <c:v>8.8051633834838903</c:v>
                </c:pt>
                <c:pt idx="388">
                  <c:v>9.3135461807250994</c:v>
                </c:pt>
                <c:pt idx="389">
                  <c:v>9.8039102554321307</c:v>
                </c:pt>
                <c:pt idx="390">
                  <c:v>10.241290092468301</c:v>
                </c:pt>
                <c:pt idx="391">
                  <c:v>10.5943803787231</c:v>
                </c:pt>
                <c:pt idx="392">
                  <c:v>10.837999343872101</c:v>
                </c:pt>
                <c:pt idx="393">
                  <c:v>10.954865455627401</c:v>
                </c:pt>
                <c:pt idx="394">
                  <c:v>10.9366512298584</c:v>
                </c:pt>
                <c:pt idx="395">
                  <c:v>10.784411430358899</c:v>
                </c:pt>
                <c:pt idx="396">
                  <c:v>10.508522033691399</c:v>
                </c:pt>
                <c:pt idx="397">
                  <c:v>10.1280603408813</c:v>
                </c:pt>
                <c:pt idx="398">
                  <c:v>9.6695985794067401</c:v>
                </c:pt>
                <c:pt idx="399">
                  <c:v>9.1653118133544904</c:v>
                </c:pt>
                <c:pt idx="400">
                  <c:v>8.6504650115966797</c:v>
                </c:pt>
                <c:pt idx="401">
                  <c:v>8.1606054306030291</c:v>
                </c:pt>
                <c:pt idx="402">
                  <c:v>7.7288951873779297</c:v>
                </c:pt>
                <c:pt idx="403">
                  <c:v>7.3838219642639196</c:v>
                </c:pt>
                <c:pt idx="404">
                  <c:v>7.1475200653076199</c:v>
                </c:pt>
                <c:pt idx="405">
                  <c:v>7.0346722602844203</c:v>
                </c:pt>
                <c:pt idx="406">
                  <c:v>7.0519237518310502</c:v>
                </c:pt>
                <c:pt idx="407">
                  <c:v>7.1978044509887704</c:v>
                </c:pt>
                <c:pt idx="408">
                  <c:v>7.4630789756774902</c:v>
                </c:pt>
                <c:pt idx="409">
                  <c:v>7.8314685821533203</c:v>
                </c:pt>
                <c:pt idx="410">
                  <c:v>8.2804517745971697</c:v>
                </c:pt>
                <c:pt idx="411">
                  <c:v>8.7820339202880895</c:v>
                </c:pt>
                <c:pt idx="412">
                  <c:v>9.3035955429077095</c:v>
                </c:pt>
                <c:pt idx="413">
                  <c:v>9.8093090057372994</c:v>
                </c:pt>
                <c:pt idx="414">
                  <c:v>10.262531280517599</c:v>
                </c:pt>
                <c:pt idx="415">
                  <c:v>10.628745079040501</c:v>
                </c:pt>
                <c:pt idx="416">
                  <c:v>10.8785543441772</c:v>
                </c:pt>
                <c:pt idx="417">
                  <c:v>10.990777015686</c:v>
                </c:pt>
                <c:pt idx="418">
                  <c:v>10.9553442001343</c:v>
                </c:pt>
                <c:pt idx="419">
                  <c:v>10.775017738342299</c:v>
                </c:pt>
                <c:pt idx="420">
                  <c:v>10.4648742675781</c:v>
                </c:pt>
                <c:pt idx="421">
                  <c:v>10.050184249877899</c:v>
                </c:pt>
                <c:pt idx="422">
                  <c:v>9.5636100769043004</c:v>
                </c:pt>
                <c:pt idx="423">
                  <c:v>9.0420246124267596</c:v>
                </c:pt>
                <c:pt idx="424">
                  <c:v>8.5233545303344709</c:v>
                </c:pt>
                <c:pt idx="425">
                  <c:v>8.0437374114990199</c:v>
                </c:pt>
                <c:pt idx="426">
                  <c:v>7.6351046562194798</c:v>
                </c:pt>
                <c:pt idx="427">
                  <c:v>7.3233876228332502</c:v>
                </c:pt>
                <c:pt idx="428">
                  <c:v>7.1272439956665004</c:v>
                </c:pt>
                <c:pt idx="429">
                  <c:v>7.0573878288268999</c:v>
                </c:pt>
                <c:pt idx="430">
                  <c:v>7.1163520812988299</c:v>
                </c:pt>
                <c:pt idx="431">
                  <c:v>7.2985935211181703</c:v>
                </c:pt>
                <c:pt idx="432">
                  <c:v>7.5908622741699201</c:v>
                </c:pt>
                <c:pt idx="433">
                  <c:v>7.9728560447692898</c:v>
                </c:pt>
                <c:pt idx="434">
                  <c:v>8.4182863235473597</c:v>
                </c:pt>
                <c:pt idx="435">
                  <c:v>8.8964815139770508</c:v>
                </c:pt>
                <c:pt idx="436">
                  <c:v>9.3744325637817401</c:v>
                </c:pt>
                <c:pt idx="437">
                  <c:v>9.8191108703613299</c:v>
                </c:pt>
                <c:pt idx="438">
                  <c:v>10.1998958587646</c:v>
                </c:pt>
                <c:pt idx="439">
                  <c:v>10.490897178649901</c:v>
                </c:pt>
                <c:pt idx="440">
                  <c:v>10.6730337142944</c:v>
                </c:pt>
                <c:pt idx="441">
                  <c:v>10.7356300354004</c:v>
                </c:pt>
                <c:pt idx="442">
                  <c:v>10.677318572998001</c:v>
                </c:pt>
                <c:pt idx="443">
                  <c:v>10.5059661865234</c:v>
                </c:pt>
                <c:pt idx="444">
                  <c:v>10.237561225891101</c:v>
                </c:pt>
                <c:pt idx="445">
                  <c:v>9.8941707611084002</c:v>
                </c:pt>
                <c:pt idx="446">
                  <c:v>9.5014381408691406</c:v>
                </c:pt>
                <c:pt idx="447">
                  <c:v>9.0861663818359393</c:v>
                </c:pt>
                <c:pt idx="448">
                  <c:v>8.6743307113647496</c:v>
                </c:pt>
                <c:pt idx="449">
                  <c:v>8.2897729873657209</c:v>
                </c:pt>
                <c:pt idx="450">
                  <c:v>7.9535493850707999</c:v>
                </c:pt>
                <c:pt idx="451">
                  <c:v>7.68359422683716</c:v>
                </c:pt>
                <c:pt idx="452">
                  <c:v>7.4944329261779803</c:v>
                </c:pt>
                <c:pt idx="453">
                  <c:v>7.3968534469604501</c:v>
                </c:pt>
                <c:pt idx="454">
                  <c:v>7.39743900299072</c:v>
                </c:pt>
                <c:pt idx="455">
                  <c:v>7.4979300498962402</c:v>
                </c:pt>
                <c:pt idx="456">
                  <c:v>7.6944923400878897</c:v>
                </c:pt>
                <c:pt idx="457">
                  <c:v>7.9770565032959002</c:v>
                </c:pt>
                <c:pt idx="458">
                  <c:v>8.3291311264038104</c:v>
                </c:pt>
                <c:pt idx="459">
                  <c:v>8.72839260101318</c:v>
                </c:pt>
                <c:pt idx="460">
                  <c:v>9.1481876373290998</c:v>
                </c:pt>
                <c:pt idx="461">
                  <c:v>9.5598697662353498</c:v>
                </c:pt>
                <c:pt idx="462">
                  <c:v>9.9354925155639595</c:v>
                </c:pt>
                <c:pt idx="463">
                  <c:v>10.2502174377441</c:v>
                </c:pt>
                <c:pt idx="464">
                  <c:v>10.483868598938001</c:v>
                </c:pt>
                <c:pt idx="465">
                  <c:v>10.621463775634799</c:v>
                </c:pt>
                <c:pt idx="466">
                  <c:v>10.653129577636699</c:v>
                </c:pt>
                <c:pt idx="467">
                  <c:v>10.5742492675781</c:v>
                </c:pt>
                <c:pt idx="468">
                  <c:v>10.386342048645</c:v>
                </c:pt>
                <c:pt idx="469">
                  <c:v>10.0981798171997</c:v>
                </c:pt>
                <c:pt idx="470">
                  <c:v>9.7264013290405291</c:v>
                </c:pt>
                <c:pt idx="471">
                  <c:v>9.2951688766479492</c:v>
                </c:pt>
                <c:pt idx="472">
                  <c:v>8.8347320556640607</c:v>
                </c:pt>
                <c:pt idx="473">
                  <c:v>8.3787775039672905</c:v>
                </c:pt>
                <c:pt idx="474">
                  <c:v>7.9612584114074698</c:v>
                </c:pt>
                <c:pt idx="475">
                  <c:v>7.61350440979004</c:v>
                </c:pt>
                <c:pt idx="476">
                  <c:v>7.3617272377014196</c:v>
                </c:pt>
                <c:pt idx="477">
                  <c:v>7.2251424789428702</c:v>
                </c:pt>
                <c:pt idx="478">
                  <c:v>7.2147321701049796</c:v>
                </c:pt>
                <c:pt idx="479">
                  <c:v>7.3326053619384801</c:v>
                </c:pt>
                <c:pt idx="480">
                  <c:v>7.57171726226807</c:v>
                </c:pt>
                <c:pt idx="481">
                  <c:v>7.9159674644470197</c:v>
                </c:pt>
                <c:pt idx="482">
                  <c:v>8.3407793045043892</c:v>
                </c:pt>
                <c:pt idx="483">
                  <c:v>8.8144187927246094</c:v>
                </c:pt>
                <c:pt idx="484">
                  <c:v>9.3001670837402308</c:v>
                </c:pt>
                <c:pt idx="485">
                  <c:v>9.7592430114746094</c:v>
                </c:pt>
                <c:pt idx="486">
                  <c:v>10.154116630554199</c:v>
                </c:pt>
                <c:pt idx="487">
                  <c:v>10.4519205093384</c:v>
                </c:pt>
                <c:pt idx="488">
                  <c:v>10.627902030944799</c:v>
                </c:pt>
                <c:pt idx="489">
                  <c:v>10.6685228347778</c:v>
                </c:pt>
                <c:pt idx="490">
                  <c:v>10.5734605789185</c:v>
                </c:pt>
                <c:pt idx="491">
                  <c:v>10.355283737182599</c:v>
                </c:pt>
                <c:pt idx="492">
                  <c:v>10.036725044250501</c:v>
                </c:pt>
                <c:pt idx="493">
                  <c:v>9.6471834182739293</c:v>
                </c:pt>
                <c:pt idx="494">
                  <c:v>9.2192897796630895</c:v>
                </c:pt>
                <c:pt idx="495">
                  <c:v>8.7860546112060494</c:v>
                </c:pt>
                <c:pt idx="496">
                  <c:v>8.3788146972656303</c:v>
                </c:pt>
                <c:pt idx="497">
                  <c:v>8.0256271362304705</c:v>
                </c:pt>
                <c:pt idx="498">
                  <c:v>7.7499213218689</c:v>
                </c:pt>
                <c:pt idx="499">
                  <c:v>7.5691618919372603</c:v>
                </c:pt>
                <c:pt idx="500">
                  <c:v>7.4936671257019096</c:v>
                </c:pt>
                <c:pt idx="501">
                  <c:v>7.5257697105407697</c:v>
                </c:pt>
                <c:pt idx="502">
                  <c:v>7.6595926284790004</c:v>
                </c:pt>
                <c:pt idx="503">
                  <c:v>7.8815817832946804</c:v>
                </c:pt>
                <c:pt idx="504">
                  <c:v>8.1717748641967791</c:v>
                </c:pt>
                <c:pt idx="505">
                  <c:v>8.5057344436645508</c:v>
                </c:pt>
                <c:pt idx="506">
                  <c:v>8.8568668365478498</c:v>
                </c:pt>
                <c:pt idx="507">
                  <c:v>9.1990013122558594</c:v>
                </c:pt>
                <c:pt idx="508">
                  <c:v>9.5087871551513707</c:v>
                </c:pt>
                <c:pt idx="509">
                  <c:v>9.7674722671508807</c:v>
                </c:pt>
                <c:pt idx="510">
                  <c:v>9.9617118835449201</c:v>
                </c:pt>
                <c:pt idx="511">
                  <c:v>10.0834045410156</c:v>
                </c:pt>
                <c:pt idx="512">
                  <c:v>10.129061698913601</c:v>
                </c:pt>
                <c:pt idx="513">
                  <c:v>10.099317550659199</c:v>
                </c:pt>
                <c:pt idx="514">
                  <c:v>9.9988775253295898</c:v>
                </c:pt>
                <c:pt idx="515">
                  <c:v>9.8366813659668004</c:v>
                </c:pt>
                <c:pt idx="516">
                  <c:v>9.6259126663208008</c:v>
                </c:pt>
                <c:pt idx="517">
                  <c:v>9.3832750320434606</c:v>
                </c:pt>
                <c:pt idx="518">
                  <c:v>9.1274318695068395</c:v>
                </c:pt>
                <c:pt idx="519">
                  <c:v>8.8768262863159197</c:v>
                </c:pt>
                <c:pt idx="520">
                  <c:v>8.6475067138671893</c:v>
                </c:pt>
                <c:pt idx="521">
                  <c:v>8.4516172409057599</c:v>
                </c:pt>
                <c:pt idx="522">
                  <c:v>8.2969903945922905</c:v>
                </c:pt>
                <c:pt idx="523">
                  <c:v>8.1878614425659197</c:v>
                </c:pt>
                <c:pt idx="524">
                  <c:v>8.1260862350463903</c:v>
                </c:pt>
                <c:pt idx="525">
                  <c:v>8.1121997833252006</c:v>
                </c:pt>
                <c:pt idx="526">
                  <c:v>8.1458854675293004</c:v>
                </c:pt>
                <c:pt idx="527">
                  <c:v>8.2257814407348597</c:v>
                </c:pt>
                <c:pt idx="528">
                  <c:v>8.3488016128540004</c:v>
                </c:pt>
                <c:pt idx="529">
                  <c:v>8.5094070434570295</c:v>
                </c:pt>
                <c:pt idx="530">
                  <c:v>8.6992282867431605</c:v>
                </c:pt>
                <c:pt idx="531">
                  <c:v>8.9073810577392596</c:v>
                </c:pt>
                <c:pt idx="532">
                  <c:v>9.1214008331298793</c:v>
                </c:pt>
                <c:pt idx="533">
                  <c:v>9.3285617828369105</c:v>
                </c:pt>
                <c:pt idx="534">
                  <c:v>9.5171890258789098</c:v>
                </c:pt>
                <c:pt idx="535">
                  <c:v>9.6774616241455096</c:v>
                </c:pt>
                <c:pt idx="536">
                  <c:v>9.8017625808715803</c:v>
                </c:pt>
                <c:pt idx="537">
                  <c:v>9.8844699859619105</c:v>
                </c:pt>
                <c:pt idx="538">
                  <c:v>9.9215602874755895</c:v>
                </c:pt>
                <c:pt idx="539">
                  <c:v>9.9103479385375994</c:v>
                </c:pt>
                <c:pt idx="540">
                  <c:v>9.8495197296142596</c:v>
                </c:pt>
                <c:pt idx="541">
                  <c:v>9.7396717071533203</c:v>
                </c:pt>
                <c:pt idx="542">
                  <c:v>9.5841245651245099</c:v>
                </c:pt>
                <c:pt idx="543">
                  <c:v>9.3896770477294904</c:v>
                </c:pt>
                <c:pt idx="544">
                  <c:v>9.1669406890869105</c:v>
                </c:pt>
                <c:pt idx="545">
                  <c:v>8.9298782348632795</c:v>
                </c:pt>
                <c:pt idx="546">
                  <c:v>8.6947202682495099</c:v>
                </c:pt>
                <c:pt idx="547">
                  <c:v>8.4782953262329102</c:v>
                </c:pt>
                <c:pt idx="548">
                  <c:v>8.2962484359741193</c:v>
                </c:pt>
                <c:pt idx="549">
                  <c:v>8.1615562438964808</c:v>
                </c:pt>
                <c:pt idx="550">
                  <c:v>8.0835218429565394</c:v>
                </c:pt>
                <c:pt idx="551">
                  <c:v>8.06732177734375</c:v>
                </c:pt>
                <c:pt idx="552">
                  <c:v>8.1139650344848597</c:v>
                </c:pt>
                <c:pt idx="553">
                  <c:v>8.2204971313476598</c:v>
                </c:pt>
                <c:pt idx="554">
                  <c:v>8.3804349899291992</c:v>
                </c:pt>
                <c:pt idx="555">
                  <c:v>8.5842342376709002</c:v>
                </c:pt>
                <c:pt idx="556">
                  <c:v>8.8198118209838903</c:v>
                </c:pt>
                <c:pt idx="557">
                  <c:v>9.0731306076049805</c:v>
                </c:pt>
                <c:pt idx="558">
                  <c:v>9.3287992477416992</c:v>
                </c:pt>
                <c:pt idx="559">
                  <c:v>9.5707330703735405</c:v>
                </c:pt>
                <c:pt idx="560">
                  <c:v>9.7829275131225604</c:v>
                </c:pt>
                <c:pt idx="561">
                  <c:v>9.9503917694091797</c:v>
                </c:pt>
                <c:pt idx="562">
                  <c:v>10.0603742599487</c:v>
                </c:pt>
                <c:pt idx="563">
                  <c:v>10.103715896606399</c:v>
                </c:pt>
                <c:pt idx="564">
                  <c:v>10.0761251449585</c:v>
                </c:pt>
                <c:pt idx="565">
                  <c:v>9.97894191741943</c:v>
                </c:pt>
                <c:pt idx="566">
                  <c:v>9.8191089630127006</c:v>
                </c:pt>
                <c:pt idx="567">
                  <c:v>9.6083002090454102</c:v>
                </c:pt>
                <c:pt idx="568">
                  <c:v>9.3615093231201207</c:v>
                </c:pt>
                <c:pt idx="569">
                  <c:v>9.0955438613891602</c:v>
                </c:pt>
                <c:pt idx="570">
                  <c:v>8.8277387619018608</c:v>
                </c:pt>
                <c:pt idx="571">
                  <c:v>8.5749940872192401</c:v>
                </c:pt>
                <c:pt idx="572">
                  <c:v>8.3530054092407209</c:v>
                </c:pt>
                <c:pt idx="573">
                  <c:v>8.1755285263061506</c:v>
                </c:pt>
                <c:pt idx="574">
                  <c:v>8.0536642074584996</c:v>
                </c:pt>
                <c:pt idx="575">
                  <c:v>7.9951558113098198</c:v>
                </c:pt>
                <c:pt idx="576">
                  <c:v>8.0038185119628906</c:v>
                </c:pt>
                <c:pt idx="577">
                  <c:v>8.0792455673217791</c:v>
                </c:pt>
                <c:pt idx="578">
                  <c:v>8.2168111801147496</c:v>
                </c:pt>
                <c:pt idx="579">
                  <c:v>8.40795803070068</c:v>
                </c:pt>
                <c:pt idx="580">
                  <c:v>8.6407089233398402</c:v>
                </c:pt>
                <c:pt idx="581">
                  <c:v>8.9003715515136701</c:v>
                </c:pt>
                <c:pt idx="582">
                  <c:v>9.1704635620117205</c:v>
                </c:pt>
                <c:pt idx="583">
                  <c:v>9.4337368011474592</c:v>
                </c:pt>
                <c:pt idx="584">
                  <c:v>9.6733617782592791</c:v>
                </c:pt>
                <c:pt idx="585">
                  <c:v>9.8740806579589808</c:v>
                </c:pt>
                <c:pt idx="586">
                  <c:v>10.0232086181641</c:v>
                </c:pt>
                <c:pt idx="587">
                  <c:v>10.1113443374634</c:v>
                </c:pt>
                <c:pt idx="588">
                  <c:v>10.1327676773071</c:v>
                </c:pt>
                <c:pt idx="589">
                  <c:v>10.0856170654297</c:v>
                </c:pt>
                <c:pt idx="590">
                  <c:v>9.9719944000244105</c:v>
                </c:pt>
                <c:pt idx="591">
                  <c:v>9.7979574203491193</c:v>
                </c:pt>
                <c:pt idx="592">
                  <c:v>9.5735073089599592</c:v>
                </c:pt>
                <c:pt idx="593">
                  <c:v>9.3122138977050799</c:v>
                </c:pt>
                <c:pt idx="594">
                  <c:v>9.0305738449096697</c:v>
                </c:pt>
                <c:pt idx="595">
                  <c:v>8.7469329833984393</c:v>
                </c:pt>
                <c:pt idx="596">
                  <c:v>8.4801445007324201</c:v>
                </c:pt>
                <c:pt idx="597">
                  <c:v>8.2481241226196307</c:v>
                </c:pt>
                <c:pt idx="598">
                  <c:v>8.0665502548217791</c:v>
                </c:pt>
                <c:pt idx="599">
                  <c:v>7.9477243423461896</c:v>
                </c:pt>
                <c:pt idx="600">
                  <c:v>7.8997917175293004</c:v>
                </c:pt>
                <c:pt idx="601">
                  <c:v>7.9262022972106898</c:v>
                </c:pt>
                <c:pt idx="602">
                  <c:v>8.0255756378173793</c:v>
                </c:pt>
                <c:pt idx="603">
                  <c:v>8.1918458938598704</c:v>
                </c:pt>
                <c:pt idx="604">
                  <c:v>8.4147167205810494</c:v>
                </c:pt>
                <c:pt idx="605">
                  <c:v>8.6803922653198207</c:v>
                </c:pt>
                <c:pt idx="606">
                  <c:v>8.9724388122558594</c:v>
                </c:pt>
                <c:pt idx="607">
                  <c:v>9.2727298736572301</c:v>
                </c:pt>
                <c:pt idx="608">
                  <c:v>9.5623416900634801</c:v>
                </c:pt>
                <c:pt idx="609">
                  <c:v>9.8224163055419904</c:v>
                </c:pt>
                <c:pt idx="610">
                  <c:v>10.035097122192401</c:v>
                </c:pt>
                <c:pt idx="611">
                  <c:v>10.184654235839799</c:v>
                </c:pt>
                <c:pt idx="612">
                  <c:v>10.2588109970093</c:v>
                </c:pt>
                <c:pt idx="613">
                  <c:v>10.2500467300415</c:v>
                </c:pt>
                <c:pt idx="614">
                  <c:v>10.1566867828369</c:v>
                </c:pt>
                <c:pt idx="615">
                  <c:v>9.9834108352661097</c:v>
                </c:pt>
                <c:pt idx="616">
                  <c:v>9.7411623001098597</c:v>
                </c:pt>
                <c:pt idx="617">
                  <c:v>9.4464044570922905</c:v>
                </c:pt>
                <c:pt idx="618">
                  <c:v>9.1198415756225604</c:v>
                </c:pt>
                <c:pt idx="619">
                  <c:v>8.7847146987915004</c:v>
                </c:pt>
                <c:pt idx="620">
                  <c:v>8.4649085998535192</c:v>
                </c:pt>
                <c:pt idx="621">
                  <c:v>8.1830711364746094</c:v>
                </c:pt>
                <c:pt idx="622">
                  <c:v>7.9588952064514196</c:v>
                </c:pt>
                <c:pt idx="623">
                  <c:v>7.8077692985534703</c:v>
                </c:pt>
                <c:pt idx="624">
                  <c:v>7.7398500442504901</c:v>
                </c:pt>
                <c:pt idx="625">
                  <c:v>7.7595543861389196</c:v>
                </c:pt>
                <c:pt idx="626">
                  <c:v>7.8655419349670401</c:v>
                </c:pt>
                <c:pt idx="627">
                  <c:v>8.0509996414184606</c:v>
                </c:pt>
                <c:pt idx="628">
                  <c:v>8.3042125701904297</c:v>
                </c:pt>
                <c:pt idx="629">
                  <c:v>8.6092748641967791</c:v>
                </c:pt>
                <c:pt idx="630">
                  <c:v>8.9468593597412092</c:v>
                </c:pt>
                <c:pt idx="631">
                  <c:v>9.2951364517211896</c:v>
                </c:pt>
                <c:pt idx="632">
                  <c:v>9.6308546066284197</c:v>
                </c:pt>
                <c:pt idx="633">
                  <c:v>9.9306554794311506</c:v>
                </c:pt>
                <c:pt idx="634">
                  <c:v>10.172544479370099</c:v>
                </c:pt>
                <c:pt idx="635">
                  <c:v>10.337445259094199</c:v>
                </c:pt>
                <c:pt idx="636">
                  <c:v>10.41077709198</c:v>
                </c:pt>
                <c:pt idx="637">
                  <c:v>10.3840599060059</c:v>
                </c:pt>
                <c:pt idx="638">
                  <c:v>10.2562828063965</c:v>
                </c:pt>
                <c:pt idx="639">
                  <c:v>10.0346231460571</c:v>
                </c:pt>
                <c:pt idx="640">
                  <c:v>9.7342500686645508</c:v>
                </c:pt>
                <c:pt idx="641">
                  <c:v>9.3772220611572301</c:v>
                </c:pt>
                <c:pt idx="642">
                  <c:v>8.9905147552490199</c:v>
                </c:pt>
                <c:pt idx="643">
                  <c:v>8.6033840179443395</c:v>
                </c:pt>
                <c:pt idx="644">
                  <c:v>8.2447109222412092</c:v>
                </c:pt>
                <c:pt idx="645">
                  <c:v>7.9406642913818404</c:v>
                </c:pt>
                <c:pt idx="646">
                  <c:v>7.7129187583923304</c:v>
                </c:pt>
                <c:pt idx="647">
                  <c:v>7.5773596763610804</c:v>
                </c:pt>
                <c:pt idx="648">
                  <c:v>7.5432591438293501</c:v>
                </c:pt>
                <c:pt idx="649">
                  <c:v>7.6128110885620099</c:v>
                </c:pt>
                <c:pt idx="650">
                  <c:v>7.7811622619628897</c:v>
                </c:pt>
                <c:pt idx="651">
                  <c:v>8.0367708206176793</c:v>
                </c:pt>
                <c:pt idx="652">
                  <c:v>8.3621950149536097</c:v>
                </c:pt>
                <c:pt idx="653">
                  <c:v>8.7351655960083008</c:v>
                </c:pt>
                <c:pt idx="654">
                  <c:v>9.1300086975097692</c:v>
                </c:pt>
                <c:pt idx="655">
                  <c:v>9.5192308425903303</c:v>
                </c:pt>
                <c:pt idx="656">
                  <c:v>9.8751993179321307</c:v>
                </c:pt>
                <c:pt idx="657">
                  <c:v>10.171957969665501</c:v>
                </c:pt>
                <c:pt idx="658">
                  <c:v>10.386945724487299</c:v>
                </c:pt>
                <c:pt idx="659">
                  <c:v>10.5027627944946</c:v>
                </c:pt>
                <c:pt idx="660">
                  <c:v>10.508913040161101</c:v>
                </c:pt>
                <c:pt idx="661">
                  <c:v>10.403149604797401</c:v>
                </c:pt>
                <c:pt idx="662">
                  <c:v>10.192013740539601</c:v>
                </c:pt>
                <c:pt idx="663">
                  <c:v>9.8905420303344709</c:v>
                </c:pt>
                <c:pt idx="664">
                  <c:v>9.5210247039794904</c:v>
                </c:pt>
                <c:pt idx="665">
                  <c:v>9.1109819412231392</c:v>
                </c:pt>
                <c:pt idx="666">
                  <c:v>8.6907768249511701</c:v>
                </c:pt>
                <c:pt idx="667">
                  <c:v>8.2911767959594709</c:v>
                </c:pt>
                <c:pt idx="668">
                  <c:v>7.9410991668701199</c:v>
                </c:pt>
                <c:pt idx="669">
                  <c:v>7.6656980514526403</c:v>
                </c:pt>
                <c:pt idx="670">
                  <c:v>7.4848279953002903</c:v>
                </c:pt>
                <c:pt idx="671">
                  <c:v>7.4118738174438503</c:v>
                </c:pt>
                <c:pt idx="672">
                  <c:v>7.4529232978820801</c:v>
                </c:pt>
                <c:pt idx="673">
                  <c:v>7.6062521934509304</c:v>
                </c:pt>
                <c:pt idx="674">
                  <c:v>7.8622293472290004</c:v>
                </c:pt>
                <c:pt idx="675">
                  <c:v>8.2036380767822301</c:v>
                </c:pt>
                <c:pt idx="676">
                  <c:v>8.6065254211425799</c:v>
                </c:pt>
                <c:pt idx="677">
                  <c:v>9.0415773391723597</c:v>
                </c:pt>
                <c:pt idx="678">
                  <c:v>9.4759645462036097</c:v>
                </c:pt>
                <c:pt idx="679">
                  <c:v>9.8757076263427699</c:v>
                </c:pt>
                <c:pt idx="680">
                  <c:v>10.2085227966309</c:v>
                </c:pt>
                <c:pt idx="681">
                  <c:v>10.446846008300801</c:v>
                </c:pt>
                <c:pt idx="682">
                  <c:v>10.570553779602101</c:v>
                </c:pt>
                <c:pt idx="683">
                  <c:v>10.569149017334</c:v>
                </c:pt>
                <c:pt idx="684">
                  <c:v>10.443018913269</c:v>
                </c:pt>
                <c:pt idx="685">
                  <c:v>10.203397750854499</c:v>
                </c:pt>
                <c:pt idx="686">
                  <c:v>9.8709974288940394</c:v>
                </c:pt>
                <c:pt idx="687">
                  <c:v>9.4735698699951207</c:v>
                </c:pt>
                <c:pt idx="688">
                  <c:v>9.04290866851807</c:v>
                </c:pt>
                <c:pt idx="689">
                  <c:v>8.6118698120117205</c:v>
                </c:pt>
                <c:pt idx="690">
                  <c:v>8.2117538452148402</c:v>
                </c:pt>
                <c:pt idx="691">
                  <c:v>7.8703494071960503</c:v>
                </c:pt>
                <c:pt idx="692">
                  <c:v>7.61063575744629</c:v>
                </c:pt>
                <c:pt idx="693">
                  <c:v>7.4498639106750497</c:v>
                </c:pt>
                <c:pt idx="694">
                  <c:v>7.3989219665527299</c:v>
                </c:pt>
                <c:pt idx="695">
                  <c:v>7.46173143386841</c:v>
                </c:pt>
                <c:pt idx="696">
                  <c:v>7.6347599029540998</c:v>
                </c:pt>
                <c:pt idx="697">
                  <c:v>7.9067430496215803</c:v>
                </c:pt>
                <c:pt idx="698">
                  <c:v>8.2588100433349592</c:v>
                </c:pt>
                <c:pt idx="699">
                  <c:v>8.6652917861938494</c:v>
                </c:pt>
                <c:pt idx="700">
                  <c:v>9.0953693389892596</c:v>
                </c:pt>
                <c:pt idx="701">
                  <c:v>9.5155458450317401</c:v>
                </c:pt>
                <c:pt idx="702">
                  <c:v>9.8924732208252006</c:v>
                </c:pt>
                <c:pt idx="703">
                  <c:v>10.195889472961399</c:v>
                </c:pt>
                <c:pt idx="704">
                  <c:v>10.401487350463899</c:v>
                </c:pt>
                <c:pt idx="705">
                  <c:v>10.493577003479</c:v>
                </c:pt>
                <c:pt idx="706">
                  <c:v>10.4666347503662</c:v>
                </c:pt>
                <c:pt idx="707">
                  <c:v>10.325523376464799</c:v>
                </c:pt>
                <c:pt idx="708">
                  <c:v>10.084626197814901</c:v>
                </c:pt>
                <c:pt idx="709">
                  <c:v>9.7660951614379901</c:v>
                </c:pt>
                <c:pt idx="710">
                  <c:v>9.3974561691284197</c:v>
                </c:pt>
                <c:pt idx="711">
                  <c:v>9.0089006423950195</c:v>
                </c:pt>
                <c:pt idx="712">
                  <c:v>8.6305274963378906</c:v>
                </c:pt>
                <c:pt idx="713">
                  <c:v>8.2897701263427699</c:v>
                </c:pt>
                <c:pt idx="714">
                  <c:v>8.0094890594482404</c:v>
                </c:pt>
                <c:pt idx="715">
                  <c:v>7.8066544532775897</c:v>
                </c:pt>
                <c:pt idx="716">
                  <c:v>7.6917791366577202</c:v>
                </c:pt>
                <c:pt idx="717">
                  <c:v>7.6690106391906703</c:v>
                </c:pt>
                <c:pt idx="718">
                  <c:v>7.7366962432861301</c:v>
                </c:pt>
                <c:pt idx="719">
                  <c:v>7.8880209922790501</c:v>
                </c:pt>
                <c:pt idx="720">
                  <c:v>8.1115694046020508</c:v>
                </c:pt>
                <c:pt idx="721">
                  <c:v>8.3918056488037092</c:v>
                </c:pt>
                <c:pt idx="722">
                  <c:v>8.70977687835693</c:v>
                </c:pt>
                <c:pt idx="723">
                  <c:v>9.0441045761108398</c:v>
                </c:pt>
                <c:pt idx="724">
                  <c:v>9.3722143173217791</c:v>
                </c:pt>
                <c:pt idx="725">
                  <c:v>9.6717338562011701</c:v>
                </c:pt>
                <c:pt idx="726">
                  <c:v>9.9220705032348704</c:v>
                </c:pt>
                <c:pt idx="727">
                  <c:v>10.1060380935669</c:v>
                </c:pt>
                <c:pt idx="728">
                  <c:v>10.211316108703601</c:v>
                </c:pt>
                <c:pt idx="729">
                  <c:v>10.231590270996101</c:v>
                </c:pt>
                <c:pt idx="730">
                  <c:v>10.167030334472701</c:v>
                </c:pt>
                <c:pt idx="731">
                  <c:v>10.0241603851318</c:v>
                </c:pt>
                <c:pt idx="732">
                  <c:v>9.8150186538696307</c:v>
                </c:pt>
                <c:pt idx="733">
                  <c:v>9.5558013916015607</c:v>
                </c:pt>
                <c:pt idx="734">
                  <c:v>9.2652206420898402</c:v>
                </c:pt>
                <c:pt idx="735">
                  <c:v>8.9628667831420898</c:v>
                </c:pt>
                <c:pt idx="736">
                  <c:v>8.66796779632568</c:v>
                </c:pt>
                <c:pt idx="737">
                  <c:v>8.3985309600830096</c:v>
                </c:pt>
                <c:pt idx="738">
                  <c:v>8.1707859039306605</c:v>
                </c:pt>
                <c:pt idx="739">
                  <c:v>7.9987330436706596</c:v>
                </c:pt>
                <c:pt idx="740">
                  <c:v>7.89361619949341</c:v>
                </c:pt>
                <c:pt idx="741">
                  <c:v>7.8632144927978498</c:v>
                </c:pt>
                <c:pt idx="742">
                  <c:v>7.9110307693481401</c:v>
                </c:pt>
                <c:pt idx="743">
                  <c:v>8.0355691909790004</c:v>
                </c:pt>
                <c:pt idx="744">
                  <c:v>8.2298974990844709</c:v>
                </c:pt>
                <c:pt idx="745">
                  <c:v>8.4816732406616193</c:v>
                </c:pt>
                <c:pt idx="746">
                  <c:v>8.7738008499145508</c:v>
                </c:pt>
                <c:pt idx="747">
                  <c:v>9.0856714248657209</c:v>
                </c:pt>
                <c:pt idx="748">
                  <c:v>9.3948669433593803</c:v>
                </c:pt>
                <c:pt idx="749">
                  <c:v>9.6790618896484393</c:v>
                </c:pt>
                <c:pt idx="750">
                  <c:v>9.9178342819213903</c:v>
                </c:pt>
                <c:pt idx="751">
                  <c:v>10.0941915512085</c:v>
                </c:pt>
                <c:pt idx="752">
                  <c:v>10.195743560791</c:v>
                </c:pt>
                <c:pt idx="753">
                  <c:v>10.215410232543899</c:v>
                </c:pt>
                <c:pt idx="754">
                  <c:v>10.151776313781699</c:v>
                </c:pt>
                <c:pt idx="755">
                  <c:v>10.0090837478638</c:v>
                </c:pt>
                <c:pt idx="756">
                  <c:v>9.79693508148193</c:v>
                </c:pt>
                <c:pt idx="757">
                  <c:v>9.5297794342040998</c:v>
                </c:pt>
                <c:pt idx="758">
                  <c:v>9.2261371612548793</c:v>
                </c:pt>
                <c:pt idx="759">
                  <c:v>8.9074449539184606</c:v>
                </c:pt>
                <c:pt idx="760">
                  <c:v>8.5965614318847692</c:v>
                </c:pt>
                <c:pt idx="761">
                  <c:v>8.3159942626953107</c:v>
                </c:pt>
                <c:pt idx="762">
                  <c:v>8.0860309600830096</c:v>
                </c:pt>
                <c:pt idx="763">
                  <c:v>7.9230690002441397</c:v>
                </c:pt>
                <c:pt idx="764">
                  <c:v>7.83833885192871</c:v>
                </c:pt>
                <c:pt idx="765">
                  <c:v>7.8371949195861799</c:v>
                </c:pt>
                <c:pt idx="766">
                  <c:v>7.9190168380737296</c:v>
                </c:pt>
                <c:pt idx="767">
                  <c:v>8.0775299072265607</c:v>
                </c:pt>
                <c:pt idx="768">
                  <c:v>8.3014917373657209</c:v>
                </c:pt>
                <c:pt idx="769">
                  <c:v>8.5755405426025408</c:v>
                </c:pt>
                <c:pt idx="770">
                  <c:v>8.8812036514282209</c:v>
                </c:pt>
                <c:pt idx="771">
                  <c:v>9.1979579925537092</c:v>
                </c:pt>
                <c:pt idx="772">
                  <c:v>9.5044460296630895</c:v>
                </c:pt>
                <c:pt idx="773">
                  <c:v>9.7798833847045898</c:v>
                </c:pt>
                <c:pt idx="774">
                  <c:v>10.0056247711182</c:v>
                </c:pt>
                <c:pt idx="775">
                  <c:v>10.166603088378899</c:v>
                </c:pt>
                <c:pt idx="776">
                  <c:v>10.2524261474609</c:v>
                </c:pt>
                <c:pt idx="777">
                  <c:v>10.257951736450201</c:v>
                </c:pt>
                <c:pt idx="778">
                  <c:v>10.1833038330078</c:v>
                </c:pt>
                <c:pt idx="779">
                  <c:v>10.033415794372599</c:v>
                </c:pt>
                <c:pt idx="780">
                  <c:v>9.8174905776977504</c:v>
                </c:pt>
                <c:pt idx="781">
                  <c:v>9.5485544204711896</c:v>
                </c:pt>
                <c:pt idx="782">
                  <c:v>9.2429924011230504</c:v>
                </c:pt>
                <c:pt idx="783">
                  <c:v>8.9198312759399396</c:v>
                </c:pt>
                <c:pt idx="784">
                  <c:v>8.5998649597168004</c:v>
                </c:pt>
                <c:pt idx="785">
                  <c:v>8.3044996261596697</c:v>
                </c:pt>
                <c:pt idx="786">
                  <c:v>8.0542011260986293</c:v>
                </c:pt>
                <c:pt idx="787">
                  <c:v>7.8668284416198704</c:v>
                </c:pt>
                <c:pt idx="788">
                  <c:v>7.7560358047485396</c:v>
                </c:pt>
                <c:pt idx="789">
                  <c:v>7.7300667762756303</c:v>
                </c:pt>
                <c:pt idx="790">
                  <c:v>7.7911138534545898</c:v>
                </c:pt>
                <c:pt idx="791">
                  <c:v>7.9352111816406303</c:v>
                </c:pt>
                <c:pt idx="792">
                  <c:v>8.1525945663452095</c:v>
                </c:pt>
                <c:pt idx="793">
                  <c:v>8.4284105300903303</c:v>
                </c:pt>
                <c:pt idx="794">
                  <c:v>8.7436904907226598</c:v>
                </c:pt>
                <c:pt idx="795">
                  <c:v>9.0766067504882795</c:v>
                </c:pt>
                <c:pt idx="796">
                  <c:v>9.40411376953125</c:v>
                </c:pt>
                <c:pt idx="797">
                  <c:v>9.7037382125854492</c:v>
                </c:pt>
                <c:pt idx="798">
                  <c:v>9.9551916122436506</c:v>
                </c:pt>
                <c:pt idx="799">
                  <c:v>10.1417531967163</c:v>
                </c:pt>
                <c:pt idx="800">
                  <c:v>10.251477241516101</c:v>
                </c:pt>
                <c:pt idx="801">
                  <c:v>10.278135299682599</c:v>
                </c:pt>
                <c:pt idx="802">
                  <c:v>10.2215375900269</c:v>
                </c:pt>
                <c:pt idx="803">
                  <c:v>10.0873165130615</c:v>
                </c:pt>
                <c:pt idx="804">
                  <c:v>9.8862409591674805</c:v>
                </c:pt>
                <c:pt idx="805">
                  <c:v>9.6330585479736293</c:v>
                </c:pt>
                <c:pt idx="806">
                  <c:v>9.34515285491943</c:v>
                </c:pt>
                <c:pt idx="807">
                  <c:v>9.0411615371704102</c:v>
                </c:pt>
                <c:pt idx="808">
                  <c:v>8.7397041320800799</c:v>
                </c:pt>
                <c:pt idx="809">
                  <c:v>8.4582405090331996</c:v>
                </c:pt>
                <c:pt idx="810">
                  <c:v>8.2120943069458008</c:v>
                </c:pt>
                <c:pt idx="811">
                  <c:v>8.0140419006347692</c:v>
                </c:pt>
                <c:pt idx="812">
                  <c:v>7.8742785453796396</c:v>
                </c:pt>
                <c:pt idx="813">
                  <c:v>7.8004117012023899</c:v>
                </c:pt>
                <c:pt idx="814">
                  <c:v>7.7971725463867196</c:v>
                </c:pt>
                <c:pt idx="815">
                  <c:v>7.86604881286621</c:v>
                </c:pt>
                <c:pt idx="816">
                  <c:v>8.0048027038574201</c:v>
                </c:pt>
                <c:pt idx="817">
                  <c:v>8.2070522308349592</c:v>
                </c:pt>
                <c:pt idx="818">
                  <c:v>8.4621782302856392</c:v>
                </c:pt>
                <c:pt idx="819">
                  <c:v>8.7556304931640607</c:v>
                </c:pt>
                <c:pt idx="820">
                  <c:v>9.0696907043456996</c:v>
                </c:pt>
                <c:pt idx="821">
                  <c:v>9.38452243804932</c:v>
                </c:pt>
                <c:pt idx="822">
                  <c:v>9.6794652938842791</c:v>
                </c:pt>
                <c:pt idx="823">
                  <c:v>9.9344406127929705</c:v>
                </c:pt>
                <c:pt idx="824">
                  <c:v>10.131402015686</c:v>
                </c:pt>
                <c:pt idx="825">
                  <c:v>10.255763053894</c:v>
                </c:pt>
                <c:pt idx="826">
                  <c:v>10.297711372375501</c:v>
                </c:pt>
                <c:pt idx="827">
                  <c:v>10.253191947936999</c:v>
                </c:pt>
                <c:pt idx="828">
                  <c:v>10.124448776245099</c:v>
                </c:pt>
                <c:pt idx="829">
                  <c:v>9.9200239181518608</c:v>
                </c:pt>
                <c:pt idx="830">
                  <c:v>9.6541376113891602</c:v>
                </c:pt>
                <c:pt idx="831">
                  <c:v>9.345458984375</c:v>
                </c:pt>
                <c:pt idx="832">
                  <c:v>9.0154924392700195</c:v>
                </c:pt>
                <c:pt idx="833">
                  <c:v>8.6867427825927699</c:v>
                </c:pt>
                <c:pt idx="834">
                  <c:v>8.380859375</c:v>
                </c:pt>
                <c:pt idx="835">
                  <c:v>8.1170158386230504</c:v>
                </c:pt>
                <c:pt idx="836">
                  <c:v>7.9107317924499503</c:v>
                </c:pt>
                <c:pt idx="837">
                  <c:v>7.7732238769531303</c:v>
                </c:pt>
                <c:pt idx="838">
                  <c:v>7.7113022804260298</c:v>
                </c:pt>
                <c:pt idx="839">
                  <c:v>7.7276172637939498</c:v>
                </c:pt>
                <c:pt idx="840">
                  <c:v>7.8209800720214897</c:v>
                </c:pt>
                <c:pt idx="841">
                  <c:v>7.98655462265015</c:v>
                </c:pt>
                <c:pt idx="842">
                  <c:v>8.2158164978027308</c:v>
                </c:pt>
                <c:pt idx="843">
                  <c:v>8.4965143203735405</c:v>
                </c:pt>
                <c:pt idx="844">
                  <c:v>8.8127765655517596</c:v>
                </c:pt>
                <c:pt idx="845">
                  <c:v>9.1456279754638707</c:v>
                </c:pt>
                <c:pt idx="846">
                  <c:v>9.4741315841674805</c:v>
                </c:pt>
                <c:pt idx="847">
                  <c:v>9.7768716812133807</c:v>
                </c:pt>
                <c:pt idx="848">
                  <c:v>10.033480644226101</c:v>
                </c:pt>
                <c:pt idx="849">
                  <c:v>10.225964546203601</c:v>
                </c:pt>
                <c:pt idx="850">
                  <c:v>10.339839935302701</c:v>
                </c:pt>
                <c:pt idx="851">
                  <c:v>10.365124702453601</c:v>
                </c:pt>
                <c:pt idx="852">
                  <c:v>10.2973022460938</c:v>
                </c:pt>
                <c:pt idx="853">
                  <c:v>10.1381721496582</c:v>
                </c:pt>
                <c:pt idx="854">
                  <c:v>9.8964805603027308</c:v>
                </c:pt>
                <c:pt idx="855">
                  <c:v>9.5879564285278303</c:v>
                </c:pt>
                <c:pt idx="856">
                  <c:v>9.2345046997070295</c:v>
                </c:pt>
                <c:pt idx="857">
                  <c:v>8.8625392913818395</c:v>
                </c:pt>
                <c:pt idx="858">
                  <c:v>8.5007190704345703</c:v>
                </c:pt>
                <c:pt idx="859">
                  <c:v>8.1774101257324201</c:v>
                </c:pt>
                <c:pt idx="860">
                  <c:v>7.9182143211364702</c:v>
                </c:pt>
                <c:pt idx="861">
                  <c:v>7.74383640289307</c:v>
                </c:pt>
                <c:pt idx="862">
                  <c:v>7.6684226989746103</c:v>
                </c:pt>
                <c:pt idx="863">
                  <c:v>7.6983404159545898</c:v>
                </c:pt>
                <c:pt idx="864">
                  <c:v>7.8313403129577601</c:v>
                </c:pt>
                <c:pt idx="865">
                  <c:v>8.0562925338745099</c:v>
                </c:pt>
                <c:pt idx="866">
                  <c:v>8.3537349700927699</c:v>
                </c:pt>
                <c:pt idx="867">
                  <c:v>8.6974601745605504</c:v>
                </c:pt>
                <c:pt idx="868">
                  <c:v>9.0571994781494105</c:v>
                </c:pt>
                <c:pt idx="869">
                  <c:v>9.4019594192504901</c:v>
                </c:pt>
                <c:pt idx="870">
                  <c:v>9.7033557891845703</c:v>
                </c:pt>
                <c:pt idx="871">
                  <c:v>9.9385013580322301</c:v>
                </c:pt>
                <c:pt idx="872">
                  <c:v>10.0918159484863</c:v>
                </c:pt>
                <c:pt idx="873">
                  <c:v>10.155592918396</c:v>
                </c:pt>
                <c:pt idx="874">
                  <c:v>10.129756927490201</c:v>
                </c:pt>
                <c:pt idx="875">
                  <c:v>10.0210523605347</c:v>
                </c:pt>
                <c:pt idx="876">
                  <c:v>9.8420209884643608</c:v>
                </c:pt>
                <c:pt idx="877">
                  <c:v>9.6096563339233398</c:v>
                </c:pt>
                <c:pt idx="878">
                  <c:v>9.3439264297485405</c:v>
                </c:pt>
                <c:pt idx="879">
                  <c:v>9.0661964416503906</c:v>
                </c:pt>
                <c:pt idx="880">
                  <c:v>8.7975940704345703</c:v>
                </c:pt>
                <c:pt idx="881">
                  <c:v>8.5575628280639595</c:v>
                </c:pt>
                <c:pt idx="882">
                  <c:v>8.3626813888549805</c:v>
                </c:pt>
                <c:pt idx="883">
                  <c:v>8.2258052825927699</c:v>
                </c:pt>
                <c:pt idx="884">
                  <c:v>8.1555366516113299</c:v>
                </c:pt>
                <c:pt idx="885">
                  <c:v>8.1559553146362305</c:v>
                </c:pt>
                <c:pt idx="886">
                  <c:v>8.2263727188110405</c:v>
                </c:pt>
                <c:pt idx="887">
                  <c:v>8.3611774444580096</c:v>
                </c:pt>
                <c:pt idx="888">
                  <c:v>8.5499315261840803</c:v>
                </c:pt>
                <c:pt idx="889">
                  <c:v>8.7778778076171893</c:v>
                </c:pt>
                <c:pt idx="890">
                  <c:v>9.0267877578735405</c:v>
                </c:pt>
                <c:pt idx="891">
                  <c:v>9.2761726379394496</c:v>
                </c:pt>
                <c:pt idx="892">
                  <c:v>9.5048151016235405</c:v>
                </c:pt>
                <c:pt idx="893">
                  <c:v>9.6925697326660192</c:v>
                </c:pt>
                <c:pt idx="894">
                  <c:v>9.8222322463989293</c:v>
                </c:pt>
                <c:pt idx="895">
                  <c:v>9.8813705444335902</c:v>
                </c:pt>
                <c:pt idx="896">
                  <c:v>9.86377048492432</c:v>
                </c:pt>
                <c:pt idx="897">
                  <c:v>9.7703628540039098</c:v>
                </c:pt>
                <c:pt idx="898">
                  <c:v>9.6092195510864293</c:v>
                </c:pt>
                <c:pt idx="899">
                  <c:v>9.3946352005004901</c:v>
                </c:pt>
                <c:pt idx="900">
                  <c:v>9.1453933715820295</c:v>
                </c:pt>
                <c:pt idx="901">
                  <c:v>8.8825969696044904</c:v>
                </c:pt>
                <c:pt idx="902">
                  <c:v>8.6274719238281303</c:v>
                </c:pt>
                <c:pt idx="903">
                  <c:v>8.3996229171752894</c:v>
                </c:pt>
                <c:pt idx="904">
                  <c:v>8.2158412933349592</c:v>
                </c:pt>
                <c:pt idx="905">
                  <c:v>8.0894861221313494</c:v>
                </c:pt>
                <c:pt idx="906">
                  <c:v>8.0302515029907209</c:v>
                </c:pt>
                <c:pt idx="907">
                  <c:v>8.0439996719360405</c:v>
                </c:pt>
                <c:pt idx="908">
                  <c:v>8.1323928833007795</c:v>
                </c:pt>
                <c:pt idx="909">
                  <c:v>8.2924861907959002</c:v>
                </c:pt>
                <c:pt idx="910">
                  <c:v>8.5163516998290998</c:v>
                </c:pt>
                <c:pt idx="911">
                  <c:v>8.7910213470459002</c:v>
                </c:pt>
                <c:pt idx="912">
                  <c:v>9.0988140106201207</c:v>
                </c:pt>
                <c:pt idx="913">
                  <c:v>9.4181766510009801</c:v>
                </c:pt>
                <c:pt idx="914">
                  <c:v>9.7250003814697301</c:v>
                </c:pt>
                <c:pt idx="915">
                  <c:v>9.9944324493408203</c:v>
                </c:pt>
                <c:pt idx="916">
                  <c:v>10.202964782714799</c:v>
                </c:pt>
                <c:pt idx="917">
                  <c:v>10.3306341171265</c:v>
                </c:pt>
                <c:pt idx="918">
                  <c:v>10.363037109375</c:v>
                </c:pt>
                <c:pt idx="919">
                  <c:v>10.2928256988525</c:v>
                </c:pt>
                <c:pt idx="920">
                  <c:v>10.120553016662599</c:v>
                </c:pt>
                <c:pt idx="921">
                  <c:v>9.8547410964965803</c:v>
                </c:pt>
                <c:pt idx="922">
                  <c:v>9.5113134384155291</c:v>
                </c:pt>
                <c:pt idx="923">
                  <c:v>9.1124658584594709</c:v>
                </c:pt>
                <c:pt idx="924">
                  <c:v>8.6851167678833008</c:v>
                </c:pt>
                <c:pt idx="925">
                  <c:v>8.2590913772583008</c:v>
                </c:pt>
                <c:pt idx="926">
                  <c:v>7.8651890754699698</c:v>
                </c:pt>
                <c:pt idx="927">
                  <c:v>7.5331940650939897</c:v>
                </c:pt>
                <c:pt idx="928">
                  <c:v>7.2899317741393999</c:v>
                </c:pt>
                <c:pt idx="929">
                  <c:v>7.1574182510376003</c:v>
                </c:pt>
                <c:pt idx="930">
                  <c:v>7.15112352371216</c:v>
                </c:pt>
                <c:pt idx="931">
                  <c:v>7.2784314155578604</c:v>
                </c:pt>
                <c:pt idx="932">
                  <c:v>7.5375528335571298</c:v>
                </c:pt>
                <c:pt idx="933">
                  <c:v>7.9170565605163601</c:v>
                </c:pt>
                <c:pt idx="934">
                  <c:v>8.3960237503051793</c:v>
                </c:pt>
                <c:pt idx="935">
                  <c:v>8.9448032379150408</c:v>
                </c:pt>
                <c:pt idx="936">
                  <c:v>9.5262651443481392</c:v>
                </c:pt>
                <c:pt idx="937">
                  <c:v>10.0978288650513</c:v>
                </c:pt>
                <c:pt idx="938">
                  <c:v>10.614346504211399</c:v>
                </c:pt>
                <c:pt idx="939">
                  <c:v>11.031932830810501</c:v>
                </c:pt>
                <c:pt idx="940">
                  <c:v>11.312217712402299</c:v>
                </c:pt>
                <c:pt idx="941">
                  <c:v>11.426327705383301</c:v>
                </c:pt>
                <c:pt idx="942">
                  <c:v>11.358035087585399</c:v>
                </c:pt>
                <c:pt idx="943">
                  <c:v>11.105837821960399</c:v>
                </c:pt>
                <c:pt idx="944">
                  <c:v>10.6838636398315</c:v>
                </c:pt>
                <c:pt idx="945">
                  <c:v>10.1212301254272</c:v>
                </c:pt>
                <c:pt idx="946">
                  <c:v>9.4591360092163104</c:v>
                </c:pt>
                <c:pt idx="947">
                  <c:v>8.7464532852172905</c:v>
                </c:pt>
                <c:pt idx="948">
                  <c:v>8.0351438522338903</c:v>
                </c:pt>
                <c:pt idx="949">
                  <c:v>7.3759632110595703</c:v>
                </c:pt>
                <c:pt idx="950">
                  <c:v>6.8148365020751998</c:v>
                </c:pt>
                <c:pt idx="951">
                  <c:v>6.3901519775390598</c:v>
                </c:pt>
                <c:pt idx="952">
                  <c:v>6.1309719085693404</c:v>
                </c:pt>
                <c:pt idx="953">
                  <c:v>6.0559601783752397</c:v>
                </c:pt>
                <c:pt idx="954">
                  <c:v>6.1728181838989302</c:v>
                </c:pt>
                <c:pt idx="955">
                  <c:v>6.4780144691467303</c:v>
                </c:pt>
                <c:pt idx="956">
                  <c:v>6.9567446708679199</c:v>
                </c:pt>
                <c:pt idx="957">
                  <c:v>7.5832962989807102</c:v>
                </c:pt>
                <c:pt idx="958">
                  <c:v>8.3216361999511701</c:v>
                </c:pt>
                <c:pt idx="959">
                  <c:v>9.1266508102416992</c:v>
                </c:pt>
                <c:pt idx="960">
                  <c:v>9.9460887908935494</c:v>
                </c:pt>
                <c:pt idx="961">
                  <c:v>10.7233581542969</c:v>
                </c:pt>
                <c:pt idx="962">
                  <c:v>11.401328086853001</c:v>
                </c:pt>
                <c:pt idx="963">
                  <c:v>11.926754951477101</c:v>
                </c:pt>
                <c:pt idx="964">
                  <c:v>12.2549743652344</c:v>
                </c:pt>
                <c:pt idx="965">
                  <c:v>12.354290962219199</c:v>
                </c:pt>
                <c:pt idx="966">
                  <c:v>12.2094879150391</c:v>
                </c:pt>
                <c:pt idx="967">
                  <c:v>11.824149131774901</c:v>
                </c:pt>
                <c:pt idx="968">
                  <c:v>11.221229553222701</c:v>
                </c:pt>
                <c:pt idx="969">
                  <c:v>10.4418239593506</c:v>
                </c:pt>
                <c:pt idx="970">
                  <c:v>9.5418968200683594</c:v>
                </c:pt>
                <c:pt idx="971">
                  <c:v>8.5871639251709002</c:v>
                </c:pt>
                <c:pt idx="972">
                  <c:v>7.6472635269165004</c:v>
                </c:pt>
                <c:pt idx="973">
                  <c:v>6.7898840904235804</c:v>
                </c:pt>
                <c:pt idx="974">
                  <c:v>6.0757246017456099</c:v>
                </c:pt>
                <c:pt idx="975">
                  <c:v>5.5542473793029803</c:v>
                </c:pt>
                <c:pt idx="976">
                  <c:v>5.2609004974365199</c:v>
                </c:pt>
                <c:pt idx="977">
                  <c:v>5.2157187461853001</c:v>
                </c:pt>
                <c:pt idx="978">
                  <c:v>5.4223537445068404</c:v>
                </c:pt>
                <c:pt idx="979">
                  <c:v>5.8681764602661097</c:v>
                </c:pt>
                <c:pt idx="980">
                  <c:v>6.52502393722534</c:v>
                </c:pt>
                <c:pt idx="981">
                  <c:v>7.3506889343261701</c:v>
                </c:pt>
                <c:pt idx="982">
                  <c:v>8.2911615371704102</c:v>
                </c:pt>
                <c:pt idx="983">
                  <c:v>9.2837657928466797</c:v>
                </c:pt>
                <c:pt idx="984">
                  <c:v>10.261076927185099</c:v>
                </c:pt>
                <c:pt idx="985">
                  <c:v>11.1551303863525</c:v>
                </c:pt>
                <c:pt idx="986">
                  <c:v>11.901975631713899</c:v>
                </c:pt>
                <c:pt idx="987">
                  <c:v>12.4463949203491</c:v>
                </c:pt>
                <c:pt idx="988">
                  <c:v>12.746619224548301</c:v>
                </c:pt>
                <c:pt idx="989">
                  <c:v>12.778384208679199</c:v>
                </c:pt>
                <c:pt idx="990">
                  <c:v>12.537605285644499</c:v>
                </c:pt>
                <c:pt idx="991">
                  <c:v>12.0412149429321</c:v>
                </c:pt>
                <c:pt idx="992">
                  <c:v>11.325880050659199</c:v>
                </c:pt>
                <c:pt idx="993">
                  <c:v>10.444470405578601</c:v>
                </c:pt>
                <c:pt idx="994">
                  <c:v>9.4610118865966797</c:v>
                </c:pt>
                <c:pt idx="995">
                  <c:v>8.4449920654296893</c:v>
                </c:pt>
                <c:pt idx="996">
                  <c:v>7.46592092514038</c:v>
                </c:pt>
                <c:pt idx="997">
                  <c:v>6.5885972976684597</c:v>
                </c:pt>
                <c:pt idx="998">
                  <c:v>5.8694958686828604</c:v>
                </c:pt>
                <c:pt idx="999">
                  <c:v>5.3541984558105504</c:v>
                </c:pt>
                <c:pt idx="1000">
                  <c:v>5.0754828453064</c:v>
                </c:pt>
                <c:pt idx="1001">
                  <c:v>5.0517272949218803</c:v>
                </c:pt>
                <c:pt idx="1002">
                  <c:v>5.2857718467712402</c:v>
                </c:pt>
                <c:pt idx="1003">
                  <c:v>5.7643008232116699</c:v>
                </c:pt>
                <c:pt idx="1004">
                  <c:v>6.4579968452453604</c:v>
                </c:pt>
                <c:pt idx="1005">
                  <c:v>7.3225398063659703</c:v>
                </c:pt>
                <c:pt idx="1006">
                  <c:v>8.3008003234863299</c:v>
                </c:pt>
                <c:pt idx="1007">
                  <c:v>9.3260736465454102</c:v>
                </c:pt>
                <c:pt idx="1008">
                  <c:v>10.3266506195068</c:v>
                </c:pt>
                <c:pt idx="1009">
                  <c:v>11.2311305999756</c:v>
                </c:pt>
                <c:pt idx="1010">
                  <c:v>11.974249839782701</c:v>
                </c:pt>
                <c:pt idx="1011">
                  <c:v>12.502636909484901</c:v>
                </c:pt>
                <c:pt idx="1012">
                  <c:v>12.7796840667725</c:v>
                </c:pt>
                <c:pt idx="1013">
                  <c:v>12.788780212402299</c:v>
                </c:pt>
                <c:pt idx="1014">
                  <c:v>12.5344438552856</c:v>
                </c:pt>
                <c:pt idx="1015">
                  <c:v>12.0411329269409</c:v>
                </c:pt>
                <c:pt idx="1016">
                  <c:v>11.3500328063965</c:v>
                </c:pt>
                <c:pt idx="1017">
                  <c:v>10.5143537521362</c:v>
                </c:pt>
                <c:pt idx="1018">
                  <c:v>9.5941600799560494</c:v>
                </c:pt>
                <c:pt idx="1019">
                  <c:v>8.6515665054321307</c:v>
                </c:pt>
                <c:pt idx="1020">
                  <c:v>7.7468314170837402</c:v>
                </c:pt>
                <c:pt idx="1021">
                  <c:v>6.9353013038635298</c:v>
                </c:pt>
                <c:pt idx="1022">
                  <c:v>6.26503610610962</c:v>
                </c:pt>
                <c:pt idx="1023">
                  <c:v>5.7746872901916504</c:v>
                </c:pt>
                <c:pt idx="1024">
                  <c:v>5.4917058944702104</c:v>
                </c:pt>
                <c:pt idx="1025">
                  <c:v>5.4309263229370099</c:v>
                </c:pt>
                <c:pt idx="1026">
                  <c:v>5.5938315391540501</c:v>
                </c:pt>
                <c:pt idx="1027">
                  <c:v>5.9684462547302202</c:v>
                </c:pt>
                <c:pt idx="1028">
                  <c:v>6.5300354957580602</c:v>
                </c:pt>
                <c:pt idx="1029">
                  <c:v>7.2424182891845703</c:v>
                </c:pt>
                <c:pt idx="1030">
                  <c:v>8.0599832534790004</c:v>
                </c:pt>
                <c:pt idx="1031">
                  <c:v>8.9304151535034197</c:v>
                </c:pt>
                <c:pt idx="1032">
                  <c:v>9.7980995178222692</c:v>
                </c:pt>
                <c:pt idx="1033">
                  <c:v>10.6080732345581</c:v>
                </c:pt>
                <c:pt idx="1034">
                  <c:v>11.3103485107422</c:v>
                </c:pt>
                <c:pt idx="1035">
                  <c:v>11.863569259643601</c:v>
                </c:pt>
                <c:pt idx="1036">
                  <c:v>12.2375144958496</c:v>
                </c:pt>
                <c:pt idx="1037">
                  <c:v>12.4142351150513</c:v>
                </c:pt>
                <c:pt idx="1038">
                  <c:v>12.3880472183228</c:v>
                </c:pt>
                <c:pt idx="1039">
                  <c:v>12.1647996902466</c:v>
                </c:pt>
                <c:pt idx="1040">
                  <c:v>11.7606258392334</c:v>
                </c:pt>
                <c:pt idx="1041">
                  <c:v>11.2002420425415</c:v>
                </c:pt>
                <c:pt idx="1042">
                  <c:v>10.515302658081101</c:v>
                </c:pt>
                <c:pt idx="1043">
                  <c:v>9.7428274154663104</c:v>
                </c:pt>
                <c:pt idx="1044">
                  <c:v>8.9238605499267596</c:v>
                </c:pt>
                <c:pt idx="1045">
                  <c:v>8.1019392013549805</c:v>
                </c:pt>
                <c:pt idx="1046">
                  <c:v>7.3214573860168501</c:v>
                </c:pt>
                <c:pt idx="1047">
                  <c:v>6.6259407997131303</c:v>
                </c:pt>
                <c:pt idx="1048">
                  <c:v>6.05625343322754</c:v>
                </c:pt>
                <c:pt idx="1049">
                  <c:v>5.6484422683715803</c:v>
                </c:pt>
                <c:pt idx="1050">
                  <c:v>5.4311685562133798</c:v>
                </c:pt>
                <c:pt idx="1051">
                  <c:v>5.4233489036560103</c:v>
                </c:pt>
                <c:pt idx="1052">
                  <c:v>5.6322898864746103</c:v>
                </c:pt>
                <c:pt idx="1053">
                  <c:v>6.0524048805236799</c:v>
                </c:pt>
                <c:pt idx="1054">
                  <c:v>6.6648449897766104</c:v>
                </c:pt>
                <c:pt idx="1055">
                  <c:v>7.4383349418640101</c:v>
                </c:pt>
                <c:pt idx="1056">
                  <c:v>8.3308000564575195</c:v>
                </c:pt>
                <c:pt idx="1057">
                  <c:v>9.2915706634521502</c:v>
                </c:pt>
                <c:pt idx="1058">
                  <c:v>10.2636671066284</c:v>
                </c:pt>
                <c:pt idx="1059">
                  <c:v>11.1858310699463</c:v>
                </c:pt>
                <c:pt idx="1060">
                  <c:v>11.9948625564575</c:v>
                </c:pt>
                <c:pt idx="1061">
                  <c:v>12.629823684692401</c:v>
                </c:pt>
                <c:pt idx="1062">
                  <c:v>13.038393974304199</c:v>
                </c:pt>
                <c:pt idx="1063">
                  <c:v>13.182742118835399</c:v>
                </c:pt>
                <c:pt idx="1064">
                  <c:v>13.043704032897899</c:v>
                </c:pt>
                <c:pt idx="1065">
                  <c:v>12.622352600097701</c:v>
                </c:pt>
                <c:pt idx="1066">
                  <c:v>11.939761161804199</c:v>
                </c:pt>
                <c:pt idx="1067">
                  <c:v>11.0361433029175</c:v>
                </c:pt>
                <c:pt idx="1068">
                  <c:v>9.9693336486816406</c:v>
                </c:pt>
                <c:pt idx="1069">
                  <c:v>8.8109912872314506</c:v>
                </c:pt>
                <c:pt idx="1070">
                  <c:v>7.6401405334472701</c:v>
                </c:pt>
                <c:pt idx="1071">
                  <c:v>6.5373992919921902</c:v>
                </c:pt>
                <c:pt idx="1072">
                  <c:v>5.5794000625610396</c:v>
                </c:pt>
                <c:pt idx="1073">
                  <c:v>4.8330039978027299</c:v>
                </c:pt>
                <c:pt idx="1074">
                  <c:v>4.3500628471374503</c:v>
                </c:pt>
                <c:pt idx="1075">
                  <c:v>4.1637310981750497</c:v>
                </c:pt>
                <c:pt idx="1076">
                  <c:v>4.2869830131530797</c:v>
                </c:pt>
                <c:pt idx="1077">
                  <c:v>4.7132010459899902</c:v>
                </c:pt>
                <c:pt idx="1078">
                  <c:v>5.4177336692810103</c:v>
                </c:pt>
                <c:pt idx="1079">
                  <c:v>6.359375</c:v>
                </c:pt>
                <c:pt idx="1080">
                  <c:v>7.4815316200256303</c:v>
                </c:pt>
                <c:pt idx="1081">
                  <c:v>8.7134904861450195</c:v>
                </c:pt>
                <c:pt idx="1082">
                  <c:v>9.97344875335693</c:v>
                </c:pt>
                <c:pt idx="1083">
                  <c:v>11.1738548278809</c:v>
                </c:pt>
                <c:pt idx="1084">
                  <c:v>12.228214263916</c:v>
                </c:pt>
                <c:pt idx="1085">
                  <c:v>13.0584516525269</c:v>
                </c:pt>
                <c:pt idx="1086">
                  <c:v>13.601834297180201</c:v>
                </c:pt>
                <c:pt idx="1087">
                  <c:v>13.8164615631104</c:v>
                </c:pt>
                <c:pt idx="1088">
                  <c:v>13.6847267150879</c:v>
                </c:pt>
                <c:pt idx="1089">
                  <c:v>13.2143392562866</c:v>
                </c:pt>
                <c:pt idx="1090">
                  <c:v>12.436805725097701</c:v>
                </c:pt>
                <c:pt idx="1091">
                  <c:v>11.405689239501999</c:v>
                </c:pt>
                <c:pt idx="1092">
                  <c:v>10.1940402984619</c:v>
                </c:pt>
                <c:pt idx="1093">
                  <c:v>8.8891630172729492</c:v>
                </c:pt>
                <c:pt idx="1094">
                  <c:v>7.5848131179809597</c:v>
                </c:pt>
                <c:pt idx="1095">
                  <c:v>6.3724913597106898</c:v>
                </c:pt>
                <c:pt idx="1096">
                  <c:v>5.3339080810546902</c:v>
                </c:pt>
                <c:pt idx="1097">
                  <c:v>4.5357637405395499</c:v>
                </c:pt>
                <c:pt idx="1098">
                  <c:v>4.0271229743957502</c:v>
                </c:pt>
                <c:pt idx="1099">
                  <c:v>3.8382265567779501</c:v>
                </c:pt>
                <c:pt idx="1100">
                  <c:v>3.9797332286834699</c:v>
                </c:pt>
                <c:pt idx="1101">
                  <c:v>4.4417376518249503</c:v>
                </c:pt>
                <c:pt idx="1102">
                  <c:v>5.19317722320557</c:v>
                </c:pt>
                <c:pt idx="1103">
                  <c:v>6.1830348968505904</c:v>
                </c:pt>
                <c:pt idx="1104">
                  <c:v>7.3443880081176802</c:v>
                </c:pt>
                <c:pt idx="1105">
                  <c:v>8.6005115509033203</c:v>
                </c:pt>
                <c:pt idx="1106">
                  <c:v>9.8707742691040004</c:v>
                </c:pt>
                <c:pt idx="1107">
                  <c:v>11.074597358703601</c:v>
                </c:pt>
                <c:pt idx="1108">
                  <c:v>12.133584022521999</c:v>
                </c:pt>
                <c:pt idx="1109">
                  <c:v>12.9740209579468</c:v>
                </c:pt>
                <c:pt idx="1110">
                  <c:v>13.531938552856399</c:v>
                </c:pt>
                <c:pt idx="1111">
                  <c:v>13.7610273361206</c:v>
                </c:pt>
                <c:pt idx="1112">
                  <c:v>13.641033172607401</c:v>
                </c:pt>
                <c:pt idx="1113">
                  <c:v>13.1826887130737</c:v>
                </c:pt>
                <c:pt idx="1114">
                  <c:v>12.426893234252899</c:v>
                </c:pt>
                <c:pt idx="1115">
                  <c:v>11.438040733337401</c:v>
                </c:pt>
                <c:pt idx="1116">
                  <c:v>10.2942895889282</c:v>
                </c:pt>
                <c:pt idx="1117">
                  <c:v>9.0782442092895508</c:v>
                </c:pt>
                <c:pt idx="1118">
                  <c:v>7.8702974319457999</c:v>
                </c:pt>
                <c:pt idx="1119">
                  <c:v>6.7448496818542498</c:v>
                </c:pt>
                <c:pt idx="1120">
                  <c:v>5.7684755325317401</c:v>
                </c:pt>
                <c:pt idx="1121">
                  <c:v>4.9983935356140101</c:v>
                </c:pt>
                <c:pt idx="1122">
                  <c:v>4.4805393218994096</c:v>
                </c:pt>
                <c:pt idx="1123">
                  <c:v>4.2471842765808097</c:v>
                </c:pt>
                <c:pt idx="1124">
                  <c:v>4.3147063255310103</c:v>
                </c:pt>
                <c:pt idx="1125">
                  <c:v>4.6818194389343297</c:v>
                </c:pt>
                <c:pt idx="1126">
                  <c:v>5.32840824127197</c:v>
                </c:pt>
                <c:pt idx="1127">
                  <c:v>6.2152214050293004</c:v>
                </c:pt>
                <c:pt idx="1128">
                  <c:v>7.2846331596374503</c:v>
                </c:pt>
                <c:pt idx="1129">
                  <c:v>8.4630432128906303</c:v>
                </c:pt>
                <c:pt idx="1130">
                  <c:v>9.6658954620361293</c:v>
                </c:pt>
                <c:pt idx="1131">
                  <c:v>10.8048238754272</c:v>
                </c:pt>
                <c:pt idx="1132">
                  <c:v>11.7965497970581</c:v>
                </c:pt>
                <c:pt idx="1133">
                  <c:v>12.5713863372803</c:v>
                </c:pt>
                <c:pt idx="1134">
                  <c:v>13.0795335769653</c:v>
                </c:pt>
                <c:pt idx="1135">
                  <c:v>13.2937984466553</c:v>
                </c:pt>
                <c:pt idx="1136">
                  <c:v>13.208981513977101</c:v>
                </c:pt>
                <c:pt idx="1137">
                  <c:v>12.839135169982899</c:v>
                </c:pt>
                <c:pt idx="1138">
                  <c:v>12.214353561401399</c:v>
                </c:pt>
                <c:pt idx="1139">
                  <c:v>11.378155708313001</c:v>
                </c:pt>
                <c:pt idx="1140">
                  <c:v>10.3855237960815</c:v>
                </c:pt>
                <c:pt idx="1141">
                  <c:v>9.3008766174316406</c:v>
                </c:pt>
                <c:pt idx="1142">
                  <c:v>8.19525241851807</c:v>
                </c:pt>
                <c:pt idx="1143">
                  <c:v>7.1424002647399902</c:v>
                </c:pt>
                <c:pt idx="1144">
                  <c:v>6.2138915061950701</c:v>
                </c:pt>
                <c:pt idx="1145">
                  <c:v>5.47396039962769</c:v>
                </c:pt>
                <c:pt idx="1146">
                  <c:v>4.9746375083923304</c:v>
                </c:pt>
                <c:pt idx="1147">
                  <c:v>4.7517104148864702</c:v>
                </c:pt>
                <c:pt idx="1148">
                  <c:v>4.8218464851379403</c:v>
                </c:pt>
                <c:pt idx="1149">
                  <c:v>5.1809678077697798</c:v>
                </c:pt>
                <c:pt idx="1150">
                  <c:v>5.8041086196899396</c:v>
                </c:pt>
                <c:pt idx="1151">
                  <c:v>6.6467561721801802</c:v>
                </c:pt>
                <c:pt idx="1152">
                  <c:v>7.6477823257446298</c:v>
                </c:pt>
                <c:pt idx="1153">
                  <c:v>8.7338180541992205</c:v>
                </c:pt>
                <c:pt idx="1154">
                  <c:v>9.82476806640625</c:v>
                </c:pt>
                <c:pt idx="1155">
                  <c:v>10.8399209976196</c:v>
                </c:pt>
                <c:pt idx="1156">
                  <c:v>11.704291343689</c:v>
                </c:pt>
                <c:pt idx="1157">
                  <c:v>12.3547916412354</c:v>
                </c:pt>
                <c:pt idx="1158">
                  <c:v>12.7457780838013</c:v>
                </c:pt>
                <c:pt idx="1159">
                  <c:v>12.853157043456999</c:v>
                </c:pt>
                <c:pt idx="1160">
                  <c:v>12.676444053649901</c:v>
                </c:pt>
                <c:pt idx="1161">
                  <c:v>12.238146781921399</c:v>
                </c:pt>
                <c:pt idx="1162">
                  <c:v>11.580553054809601</c:v>
                </c:pt>
                <c:pt idx="1163">
                  <c:v>10.760622978210399</c:v>
                </c:pt>
                <c:pt idx="1164">
                  <c:v>9.8439893722534197</c:v>
                </c:pt>
                <c:pt idx="1165">
                  <c:v>8.8991270065307599</c:v>
                </c:pt>
                <c:pt idx="1166">
                  <c:v>7.9924178123474103</c:v>
                </c:pt>
                <c:pt idx="1167">
                  <c:v>7.1842412948608398</c:v>
                </c:pt>
                <c:pt idx="1168">
                  <c:v>6.5258450508117702</c:v>
                </c:pt>
                <c:pt idx="1169">
                  <c:v>6.0566287040710396</c:v>
                </c:pt>
                <c:pt idx="1170">
                  <c:v>5.80202388763428</c:v>
                </c:pt>
                <c:pt idx="1171">
                  <c:v>5.7721624374389604</c:v>
                </c:pt>
                <c:pt idx="1172">
                  <c:v>5.9615797996520996</c:v>
                </c:pt>
                <c:pt idx="1173">
                  <c:v>6.3498821258544904</c:v>
                </c:pt>
                <c:pt idx="1174">
                  <c:v>6.9035878181457502</c:v>
                </c:pt>
                <c:pt idx="1175">
                  <c:v>7.5788521766662598</c:v>
                </c:pt>
                <c:pt idx="1176">
                  <c:v>8.3250799179077095</c:v>
                </c:pt>
                <c:pt idx="1177">
                  <c:v>9.0890474319458008</c:v>
                </c:pt>
                <c:pt idx="1178">
                  <c:v>9.8191061019897496</c:v>
                </c:pt>
                <c:pt idx="1179">
                  <c:v>10.4689636230469</c:v>
                </c:pt>
                <c:pt idx="1180">
                  <c:v>11.0006771087646</c:v>
                </c:pt>
                <c:pt idx="1181">
                  <c:v>11.386570930481</c:v>
                </c:pt>
                <c:pt idx="1182">
                  <c:v>11.610100746154799</c:v>
                </c:pt>
                <c:pt idx="1183">
                  <c:v>11.6657152175903</c:v>
                </c:pt>
                <c:pt idx="1184">
                  <c:v>11.5580730438232</c:v>
                </c:pt>
                <c:pt idx="1185">
                  <c:v>11.300849914550801</c:v>
                </c:pt>
                <c:pt idx="1186">
                  <c:v>10.9152746200562</c:v>
                </c:pt>
                <c:pt idx="1187">
                  <c:v>10.4285974502563</c:v>
                </c:pt>
                <c:pt idx="1188">
                  <c:v>9.8724632263183594</c:v>
                </c:pt>
                <c:pt idx="1189">
                  <c:v>9.2812232971191406</c:v>
                </c:pt>
                <c:pt idx="1190">
                  <c:v>8.6902027130127006</c:v>
                </c:pt>
                <c:pt idx="1191">
                  <c:v>8.1339464187622106</c:v>
                </c:pt>
                <c:pt idx="1192">
                  <c:v>7.6445298194885298</c:v>
                </c:pt>
                <c:pt idx="1193">
                  <c:v>7.2498593330383301</c:v>
                </c:pt>
                <c:pt idx="1194">
                  <c:v>6.9719948768615696</c:v>
                </c:pt>
                <c:pt idx="1195">
                  <c:v>6.8256773948669398</c:v>
                </c:pt>
                <c:pt idx="1196">
                  <c:v>6.81732225418091</c:v>
                </c:pt>
                <c:pt idx="1197">
                  <c:v>6.9446425437927202</c:v>
                </c:pt>
                <c:pt idx="1198">
                  <c:v>7.1969189643859899</c:v>
                </c:pt>
                <c:pt idx="1199">
                  <c:v>7.5559191703796396</c:v>
                </c:pt>
                <c:pt idx="1200">
                  <c:v>7.9973249435424796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81-4CF2-B760-D984022D2013}"/>
            </c:ext>
          </c:extLst>
        </c:ser>
        <c:ser>
          <c:idx val="2"/>
          <c:order val="2"/>
          <c:tx>
            <c:strRef>
              <c:f>'R'!$D$1</c:f>
              <c:strCache>
                <c:ptCount val="1"/>
                <c:pt idx="0">
                  <c:v>No.3 Flooded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'R'!$D$2:$D$1202</c:f>
              <c:numCache>
                <c:formatCode>General</c:formatCode>
                <c:ptCount val="1201"/>
                <c:pt idx="0">
                  <c:v>-9.2502508163452095</c:v>
                </c:pt>
                <c:pt idx="1">
                  <c:v>-9.2504148483276403</c:v>
                </c:pt>
                <c:pt idx="2">
                  <c:v>-9.2502794265747106</c:v>
                </c:pt>
                <c:pt idx="3">
                  <c:v>-9.2488460540771502</c:v>
                </c:pt>
                <c:pt idx="4">
                  <c:v>-9.2451629638671893</c:v>
                </c:pt>
                <c:pt idx="5">
                  <c:v>-9.2385168075561506</c:v>
                </c:pt>
                <c:pt idx="6">
                  <c:v>-9.2286834716796893</c:v>
                </c:pt>
                <c:pt idx="7">
                  <c:v>-9.2160682678222692</c:v>
                </c:pt>
                <c:pt idx="8">
                  <c:v>-9.2017278671264702</c:v>
                </c:pt>
                <c:pt idx="9">
                  <c:v>-9.18725681304932</c:v>
                </c:pt>
                <c:pt idx="10">
                  <c:v>-9.1745691299438494</c:v>
                </c:pt>
                <c:pt idx="11">
                  <c:v>-9.1656446456909197</c:v>
                </c:pt>
                <c:pt idx="12">
                  <c:v>-9.1622619628906303</c:v>
                </c:pt>
                <c:pt idx="13">
                  <c:v>-9.1657199859619105</c:v>
                </c:pt>
                <c:pt idx="14">
                  <c:v>-9.1765766143798793</c:v>
                </c:pt>
                <c:pt idx="15">
                  <c:v>-9.1944742202758807</c:v>
                </c:pt>
                <c:pt idx="16">
                  <c:v>-9.2181043624877894</c:v>
                </c:pt>
                <c:pt idx="17">
                  <c:v>-9.2452831268310494</c:v>
                </c:pt>
                <c:pt idx="18">
                  <c:v>-9.2732734680175799</c:v>
                </c:pt>
                <c:pt idx="19">
                  <c:v>-9.2991981506347692</c:v>
                </c:pt>
                <c:pt idx="20">
                  <c:v>-9.3205356597900408</c:v>
                </c:pt>
                <c:pt idx="21">
                  <c:v>-9.3354091644287092</c:v>
                </c:pt>
                <c:pt idx="22">
                  <c:v>-9.3426580429077095</c:v>
                </c:pt>
                <c:pt idx="23">
                  <c:v>-9.3416366577148402</c:v>
                </c:pt>
                <c:pt idx="24">
                  <c:v>-9.3319501876831108</c:v>
                </c:pt>
                <c:pt idx="25">
                  <c:v>-9.3134679794311506</c:v>
                </c:pt>
                <c:pt idx="26">
                  <c:v>-9.2866086959838903</c:v>
                </c:pt>
                <c:pt idx="27">
                  <c:v>-9.2527484893798793</c:v>
                </c:pt>
                <c:pt idx="28">
                  <c:v>-9.2143621444702095</c:v>
                </c:pt>
                <c:pt idx="29">
                  <c:v>-9.1747903823852504</c:v>
                </c:pt>
                <c:pt idx="30">
                  <c:v>-9.1377172470092791</c:v>
                </c:pt>
                <c:pt idx="31">
                  <c:v>-9.1066045761108398</c:v>
                </c:pt>
                <c:pt idx="32">
                  <c:v>-9.0843505859375</c:v>
                </c:pt>
                <c:pt idx="33">
                  <c:v>-9.0730819702148402</c:v>
                </c:pt>
                <c:pt idx="34">
                  <c:v>-9.0740566253662092</c:v>
                </c:pt>
                <c:pt idx="35">
                  <c:v>-9.0875825881958008</c:v>
                </c:pt>
                <c:pt idx="36">
                  <c:v>-9.1130475997924805</c:v>
                </c:pt>
                <c:pt idx="37">
                  <c:v>-9.1489028930664098</c:v>
                </c:pt>
                <c:pt idx="38">
                  <c:v>-9.1927022933959996</c:v>
                </c:pt>
                <c:pt idx="39">
                  <c:v>-9.2411651611328107</c:v>
                </c:pt>
                <c:pt idx="40">
                  <c:v>-9.29028415679932</c:v>
                </c:pt>
                <c:pt idx="41">
                  <c:v>-9.3355979919433594</c:v>
                </c:pt>
                <c:pt idx="42">
                  <c:v>-9.3727216720581108</c:v>
                </c:pt>
                <c:pt idx="43">
                  <c:v>-9.3979663848877006</c:v>
                </c:pt>
                <c:pt idx="44">
                  <c:v>-9.4088993072509801</c:v>
                </c:pt>
                <c:pt idx="45">
                  <c:v>-9.4045505523681605</c:v>
                </c:pt>
                <c:pt idx="46">
                  <c:v>-9.3853921890258807</c:v>
                </c:pt>
                <c:pt idx="47">
                  <c:v>-9.3530740737915004</c:v>
                </c:pt>
                <c:pt idx="48">
                  <c:v>-9.3101921081543004</c:v>
                </c:pt>
                <c:pt idx="49">
                  <c:v>-9.2600317001342791</c:v>
                </c:pt>
                <c:pt idx="50">
                  <c:v>-9.20635986328125</c:v>
                </c:pt>
                <c:pt idx="51">
                  <c:v>-9.1532163619995099</c:v>
                </c:pt>
                <c:pt idx="52">
                  <c:v>-9.1047430038452095</c:v>
                </c:pt>
                <c:pt idx="53">
                  <c:v>-9.0649623870849592</c:v>
                </c:pt>
                <c:pt idx="54">
                  <c:v>-9.0375909805297905</c:v>
                </c:pt>
                <c:pt idx="55">
                  <c:v>-9.0257940292358398</c:v>
                </c:pt>
                <c:pt idx="56">
                  <c:v>-9.0318403244018608</c:v>
                </c:pt>
                <c:pt idx="57">
                  <c:v>-9.0567045211791992</c:v>
                </c:pt>
                <c:pt idx="58">
                  <c:v>-9.0996179580688494</c:v>
                </c:pt>
                <c:pt idx="59">
                  <c:v>-9.1576566696166992</c:v>
                </c:pt>
                <c:pt idx="60">
                  <c:v>-9.2256956100463903</c:v>
                </c:pt>
                <c:pt idx="61">
                  <c:v>-9.2967319488525408</c:v>
                </c:pt>
                <c:pt idx="62">
                  <c:v>-9.3626537322997994</c:v>
                </c:pt>
                <c:pt idx="63">
                  <c:v>-9.4152545928955096</c:v>
                </c:pt>
                <c:pt idx="64">
                  <c:v>-9.44744968414307</c:v>
                </c:pt>
                <c:pt idx="65">
                  <c:v>-9.4543714523315394</c:v>
                </c:pt>
                <c:pt idx="66">
                  <c:v>-9.4341049194336009</c:v>
                </c:pt>
                <c:pt idx="67">
                  <c:v>-9.3879299163818395</c:v>
                </c:pt>
                <c:pt idx="68">
                  <c:v>-9.3200149536132795</c:v>
                </c:pt>
                <c:pt idx="69">
                  <c:v>-9.2367296218872106</c:v>
                </c:pt>
                <c:pt idx="70">
                  <c:v>-9.1459236145019496</c:v>
                </c:pt>
                <c:pt idx="71">
                  <c:v>-9.0562858581543004</c:v>
                </c:pt>
                <c:pt idx="72">
                  <c:v>-8.9768505096435494</c:v>
                </c:pt>
                <c:pt idx="73">
                  <c:v>-8.9163665771484393</c:v>
                </c:pt>
                <c:pt idx="74">
                  <c:v>-8.8823919296264595</c:v>
                </c:pt>
                <c:pt idx="75">
                  <c:v>-8.8801422119140607</c:v>
                </c:pt>
                <c:pt idx="76">
                  <c:v>-8.9112520217895508</c:v>
                </c:pt>
                <c:pt idx="77">
                  <c:v>-8.9729776382446307</c:v>
                </c:pt>
                <c:pt idx="78">
                  <c:v>-9.0580835342407209</c:v>
                </c:pt>
                <c:pt idx="79">
                  <c:v>-9.1556701660156303</c:v>
                </c:pt>
                <c:pt idx="80">
                  <c:v>-9.2527904510497994</c:v>
                </c:pt>
                <c:pt idx="81">
                  <c:v>-9.3366117477416992</c:v>
                </c:pt>
                <c:pt idx="82">
                  <c:v>-9.3963871002197301</c:v>
                </c:pt>
                <c:pt idx="83">
                  <c:v>-9.42492771148682</c:v>
                </c:pt>
                <c:pt idx="84">
                  <c:v>-9.4194145202636701</c:v>
                </c:pt>
                <c:pt idx="85">
                  <c:v>-9.3810806274414098</c:v>
                </c:pt>
                <c:pt idx="86">
                  <c:v>-9.3142137527465803</c:v>
                </c:pt>
                <c:pt idx="87">
                  <c:v>-9.2250261306762695</c:v>
                </c:pt>
                <c:pt idx="88">
                  <c:v>-9.1209640502929705</c:v>
                </c:pt>
                <c:pt idx="89">
                  <c:v>-9.0104656219482404</c:v>
                </c:pt>
                <c:pt idx="90">
                  <c:v>-8.9029312133789098</c:v>
                </c:pt>
                <c:pt idx="91">
                  <c:v>-8.80853366851807</c:v>
                </c:pt>
                <c:pt idx="92">
                  <c:v>-8.7375431060790998</c:v>
                </c:pt>
                <c:pt idx="93">
                  <c:v>-8.6991300582885707</c:v>
                </c:pt>
                <c:pt idx="94">
                  <c:v>-8.6997804641723597</c:v>
                </c:pt>
                <c:pt idx="95">
                  <c:v>-8.7418107986450195</c:v>
                </c:pt>
                <c:pt idx="96">
                  <c:v>-8.8224449157714808</c:v>
                </c:pt>
                <c:pt idx="97">
                  <c:v>-8.9336433410644496</c:v>
                </c:pt>
                <c:pt idx="98">
                  <c:v>-9.0629720687866193</c:v>
                </c:pt>
                <c:pt idx="99">
                  <c:v>-9.1955461502075195</c:v>
                </c:pt>
                <c:pt idx="100">
                  <c:v>-9.3167676925659197</c:v>
                </c:pt>
                <c:pt idx="101">
                  <c:v>-9.4150619506835902</c:v>
                </c:pt>
                <c:pt idx="102">
                  <c:v>-9.4834184646606392</c:v>
                </c:pt>
                <c:pt idx="103">
                  <c:v>-9.5188760757446307</c:v>
                </c:pt>
                <c:pt idx="104">
                  <c:v>-9.5207176208496094</c:v>
                </c:pt>
                <c:pt idx="105">
                  <c:v>-9.4887838363647496</c:v>
                </c:pt>
                <c:pt idx="106">
                  <c:v>-9.4230585098266602</c:v>
                </c:pt>
                <c:pt idx="107">
                  <c:v>-9.3246259689331108</c:v>
                </c:pt>
                <c:pt idx="108">
                  <c:v>-9.1974058151245099</c:v>
                </c:pt>
                <c:pt idx="109">
                  <c:v>-9.0496120452880895</c:v>
                </c:pt>
                <c:pt idx="110">
                  <c:v>-8.89398288726807</c:v>
                </c:pt>
                <c:pt idx="111">
                  <c:v>-8.7465476989746094</c:v>
                </c:pt>
                <c:pt idx="112">
                  <c:v>-8.6242380142211896</c:v>
                </c:pt>
                <c:pt idx="113">
                  <c:v>-8.5420131683349592</c:v>
                </c:pt>
                <c:pt idx="114">
                  <c:v>-8.5102586746215803</c:v>
                </c:pt>
                <c:pt idx="115">
                  <c:v>-8.53289699554443</c:v>
                </c:pt>
                <c:pt idx="116">
                  <c:v>-8.6066408157348597</c:v>
                </c:pt>
                <c:pt idx="117">
                  <c:v>-8.7217054367065394</c:v>
                </c:pt>
                <c:pt idx="118">
                  <c:v>-8.864013671875</c:v>
                </c:pt>
                <c:pt idx="119">
                  <c:v>-9.0184764862060494</c:v>
                </c:pt>
                <c:pt idx="120">
                  <c:v>-9.1720724105834996</c:v>
                </c:pt>
                <c:pt idx="121">
                  <c:v>-9.3153266906738299</c:v>
                </c:pt>
                <c:pt idx="122">
                  <c:v>-9.4419660568237305</c:v>
                </c:pt>
                <c:pt idx="123">
                  <c:v>-9.5473089218139595</c:v>
                </c:pt>
                <c:pt idx="124">
                  <c:v>-9.6265363693237305</c:v>
                </c:pt>
                <c:pt idx="125">
                  <c:v>-9.6738834381103498</c:v>
                </c:pt>
                <c:pt idx="126">
                  <c:v>-9.6832962036132795</c:v>
                </c:pt>
                <c:pt idx="127">
                  <c:v>-9.6503353118896502</c:v>
                </c:pt>
                <c:pt idx="128">
                  <c:v>-9.5744810104370099</c:v>
                </c:pt>
                <c:pt idx="129">
                  <c:v>-9.4605216979980504</c:v>
                </c:pt>
                <c:pt idx="130">
                  <c:v>-9.3182878494262695</c:v>
                </c:pt>
                <c:pt idx="131">
                  <c:v>-9.1608533859252894</c:v>
                </c:pt>
                <c:pt idx="132">
                  <c:v>-9.0020351409912092</c:v>
                </c:pt>
                <c:pt idx="133">
                  <c:v>-8.8541669845581108</c:v>
                </c:pt>
                <c:pt idx="134">
                  <c:v>-8.7266521453857404</c:v>
                </c:pt>
                <c:pt idx="135">
                  <c:v>-8.6255388259887695</c:v>
                </c:pt>
                <c:pt idx="136">
                  <c:v>-8.5540857315063494</c:v>
                </c:pt>
                <c:pt idx="137">
                  <c:v>-8.5138568878173793</c:v>
                </c:pt>
                <c:pt idx="138">
                  <c:v>-8.5059041976928693</c:v>
                </c:pt>
                <c:pt idx="139">
                  <c:v>-8.5314645767211896</c:v>
                </c:pt>
                <c:pt idx="140">
                  <c:v>-8.5919446945190394</c:v>
                </c:pt>
                <c:pt idx="141">
                  <c:v>-8.6880950927734393</c:v>
                </c:pt>
                <c:pt idx="142">
                  <c:v>-8.81872463226318</c:v>
                </c:pt>
                <c:pt idx="143">
                  <c:v>-8.9794702529907209</c:v>
                </c:pt>
                <c:pt idx="144">
                  <c:v>-9.1621665954589808</c:v>
                </c:pt>
                <c:pt idx="145">
                  <c:v>-9.3551168441772496</c:v>
                </c:pt>
                <c:pt idx="146">
                  <c:v>-9.5442600250244105</c:v>
                </c:pt>
                <c:pt idx="147">
                  <c:v>-9.7148208618164098</c:v>
                </c:pt>
                <c:pt idx="148">
                  <c:v>-9.8529767990112305</c:v>
                </c:pt>
                <c:pt idx="149">
                  <c:v>-9.9471359252929705</c:v>
                </c:pt>
                <c:pt idx="150">
                  <c:v>-9.9887485504150408</c:v>
                </c:pt>
                <c:pt idx="151">
                  <c:v>-9.9727468490600604</c:v>
                </c:pt>
                <c:pt idx="152">
                  <c:v>-9.8977899551391602</c:v>
                </c:pt>
                <c:pt idx="153">
                  <c:v>-9.7663440704345703</c:v>
                </c:pt>
                <c:pt idx="154">
                  <c:v>-9.5847673416137695</c:v>
                </c:pt>
                <c:pt idx="155">
                  <c:v>-9.3633756637573207</c:v>
                </c:pt>
                <c:pt idx="156">
                  <c:v>-9.1163187026977504</c:v>
                </c:pt>
                <c:pt idx="157">
                  <c:v>-8.8609828948974592</c:v>
                </c:pt>
                <c:pt idx="158">
                  <c:v>-8.6167306900024396</c:v>
                </c:pt>
                <c:pt idx="159">
                  <c:v>-8.4030475616455096</c:v>
                </c:pt>
                <c:pt idx="160">
                  <c:v>-8.2373743057250994</c:v>
                </c:pt>
                <c:pt idx="161">
                  <c:v>-8.1331939697265607</c:v>
                </c:pt>
                <c:pt idx="162">
                  <c:v>-8.0988721847534197</c:v>
                </c:pt>
                <c:pt idx="163">
                  <c:v>-8.1372699737548793</c:v>
                </c:pt>
                <c:pt idx="164">
                  <c:v>-8.2461900711059606</c:v>
                </c:pt>
                <c:pt idx="165">
                  <c:v>-8.4191474914550799</c:v>
                </c:pt>
                <c:pt idx="166">
                  <c:v>-8.6461048126220703</c:v>
                </c:pt>
                <c:pt idx="167">
                  <c:v>-8.9140806198120099</c:v>
                </c:pt>
                <c:pt idx="168">
                  <c:v>-9.2076683044433594</c:v>
                </c:pt>
                <c:pt idx="169">
                  <c:v>-9.5094299316406303</c:v>
                </c:pt>
                <c:pt idx="170">
                  <c:v>-9.8003606796264595</c:v>
                </c:pt>
                <c:pt idx="171">
                  <c:v>-10.0605325698853</c:v>
                </c:pt>
                <c:pt idx="172">
                  <c:v>-10.270299911499</c:v>
                </c:pt>
                <c:pt idx="173">
                  <c:v>-10.4120645523071</c:v>
                </c:pt>
                <c:pt idx="174">
                  <c:v>-10.472439765930201</c:v>
                </c:pt>
                <c:pt idx="175">
                  <c:v>-10.444139480590801</c:v>
                </c:pt>
                <c:pt idx="176">
                  <c:v>-10.3270101547241</c:v>
                </c:pt>
                <c:pt idx="177">
                  <c:v>-10.1280841827393</c:v>
                </c:pt>
                <c:pt idx="178">
                  <c:v>-9.8608312606811506</c:v>
                </c:pt>
                <c:pt idx="179">
                  <c:v>-9.5438356399536097</c:v>
                </c:pt>
                <c:pt idx="180">
                  <c:v>-9.1991434097290004</c:v>
                </c:pt>
                <c:pt idx="181">
                  <c:v>-8.8505229949951207</c:v>
                </c:pt>
                <c:pt idx="182">
                  <c:v>-8.5217266082763707</c:v>
                </c:pt>
                <c:pt idx="183">
                  <c:v>-8.2348470687866193</c:v>
                </c:pt>
                <c:pt idx="184">
                  <c:v>-8.0088882446289098</c:v>
                </c:pt>
                <c:pt idx="185">
                  <c:v>-7.8586587905883798</c:v>
                </c:pt>
                <c:pt idx="186">
                  <c:v>-7.7940688133239702</c:v>
                </c:pt>
                <c:pt idx="187">
                  <c:v>-7.8197336196899396</c:v>
                </c:pt>
                <c:pt idx="188">
                  <c:v>-7.9348521232604998</c:v>
                </c:pt>
                <c:pt idx="189">
                  <c:v>-8.1332654953002894</c:v>
                </c:pt>
                <c:pt idx="190">
                  <c:v>-8.4036912918090803</c:v>
                </c:pt>
                <c:pt idx="191">
                  <c:v>-8.7302160263061506</c:v>
                </c:pt>
                <c:pt idx="192">
                  <c:v>-9.0931177139282209</c:v>
                </c:pt>
                <c:pt idx="193">
                  <c:v>-9.4699468612670898</c:v>
                </c:pt>
                <c:pt idx="194">
                  <c:v>-9.8367176055908203</c:v>
                </c:pt>
                <c:pt idx="195">
                  <c:v>-10.1691551208496</c:v>
                </c:pt>
                <c:pt idx="196">
                  <c:v>-10.4441175460815</c:v>
                </c:pt>
                <c:pt idx="197">
                  <c:v>-10.641171455383301</c:v>
                </c:pt>
                <c:pt idx="198">
                  <c:v>-10.744325637817401</c:v>
                </c:pt>
                <c:pt idx="199">
                  <c:v>-10.7437448501587</c:v>
                </c:pt>
                <c:pt idx="200">
                  <c:v>-10.636965751647899</c:v>
                </c:pt>
                <c:pt idx="201">
                  <c:v>-10.429323196411101</c:v>
                </c:pt>
                <c:pt idx="202">
                  <c:v>-10.1334829330444</c:v>
                </c:pt>
                <c:pt idx="203">
                  <c:v>-9.7683467864990199</c:v>
                </c:pt>
                <c:pt idx="204">
                  <c:v>-9.3576354980468803</c:v>
                </c:pt>
                <c:pt idx="205">
                  <c:v>-8.9282999038696307</c:v>
                </c:pt>
                <c:pt idx="206">
                  <c:v>-8.5088291168212908</c:v>
                </c:pt>
                <c:pt idx="207">
                  <c:v>-8.1274585723877006</c:v>
                </c:pt>
                <c:pt idx="208">
                  <c:v>-7.8103365898132298</c:v>
                </c:pt>
                <c:pt idx="209">
                  <c:v>-7.57975196838379</c:v>
                </c:pt>
                <c:pt idx="210">
                  <c:v>-7.4525074958801296</c:v>
                </c:pt>
                <c:pt idx="211">
                  <c:v>-7.4386940002441397</c:v>
                </c:pt>
                <c:pt idx="212">
                  <c:v>-7.54091119766235</c:v>
                </c:pt>
                <c:pt idx="213">
                  <c:v>-7.7539739608764702</c:v>
                </c:pt>
                <c:pt idx="214">
                  <c:v>-8.06506443023682</c:v>
                </c:pt>
                <c:pt idx="215">
                  <c:v>-8.4543275833129901</c:v>
                </c:pt>
                <c:pt idx="216">
                  <c:v>-8.8959503173828107</c:v>
                </c:pt>
                <c:pt idx="217">
                  <c:v>-9.3597917556762695</c:v>
                </c:pt>
                <c:pt idx="218">
                  <c:v>-9.8136053085327095</c:v>
                </c:pt>
                <c:pt idx="219">
                  <c:v>-10.225664138793899</c:v>
                </c:pt>
                <c:pt idx="220">
                  <c:v>-10.567313194274901</c:v>
                </c:pt>
                <c:pt idx="221">
                  <c:v>-10.8149461746216</c:v>
                </c:pt>
                <c:pt idx="222">
                  <c:v>-10.951387405395501</c:v>
                </c:pt>
                <c:pt idx="223">
                  <c:v>-10.966661453247101</c:v>
                </c:pt>
                <c:pt idx="224">
                  <c:v>-10.8585214614868</c:v>
                </c:pt>
                <c:pt idx="225">
                  <c:v>-10.6327962875366</c:v>
                </c:pt>
                <c:pt idx="226">
                  <c:v>-10.3034820556641</c:v>
                </c:pt>
                <c:pt idx="227">
                  <c:v>-9.8924150466918892</c:v>
                </c:pt>
                <c:pt idx="228">
                  <c:v>-9.4281349182128906</c:v>
                </c:pt>
                <c:pt idx="229">
                  <c:v>-8.9438714981079102</c:v>
                </c:pt>
                <c:pt idx="230">
                  <c:v>-8.47473049163818</c:v>
                </c:pt>
                <c:pt idx="231">
                  <c:v>-8.0545511245727504</c:v>
                </c:pt>
                <c:pt idx="232">
                  <c:v>-7.71291255950928</c:v>
                </c:pt>
                <c:pt idx="233">
                  <c:v>-7.4727067947387704</c:v>
                </c:pt>
                <c:pt idx="234">
                  <c:v>-7.3485083580017099</c:v>
                </c:pt>
                <c:pt idx="235">
                  <c:v>-7.3459582328796396</c:v>
                </c:pt>
                <c:pt idx="236">
                  <c:v>-7.4620919227600098</c:v>
                </c:pt>
                <c:pt idx="237">
                  <c:v>-7.6863656044006303</c:v>
                </c:pt>
                <c:pt idx="238">
                  <c:v>-8.0021533966064506</c:v>
                </c:pt>
                <c:pt idx="239">
                  <c:v>-8.3882961273193395</c:v>
                </c:pt>
                <c:pt idx="240">
                  <c:v>-8.8203964233398402</c:v>
                </c:pt>
                <c:pt idx="241">
                  <c:v>-9.2717962265014595</c:v>
                </c:pt>
                <c:pt idx="242">
                  <c:v>-9.7144012451171893</c:v>
                </c:pt>
                <c:pt idx="243">
                  <c:v>-10.119691848754901</c:v>
                </c:pt>
                <c:pt idx="244">
                  <c:v>-10.4603462219238</c:v>
                </c:pt>
                <c:pt idx="245">
                  <c:v>-10.712522506713899</c:v>
                </c:pt>
                <c:pt idx="246">
                  <c:v>-10.858427047729499</c:v>
                </c:pt>
                <c:pt idx="247">
                  <c:v>-10.8884992599487</c:v>
                </c:pt>
                <c:pt idx="248">
                  <c:v>-10.8026342391968</c:v>
                </c:pt>
                <c:pt idx="249">
                  <c:v>-10.6099309921265</c:v>
                </c:pt>
                <c:pt idx="250">
                  <c:v>-10.3270826339722</c:v>
                </c:pt>
                <c:pt idx="251">
                  <c:v>-9.9759206771850604</c:v>
                </c:pt>
                <c:pt idx="252">
                  <c:v>-9.5808162689209002</c:v>
                </c:pt>
                <c:pt idx="253">
                  <c:v>-9.1666259765625</c:v>
                </c:pt>
                <c:pt idx="254">
                  <c:v>-8.7574129104614293</c:v>
                </c:pt>
                <c:pt idx="255">
                  <c:v>-8.3758869171142596</c:v>
                </c:pt>
                <c:pt idx="256">
                  <c:v>-8.0432014465331996</c:v>
                </c:pt>
                <c:pt idx="257">
                  <c:v>-7.7785181999206596</c:v>
                </c:pt>
                <c:pt idx="258">
                  <c:v>-7.5982236862182599</c:v>
                </c:pt>
                <c:pt idx="259">
                  <c:v>-7.5147852897644096</c:v>
                </c:pt>
                <c:pt idx="260">
                  <c:v>-7.5353918075561497</c:v>
                </c:pt>
                <c:pt idx="261">
                  <c:v>-7.6607666015625</c:v>
                </c:pt>
                <c:pt idx="262">
                  <c:v>-7.8843460083007804</c:v>
                </c:pt>
                <c:pt idx="263">
                  <c:v>-8.1922369003295898</c:v>
                </c:pt>
                <c:pt idx="264">
                  <c:v>-8.5640449523925799</c:v>
                </c:pt>
                <c:pt idx="265">
                  <c:v>-8.9746332168579102</c:v>
                </c:pt>
                <c:pt idx="266">
                  <c:v>-9.3965158462524396</c:v>
                </c:pt>
                <c:pt idx="267">
                  <c:v>-9.8023738861084002</c:v>
                </c:pt>
                <c:pt idx="268">
                  <c:v>-10.1671094894409</c:v>
                </c:pt>
                <c:pt idx="269">
                  <c:v>-10.469022750854499</c:v>
                </c:pt>
                <c:pt idx="270">
                  <c:v>-10.6901588439941</c:v>
                </c:pt>
                <c:pt idx="271">
                  <c:v>-10.8164148330688</c:v>
                </c:pt>
                <c:pt idx="272">
                  <c:v>-10.838002204895</c:v>
                </c:pt>
                <c:pt idx="273">
                  <c:v>-10.7505207061768</c:v>
                </c:pt>
                <c:pt idx="274">
                  <c:v>-10.5564937591553</c:v>
                </c:pt>
                <c:pt idx="275">
                  <c:v>-10.266625404357899</c:v>
                </c:pt>
                <c:pt idx="276">
                  <c:v>-9.9000511169433594</c:v>
                </c:pt>
                <c:pt idx="277">
                  <c:v>-9.4830389022827095</c:v>
                </c:pt>
                <c:pt idx="278">
                  <c:v>-9.0464906692504901</c:v>
                </c:pt>
                <c:pt idx="279">
                  <c:v>-8.62274265289307</c:v>
                </c:pt>
                <c:pt idx="280">
                  <c:v>-8.2422399520874006</c:v>
                </c:pt>
                <c:pt idx="281">
                  <c:v>-7.9308323860168501</c:v>
                </c:pt>
                <c:pt idx="282">
                  <c:v>-7.7079205513000497</c:v>
                </c:pt>
                <c:pt idx="283">
                  <c:v>-7.5855851173400897</c:v>
                </c:pt>
                <c:pt idx="284">
                  <c:v>-7.5684909820556596</c:v>
                </c:pt>
                <c:pt idx="285">
                  <c:v>-7.6543922424316397</c:v>
                </c:pt>
                <c:pt idx="286">
                  <c:v>-7.8349909782409703</c:v>
                </c:pt>
                <c:pt idx="287">
                  <c:v>-8.0969934463500994</c:v>
                </c:pt>
                <c:pt idx="288">
                  <c:v>-8.4232501983642596</c:v>
                </c:pt>
                <c:pt idx="289">
                  <c:v>-8.7936983108520508</c:v>
                </c:pt>
                <c:pt idx="290">
                  <c:v>-9.18615627288818</c:v>
                </c:pt>
                <c:pt idx="291">
                  <c:v>-9.5770635604858398</c:v>
                </c:pt>
                <c:pt idx="292">
                  <c:v>-9.9425115585327202</c:v>
                </c:pt>
                <c:pt idx="293">
                  <c:v>-10.259601593017599</c:v>
                </c:pt>
                <c:pt idx="294">
                  <c:v>-10.5080785751343</c:v>
                </c:pt>
                <c:pt idx="295">
                  <c:v>-10.6720113754272</c:v>
                </c:pt>
                <c:pt idx="296">
                  <c:v>-10.7411031723022</c:v>
                </c:pt>
                <c:pt idx="297">
                  <c:v>-10.7114315032959</c:v>
                </c:pt>
                <c:pt idx="298">
                  <c:v>-10.5854797363281</c:v>
                </c:pt>
                <c:pt idx="299">
                  <c:v>-10.3716688156128</c:v>
                </c:pt>
                <c:pt idx="300">
                  <c:v>-10.083621978759799</c:v>
                </c:pt>
                <c:pt idx="301">
                  <c:v>-9.7393608093261701</c:v>
                </c:pt>
                <c:pt idx="302">
                  <c:v>-9.3604393005371094</c:v>
                </c:pt>
                <c:pt idx="303">
                  <c:v>-8.9708347320556605</c:v>
                </c:pt>
                <c:pt idx="304">
                  <c:v>-8.5955181121826207</c:v>
                </c:pt>
                <c:pt idx="305">
                  <c:v>-8.2587938308715803</c:v>
                </c:pt>
                <c:pt idx="306">
                  <c:v>-7.9825487136840803</c:v>
                </c:pt>
                <c:pt idx="307">
                  <c:v>-7.7846546173095703</c:v>
                </c:pt>
                <c:pt idx="308">
                  <c:v>-7.6775922775268501</c:v>
                </c:pt>
                <c:pt idx="309">
                  <c:v>-7.66750288009644</c:v>
                </c:pt>
                <c:pt idx="310">
                  <c:v>-7.7537579536437997</c:v>
                </c:pt>
                <c:pt idx="311">
                  <c:v>-7.9292454719543501</c:v>
                </c:pt>
                <c:pt idx="312">
                  <c:v>-8.1812858581543004</c:v>
                </c:pt>
                <c:pt idx="313">
                  <c:v>-8.4929552078247106</c:v>
                </c:pt>
                <c:pt idx="314">
                  <c:v>-8.8445348739624006</c:v>
                </c:pt>
                <c:pt idx="315">
                  <c:v>-9.2148771286010707</c:v>
                </c:pt>
                <c:pt idx="316">
                  <c:v>-9.5824642181396502</c:v>
                </c:pt>
                <c:pt idx="317">
                  <c:v>-9.9263391494750994</c:v>
                </c:pt>
                <c:pt idx="318">
                  <c:v>-10.2270460128784</c:v>
                </c:pt>
                <c:pt idx="319">
                  <c:v>-10.467578887939499</c:v>
                </c:pt>
                <c:pt idx="320">
                  <c:v>-10.634202003479</c:v>
                </c:pt>
                <c:pt idx="321">
                  <c:v>-10.7170515060425</c:v>
                </c:pt>
                <c:pt idx="322">
                  <c:v>-10.7105417251587</c:v>
                </c:pt>
                <c:pt idx="323">
                  <c:v>-10.6135873794556</c:v>
                </c:pt>
                <c:pt idx="324">
                  <c:v>-10.4299058914185</c:v>
                </c:pt>
                <c:pt idx="325">
                  <c:v>-10.168362617492701</c:v>
                </c:pt>
                <c:pt idx="326">
                  <c:v>-9.8429431915283203</c:v>
                </c:pt>
                <c:pt idx="327">
                  <c:v>-9.4722681045532209</c:v>
                </c:pt>
                <c:pt idx="328">
                  <c:v>-9.0787792205810494</c:v>
                </c:pt>
                <c:pt idx="329">
                  <c:v>-8.6875104904174805</c:v>
                </c:pt>
                <c:pt idx="330">
                  <c:v>-8.3244104385375994</c:v>
                </c:pt>
                <c:pt idx="331">
                  <c:v>-8.0142765045165998</c:v>
                </c:pt>
                <c:pt idx="332">
                  <c:v>-7.7786197662353498</c:v>
                </c:pt>
                <c:pt idx="333">
                  <c:v>-7.6337218284606898</c:v>
                </c:pt>
                <c:pt idx="334">
                  <c:v>-7.5892753601074201</c:v>
                </c:pt>
                <c:pt idx="335">
                  <c:v>-7.6477088928222701</c:v>
                </c:pt>
                <c:pt idx="336">
                  <c:v>-7.8043971061706499</c:v>
                </c:pt>
                <c:pt idx="337">
                  <c:v>-8.0484838485717791</c:v>
                </c:pt>
                <c:pt idx="338">
                  <c:v>-8.3641691207885707</c:v>
                </c:pt>
                <c:pt idx="339">
                  <c:v>-8.7320117950439506</c:v>
                </c:pt>
                <c:pt idx="340">
                  <c:v>-9.1301622390747106</c:v>
                </c:pt>
                <c:pt idx="341">
                  <c:v>-9.5354099273681605</c:v>
                </c:pt>
                <c:pt idx="342">
                  <c:v>-9.9241390228271502</c:v>
                </c:pt>
                <c:pt idx="343">
                  <c:v>-10.273354530334499</c:v>
                </c:pt>
                <c:pt idx="344">
                  <c:v>-10.561825752258301</c:v>
                </c:pt>
                <c:pt idx="345">
                  <c:v>-10.771293640136699</c:v>
                </c:pt>
                <c:pt idx="346">
                  <c:v>-10.887651443481399</c:v>
                </c:pt>
                <c:pt idx="347">
                  <c:v>-10.901954650878899</c:v>
                </c:pt>
                <c:pt idx="348">
                  <c:v>-10.8111057281494</c:v>
                </c:pt>
                <c:pt idx="349">
                  <c:v>-10.618222236633301</c:v>
                </c:pt>
                <c:pt idx="350">
                  <c:v>-10.3327226638794</c:v>
                </c:pt>
                <c:pt idx="351">
                  <c:v>-9.9701433181762695</c:v>
                </c:pt>
                <c:pt idx="352">
                  <c:v>-9.5515289306640607</c:v>
                </c:pt>
                <c:pt idx="353">
                  <c:v>-9.1023054122924805</c:v>
                </c:pt>
                <c:pt idx="354">
                  <c:v>-8.6506814956665004</c:v>
                </c:pt>
                <c:pt idx="355">
                  <c:v>-8.2257080078125</c:v>
                </c:pt>
                <c:pt idx="356">
                  <c:v>-7.8552360534668004</c:v>
                </c:pt>
                <c:pt idx="357">
                  <c:v>-7.5639615058898899</c:v>
                </c:pt>
                <c:pt idx="358">
                  <c:v>-7.3718113899231001</c:v>
                </c:pt>
                <c:pt idx="359">
                  <c:v>-7.2926545143127397</c:v>
                </c:pt>
                <c:pt idx="360">
                  <c:v>-7.3334393501281703</c:v>
                </c:pt>
                <c:pt idx="361">
                  <c:v>-7.4937396049499503</c:v>
                </c:pt>
                <c:pt idx="362">
                  <c:v>-7.7657389640808097</c:v>
                </c:pt>
                <c:pt idx="363">
                  <c:v>-8.1345605850219709</c:v>
                </c:pt>
                <c:pt idx="364">
                  <c:v>-8.5789918899536097</c:v>
                </c:pt>
                <c:pt idx="365">
                  <c:v>-9.0723953247070295</c:v>
                </c:pt>
                <c:pt idx="366">
                  <c:v>-9.5838394165039098</c:v>
                </c:pt>
                <c:pt idx="367">
                  <c:v>-10.0795631408691</c:v>
                </c:pt>
                <c:pt idx="368">
                  <c:v>-10.5248832702637</c:v>
                </c:pt>
                <c:pt idx="369">
                  <c:v>-10.886768341064499</c:v>
                </c:pt>
                <c:pt idx="370">
                  <c:v>-11.136827468872101</c:v>
                </c:pt>
                <c:pt idx="371">
                  <c:v>-11.254187583923301</c:v>
                </c:pt>
                <c:pt idx="372">
                  <c:v>-11.2277164459229</c:v>
                </c:pt>
                <c:pt idx="373">
                  <c:v>-11.0571889877319</c:v>
                </c:pt>
                <c:pt idx="374">
                  <c:v>-10.753252983093301</c:v>
                </c:pt>
                <c:pt idx="375">
                  <c:v>-10.336446762085</c:v>
                </c:pt>
                <c:pt idx="376">
                  <c:v>-9.8354721069335902</c:v>
                </c:pt>
                <c:pt idx="377">
                  <c:v>-9.2849512100219709</c:v>
                </c:pt>
                <c:pt idx="378">
                  <c:v>-8.7227611541747994</c:v>
                </c:pt>
                <c:pt idx="379">
                  <c:v>-8.1873092651367205</c:v>
                </c:pt>
                <c:pt idx="380">
                  <c:v>-7.7149310111999503</c:v>
                </c:pt>
                <c:pt idx="381">
                  <c:v>-7.3375101089477504</c:v>
                </c:pt>
                <c:pt idx="382">
                  <c:v>-7.0804643630981401</c:v>
                </c:pt>
                <c:pt idx="383">
                  <c:v>-6.9612603187561</c:v>
                </c:pt>
                <c:pt idx="384">
                  <c:v>-6.9884324073791504</c:v>
                </c:pt>
                <c:pt idx="385">
                  <c:v>-7.1611313819885298</c:v>
                </c:pt>
                <c:pt idx="386">
                  <c:v>-7.4691686630248997</c:v>
                </c:pt>
                <c:pt idx="387">
                  <c:v>-7.89347648620606</c:v>
                </c:pt>
                <c:pt idx="388">
                  <c:v>-8.4070539474487305</c:v>
                </c:pt>
                <c:pt idx="389">
                  <c:v>-8.9764890670776403</c:v>
                </c:pt>
                <c:pt idx="390">
                  <c:v>-9.5639877319335902</c:v>
                </c:pt>
                <c:pt idx="391">
                  <c:v>-10.1298923492432</c:v>
                </c:pt>
                <c:pt idx="392">
                  <c:v>-10.635358810424799</c:v>
                </c:pt>
                <c:pt idx="393">
                  <c:v>-11.044953346252401</c:v>
                </c:pt>
                <c:pt idx="394">
                  <c:v>-11.329114913940399</c:v>
                </c:pt>
                <c:pt idx="395">
                  <c:v>-11.466361999511699</c:v>
                </c:pt>
                <c:pt idx="396">
                  <c:v>-11.445178031921399</c:v>
                </c:pt>
                <c:pt idx="397">
                  <c:v>-11.2653913497925</c:v>
                </c:pt>
                <c:pt idx="398">
                  <c:v>-10.938647270202599</c:v>
                </c:pt>
                <c:pt idx="399">
                  <c:v>-10.487780570983899</c:v>
                </c:pt>
                <c:pt idx="400">
                  <c:v>-9.9449367523193395</c:v>
                </c:pt>
                <c:pt idx="401">
                  <c:v>-9.3487739562988299</c:v>
                </c:pt>
                <c:pt idx="402">
                  <c:v>-8.7411670684814506</c:v>
                </c:pt>
                <c:pt idx="403">
                  <c:v>-8.1639289855956996</c:v>
                </c:pt>
                <c:pt idx="404">
                  <c:v>-7.6558804512023899</c:v>
                </c:pt>
                <c:pt idx="405">
                  <c:v>-7.2504167556762704</c:v>
                </c:pt>
                <c:pt idx="406">
                  <c:v>-6.97363376617432</c:v>
                </c:pt>
                <c:pt idx="407">
                  <c:v>-6.8431115150451696</c:v>
                </c:pt>
                <c:pt idx="408">
                  <c:v>-6.8671841621398899</c:v>
                </c:pt>
                <c:pt idx="409">
                  <c:v>-7.0447158813476598</c:v>
                </c:pt>
                <c:pt idx="410">
                  <c:v>-7.3651971817016602</c:v>
                </c:pt>
                <c:pt idx="411">
                  <c:v>-7.8089833259582502</c:v>
                </c:pt>
                <c:pt idx="412">
                  <c:v>-8.3477535247802699</c:v>
                </c:pt>
                <c:pt idx="413">
                  <c:v>-8.9454517364502006</c:v>
                </c:pt>
                <c:pt idx="414">
                  <c:v>-9.5601654052734393</c:v>
                </c:pt>
                <c:pt idx="415">
                  <c:v>-10.147030830383301</c:v>
                </c:pt>
                <c:pt idx="416">
                  <c:v>-10.6619567871094</c:v>
                </c:pt>
                <c:pt idx="417">
                  <c:v>-11.0657205581665</c:v>
                </c:pt>
                <c:pt idx="418">
                  <c:v>-11.327857971191399</c:v>
                </c:pt>
                <c:pt idx="419">
                  <c:v>-11.429737091064499</c:v>
                </c:pt>
                <c:pt idx="420">
                  <c:v>-11.366042137146</c:v>
                </c:pt>
                <c:pt idx="421">
                  <c:v>-11.1447153091431</c:v>
                </c:pt>
                <c:pt idx="422">
                  <c:v>-10.7856359481812</c:v>
                </c:pt>
                <c:pt idx="423">
                  <c:v>-10.318234443664601</c:v>
                </c:pt>
                <c:pt idx="424">
                  <c:v>-9.7785453796386701</c:v>
                </c:pt>
                <c:pt idx="425">
                  <c:v>-9.2060089111328107</c:v>
                </c:pt>
                <c:pt idx="426">
                  <c:v>-8.6403903961181605</c:v>
                </c:pt>
                <c:pt idx="427">
                  <c:v>-8.1191101074218803</c:v>
                </c:pt>
                <c:pt idx="428">
                  <c:v>-7.6751723289489799</c:v>
                </c:pt>
                <c:pt idx="429">
                  <c:v>-7.3356189727783203</c:v>
                </c:pt>
                <c:pt idx="430">
                  <c:v>-7.1204586029052699</c:v>
                </c:pt>
                <c:pt idx="431">
                  <c:v>-7.0418167114257804</c:v>
                </c:pt>
                <c:pt idx="432">
                  <c:v>-7.1034102439880398</c:v>
                </c:pt>
                <c:pt idx="433">
                  <c:v>-7.30020952224731</c:v>
                </c:pt>
                <c:pt idx="434">
                  <c:v>-7.6185679435729998</c:v>
                </c:pt>
                <c:pt idx="435">
                  <c:v>-8.0368318557739293</c:v>
                </c:pt>
                <c:pt idx="436">
                  <c:v>-8.5265264511108398</c:v>
                </c:pt>
                <c:pt idx="437">
                  <c:v>-9.0540485382080096</c:v>
                </c:pt>
                <c:pt idx="438">
                  <c:v>-9.5827875137329102</c:v>
                </c:pt>
                <c:pt idx="439">
                  <c:v>-10.0756778717041</c:v>
                </c:pt>
                <c:pt idx="440">
                  <c:v>-10.4980611801147</c:v>
                </c:pt>
                <c:pt idx="441">
                  <c:v>-10.820614814758301</c:v>
                </c:pt>
                <c:pt idx="442">
                  <c:v>-11.022026062011699</c:v>
                </c:pt>
                <c:pt idx="443">
                  <c:v>-11.090959548950201</c:v>
                </c:pt>
                <c:pt idx="444">
                  <c:v>-11.026735305786101</c:v>
                </c:pt>
                <c:pt idx="445">
                  <c:v>-10.8387355804443</c:v>
                </c:pt>
                <c:pt idx="446">
                  <c:v>-10.5445823669434</c:v>
                </c:pt>
                <c:pt idx="447">
                  <c:v>-10.1677513122559</c:v>
                </c:pt>
                <c:pt idx="448">
                  <c:v>-9.7351255416870099</c:v>
                </c:pt>
                <c:pt idx="449">
                  <c:v>-9.2750873565673793</c:v>
                </c:pt>
                <c:pt idx="450">
                  <c:v>-8.8160657882690394</c:v>
                </c:pt>
                <c:pt idx="451">
                  <c:v>-8.3854637145996094</c:v>
                </c:pt>
                <c:pt idx="452">
                  <c:v>-8.0087633132934606</c:v>
                </c:pt>
                <c:pt idx="453">
                  <c:v>-7.70861721038818</c:v>
                </c:pt>
                <c:pt idx="454">
                  <c:v>-7.5037908554077104</c:v>
                </c:pt>
                <c:pt idx="455">
                  <c:v>-7.4079403877258301</c:v>
                </c:pt>
                <c:pt idx="456">
                  <c:v>-7.4283628463745099</c:v>
                </c:pt>
                <c:pt idx="457">
                  <c:v>-7.56484031677246</c:v>
                </c:pt>
                <c:pt idx="458">
                  <c:v>-7.8089323043823198</c:v>
                </c:pt>
                <c:pt idx="459">
                  <c:v>-8.1440773010253906</c:v>
                </c:pt>
                <c:pt idx="460">
                  <c:v>-8.5466451644897496</c:v>
                </c:pt>
                <c:pt idx="461">
                  <c:v>-8.9880409240722692</c:v>
                </c:pt>
                <c:pt idx="462">
                  <c:v>-9.4374351501464808</c:v>
                </c:pt>
                <c:pt idx="463">
                  <c:v>-9.8646039962768608</c:v>
                </c:pt>
                <c:pt idx="464">
                  <c:v>-10.242128372192401</c:v>
                </c:pt>
                <c:pt idx="465">
                  <c:v>-10.5466089248657</c:v>
                </c:pt>
                <c:pt idx="466">
                  <c:v>-10.7590942382813</c:v>
                </c:pt>
                <c:pt idx="467">
                  <c:v>-10.865307807922401</c:v>
                </c:pt>
                <c:pt idx="468">
                  <c:v>-10.856478691101101</c:v>
                </c:pt>
                <c:pt idx="469">
                  <c:v>-10.7307529449463</c:v>
                </c:pt>
                <c:pt idx="470">
                  <c:v>-10.494625091552701</c:v>
                </c:pt>
                <c:pt idx="471">
                  <c:v>-10.1634731292725</c:v>
                </c:pt>
                <c:pt idx="472">
                  <c:v>-9.7607898712158203</c:v>
                </c:pt>
                <c:pt idx="473">
                  <c:v>-9.3161602020263707</c:v>
                </c:pt>
                <c:pt idx="474">
                  <c:v>-8.8624391555786097</c:v>
                </c:pt>
                <c:pt idx="475">
                  <c:v>-8.4327344894409197</c:v>
                </c:pt>
                <c:pt idx="476">
                  <c:v>-8.0576486587524396</c:v>
                </c:pt>
                <c:pt idx="477">
                  <c:v>-7.76312208175659</c:v>
                </c:pt>
                <c:pt idx="478">
                  <c:v>-7.5689415931701696</c:v>
                </c:pt>
                <c:pt idx="479">
                  <c:v>-7.4878015518188503</c:v>
                </c:pt>
                <c:pt idx="480">
                  <c:v>-7.5247230529785103</c:v>
                </c:pt>
                <c:pt idx="481">
                  <c:v>-7.6767015457153303</c:v>
                </c:pt>
                <c:pt idx="482">
                  <c:v>-7.9326524734497097</c:v>
                </c:pt>
                <c:pt idx="483">
                  <c:v>-8.2738924026489293</c:v>
                </c:pt>
                <c:pt idx="484">
                  <c:v>-8.6751394271850604</c:v>
                </c:pt>
                <c:pt idx="485">
                  <c:v>-9.1060695648193395</c:v>
                </c:pt>
                <c:pt idx="486">
                  <c:v>-9.5335292816162092</c:v>
                </c:pt>
                <c:pt idx="487">
                  <c:v>-9.9243278503418004</c:v>
                </c:pt>
                <c:pt idx="488">
                  <c:v>-10.2484188079834</c:v>
                </c:pt>
                <c:pt idx="489">
                  <c:v>-10.4820346832275</c:v>
                </c:pt>
                <c:pt idx="490">
                  <c:v>-10.6100625991821</c:v>
                </c:pt>
                <c:pt idx="491">
                  <c:v>-10.627147674560501</c:v>
                </c:pt>
                <c:pt idx="492">
                  <c:v>-10.5372714996338</c:v>
                </c:pt>
                <c:pt idx="493">
                  <c:v>-10.352176666259799</c:v>
                </c:pt>
                <c:pt idx="494">
                  <c:v>-10.089359283447299</c:v>
                </c:pt>
                <c:pt idx="495">
                  <c:v>-9.7701578140258807</c:v>
                </c:pt>
                <c:pt idx="496">
                  <c:v>-9.4181938171386701</c:v>
                </c:pt>
                <c:pt idx="497">
                  <c:v>-9.0581502914428693</c:v>
                </c:pt>
                <c:pt idx="498">
                  <c:v>-8.7145204544067401</c:v>
                </c:pt>
                <c:pt idx="499">
                  <c:v>-8.4101905822753906</c:v>
                </c:pt>
                <c:pt idx="500">
                  <c:v>-8.1648607254028303</c:v>
                </c:pt>
                <c:pt idx="501">
                  <c:v>-7.9936490058898899</c:v>
                </c:pt>
                <c:pt idx="502">
                  <c:v>-7.9060540199279803</c:v>
                </c:pt>
                <c:pt idx="503">
                  <c:v>-7.90543413162231</c:v>
                </c:pt>
                <c:pt idx="504">
                  <c:v>-7.9889898300170898</c:v>
                </c:pt>
                <c:pt idx="505">
                  <c:v>-8.1482038497924805</c:v>
                </c:pt>
                <c:pt idx="506">
                  <c:v>-8.3697032928466797</c:v>
                </c:pt>
                <c:pt idx="507">
                  <c:v>-8.6365213394165004</c:v>
                </c:pt>
                <c:pt idx="508">
                  <c:v>-8.9295616149902308</c:v>
                </c:pt>
                <c:pt idx="509">
                  <c:v>-9.2290582656860405</c:v>
                </c:pt>
                <c:pt idx="510">
                  <c:v>-9.5158624649047905</c:v>
                </c:pt>
                <c:pt idx="511">
                  <c:v>-9.7723188400268608</c:v>
                </c:pt>
                <c:pt idx="512">
                  <c:v>-9.9829339981079102</c:v>
                </c:pt>
                <c:pt idx="513">
                  <c:v>-10.1350746154785</c:v>
                </c:pt>
                <c:pt idx="514">
                  <c:v>-10.2198324203491</c:v>
                </c:pt>
                <c:pt idx="515">
                  <c:v>-10.2331037521362</c:v>
                </c:pt>
                <c:pt idx="516">
                  <c:v>-10.176389694213899</c:v>
                </c:pt>
                <c:pt idx="517">
                  <c:v>-10.0569105148315</c:v>
                </c:pt>
                <c:pt idx="518">
                  <c:v>-9.8867273330688494</c:v>
                </c:pt>
                <c:pt idx="519">
                  <c:v>-9.6809186935424805</c:v>
                </c:pt>
                <c:pt idx="520">
                  <c:v>-9.4553995132446307</c:v>
                </c:pt>
                <c:pt idx="521">
                  <c:v>-9.22503662109375</c:v>
                </c:pt>
                <c:pt idx="522">
                  <c:v>-9.0024776458740199</c:v>
                </c:pt>
                <c:pt idx="523">
                  <c:v>-8.7981100082397496</c:v>
                </c:pt>
                <c:pt idx="524">
                  <c:v>-8.6206016540527308</c:v>
                </c:pt>
                <c:pt idx="525">
                  <c:v>-8.4775028228759801</c:v>
                </c:pt>
                <c:pt idx="526">
                  <c:v>-8.3754901885986293</c:v>
                </c:pt>
                <c:pt idx="527">
                  <c:v>-8.3200302124023402</c:v>
                </c:pt>
                <c:pt idx="528">
                  <c:v>-8.3146886825561506</c:v>
                </c:pt>
                <c:pt idx="529">
                  <c:v>-8.3603591918945295</c:v>
                </c:pt>
                <c:pt idx="530">
                  <c:v>-8.4547061920165998</c:v>
                </c:pt>
                <c:pt idx="531">
                  <c:v>-8.5920953750610405</c:v>
                </c:pt>
                <c:pt idx="532">
                  <c:v>-8.7640924453735405</c:v>
                </c:pt>
                <c:pt idx="533">
                  <c:v>-8.9603729248046893</c:v>
                </c:pt>
                <c:pt idx="534">
                  <c:v>-9.1697254180908203</c:v>
                </c:pt>
                <c:pt idx="535">
                  <c:v>-9.3809566497802699</c:v>
                </c:pt>
                <c:pt idx="536">
                  <c:v>-9.5834608078002894</c:v>
                </c:pt>
                <c:pt idx="537">
                  <c:v>-9.7673807144165004</c:v>
                </c:pt>
                <c:pt idx="538">
                  <c:v>-9.9235801696777308</c:v>
                </c:pt>
                <c:pt idx="539">
                  <c:v>-10.0435495376587</c:v>
                </c:pt>
                <c:pt idx="540">
                  <c:v>-10.1195259094238</c:v>
                </c:pt>
                <c:pt idx="541">
                  <c:v>-10.144996643066399</c:v>
                </c:pt>
                <c:pt idx="542">
                  <c:v>-10.1156272888184</c:v>
                </c:pt>
                <c:pt idx="543">
                  <c:v>-10.0303335189819</c:v>
                </c:pt>
                <c:pt idx="544">
                  <c:v>-9.8921432495117205</c:v>
                </c:pt>
                <c:pt idx="545">
                  <c:v>-9.7084465026855504</c:v>
                </c:pt>
                <c:pt idx="546">
                  <c:v>-9.4904594421386701</c:v>
                </c:pt>
                <c:pt idx="547">
                  <c:v>-9.2521743774414098</c:v>
                </c:pt>
                <c:pt idx="548">
                  <c:v>-9.0089988708496094</c:v>
                </c:pt>
                <c:pt idx="549">
                  <c:v>-8.7764377593994105</c:v>
                </c:pt>
                <c:pt idx="550">
                  <c:v>-8.5690107345581108</c:v>
                </c:pt>
                <c:pt idx="551">
                  <c:v>-8.39947605133057</c:v>
                </c:pt>
                <c:pt idx="552">
                  <c:v>-8.2782745361328107</c:v>
                </c:pt>
                <c:pt idx="553">
                  <c:v>-8.2130937576293892</c:v>
                </c:pt>
                <c:pt idx="554">
                  <c:v>-8.2085294723510707</c:v>
                </c:pt>
                <c:pt idx="555">
                  <c:v>-8.2658014297485405</c:v>
                </c:pt>
                <c:pt idx="556">
                  <c:v>-8.3826379776000994</c:v>
                </c:pt>
                <c:pt idx="557">
                  <c:v>-8.5532903671264595</c:v>
                </c:pt>
                <c:pt idx="558">
                  <c:v>-8.7687063217163104</c:v>
                </c:pt>
                <c:pt idx="559">
                  <c:v>-9.0168361663818395</c:v>
                </c:pt>
                <c:pt idx="560">
                  <c:v>-9.2831068038940394</c:v>
                </c:pt>
                <c:pt idx="561">
                  <c:v>-9.5510778427124006</c:v>
                </c:pt>
                <c:pt idx="562">
                  <c:v>-9.8034172058105504</c:v>
                </c:pt>
                <c:pt idx="563">
                  <c:v>-10.023195266723601</c:v>
                </c:pt>
                <c:pt idx="564">
                  <c:v>-10.195283889770501</c:v>
                </c:pt>
                <c:pt idx="565">
                  <c:v>-10.3076581954956</c:v>
                </c:pt>
                <c:pt idx="566">
                  <c:v>-10.352373123168899</c:v>
                </c:pt>
                <c:pt idx="567">
                  <c:v>-10.325964927673301</c:v>
                </c:pt>
                <c:pt idx="568">
                  <c:v>-10.229429244995099</c:v>
                </c:pt>
                <c:pt idx="569">
                  <c:v>-10.0678758621216</c:v>
                </c:pt>
                <c:pt idx="570">
                  <c:v>-9.8501701354980504</c:v>
                </c:pt>
                <c:pt idx="571">
                  <c:v>-9.5885829925537092</c:v>
                </c:pt>
                <c:pt idx="572">
                  <c:v>-9.2984189987182599</c:v>
                </c:pt>
                <c:pt idx="573">
                  <c:v>-8.9973955154418892</c:v>
                </c:pt>
                <c:pt idx="574">
                  <c:v>-8.7046585083007795</c:v>
                </c:pt>
                <c:pt idx="575">
                  <c:v>-8.4395027160644496</c:v>
                </c:pt>
                <c:pt idx="576">
                  <c:v>-8.2199745178222692</c:v>
                </c:pt>
                <c:pt idx="577">
                  <c:v>-8.0614681243896502</c:v>
                </c:pt>
                <c:pt idx="578">
                  <c:v>-7.9755759239196804</c:v>
                </c:pt>
                <c:pt idx="579">
                  <c:v>-7.9692249298095703</c:v>
                </c:pt>
                <c:pt idx="580">
                  <c:v>-8.0441131591796893</c:v>
                </c:pt>
                <c:pt idx="581">
                  <c:v>-8.1965198516845703</c:v>
                </c:pt>
                <c:pt idx="582">
                  <c:v>-8.4175233840942401</c:v>
                </c:pt>
                <c:pt idx="583">
                  <c:v>-8.6935977935790998</c:v>
                </c:pt>
                <c:pt idx="584">
                  <c:v>-9.0075159072875994</c:v>
                </c:pt>
                <c:pt idx="585">
                  <c:v>-9.3394670486450195</c:v>
                </c:pt>
                <c:pt idx="586">
                  <c:v>-9.6682653427124006</c:v>
                </c:pt>
                <c:pt idx="587">
                  <c:v>-9.9725751876831108</c:v>
                </c:pt>
                <c:pt idx="588">
                  <c:v>-10.2320766448975</c:v>
                </c:pt>
                <c:pt idx="589">
                  <c:v>-10.428614616394</c:v>
                </c:pt>
                <c:pt idx="590">
                  <c:v>-10.547390937805201</c:v>
                </c:pt>
                <c:pt idx="591">
                  <c:v>-10.5781469345093</c:v>
                </c:pt>
                <c:pt idx="592">
                  <c:v>-10.516279220581101</c:v>
                </c:pt>
                <c:pt idx="593">
                  <c:v>-10.3637018203735</c:v>
                </c:pt>
                <c:pt idx="594">
                  <c:v>-10.1291341781616</c:v>
                </c:pt>
                <c:pt idx="595">
                  <c:v>-9.8277378082275408</c:v>
                </c:pt>
                <c:pt idx="596">
                  <c:v>-9.4800186157226598</c:v>
                </c:pt>
                <c:pt idx="597">
                  <c:v>-9.1101751327514595</c:v>
                </c:pt>
                <c:pt idx="598">
                  <c:v>-8.7441320419311506</c:v>
                </c:pt>
                <c:pt idx="599">
                  <c:v>-8.40746974945068</c:v>
                </c:pt>
                <c:pt idx="600">
                  <c:v>-8.1234931945800799</c:v>
                </c:pt>
                <c:pt idx="601">
                  <c:v>-7.9116191864013699</c:v>
                </c:pt>
                <c:pt idx="602">
                  <c:v>-7.7861509323120099</c:v>
                </c:pt>
                <c:pt idx="603">
                  <c:v>-7.7555637359619203</c:v>
                </c:pt>
                <c:pt idx="604">
                  <c:v>-7.8221716880798304</c:v>
                </c:pt>
                <c:pt idx="605">
                  <c:v>-7.9822058677673304</c:v>
                </c:pt>
                <c:pt idx="606">
                  <c:v>-8.2260427474975604</c:v>
                </c:pt>
                <c:pt idx="607">
                  <c:v>-8.5386734008789098</c:v>
                </c:pt>
                <c:pt idx="608">
                  <c:v>-8.9003629684448207</c:v>
                </c:pt>
                <c:pt idx="609">
                  <c:v>-9.2875242233276403</c:v>
                </c:pt>
                <c:pt idx="610">
                  <c:v>-9.6739082336425799</c:v>
                </c:pt>
                <c:pt idx="611">
                  <c:v>-10.0321750640869</c:v>
                </c:pt>
                <c:pt idx="612">
                  <c:v>-10.3358306884766</c:v>
                </c:pt>
                <c:pt idx="613">
                  <c:v>-10.5614280700684</c:v>
                </c:pt>
                <c:pt idx="614">
                  <c:v>-10.6907596588135</c:v>
                </c:pt>
                <c:pt idx="615">
                  <c:v>-10.712699890136699</c:v>
                </c:pt>
                <c:pt idx="616">
                  <c:v>-10.624474525451699</c:v>
                </c:pt>
                <c:pt idx="617">
                  <c:v>-10.432101249694799</c:v>
                </c:pt>
                <c:pt idx="618">
                  <c:v>-10.149938583374</c:v>
                </c:pt>
                <c:pt idx="619">
                  <c:v>-9.7993583679199201</c:v>
                </c:pt>
                <c:pt idx="620">
                  <c:v>-9.4067535400390607</c:v>
                </c:pt>
                <c:pt idx="621">
                  <c:v>-9.0011920928955096</c:v>
                </c:pt>
                <c:pt idx="622">
                  <c:v>-8.6119632720947301</c:v>
                </c:pt>
                <c:pt idx="623">
                  <c:v>-8.2663593292236293</c:v>
                </c:pt>
                <c:pt idx="624">
                  <c:v>-7.9878568649292001</c:v>
                </c:pt>
                <c:pt idx="625">
                  <c:v>-7.7948756217956499</c:v>
                </c:pt>
                <c:pt idx="626">
                  <c:v>-7.6999197006225604</c:v>
                </c:pt>
                <c:pt idx="627">
                  <c:v>-7.7091336250305202</c:v>
                </c:pt>
                <c:pt idx="628">
                  <c:v>-7.8220734596252504</c:v>
                </c:pt>
                <c:pt idx="629">
                  <c:v>-8.0317611694335902</c:v>
                </c:pt>
                <c:pt idx="630">
                  <c:v>-8.3249473571777308</c:v>
                </c:pt>
                <c:pt idx="631">
                  <c:v>-8.6826038360595703</c:v>
                </c:pt>
                <c:pt idx="632">
                  <c:v>-9.0807189941406303</c:v>
                </c:pt>
                <c:pt idx="633">
                  <c:v>-9.4914693832397496</c:v>
                </c:pt>
                <c:pt idx="634">
                  <c:v>-9.8847637176513707</c:v>
                </c:pt>
                <c:pt idx="635">
                  <c:v>-10.230297088623001</c:v>
                </c:pt>
                <c:pt idx="636">
                  <c:v>-10.4999132156372</c:v>
                </c:pt>
                <c:pt idx="637">
                  <c:v>-10.670378684997599</c:v>
                </c:pt>
                <c:pt idx="638">
                  <c:v>-10.726199150085399</c:v>
                </c:pt>
                <c:pt idx="639">
                  <c:v>-10.661699295043899</c:v>
                </c:pt>
                <c:pt idx="640">
                  <c:v>-10.481957435607899</c:v>
                </c:pt>
                <c:pt idx="641">
                  <c:v>-10.2023220062256</c:v>
                </c:pt>
                <c:pt idx="642">
                  <c:v>-9.8465652465820295</c:v>
                </c:pt>
                <c:pt idx="643">
                  <c:v>-9.4439792633056605</c:v>
                </c:pt>
                <c:pt idx="644">
                  <c:v>-9.0261707305908203</c:v>
                </c:pt>
                <c:pt idx="645">
                  <c:v>-8.6243686676025408</c:v>
                </c:pt>
                <c:pt idx="646">
                  <c:v>-8.2672939300537092</c:v>
                </c:pt>
                <c:pt idx="647">
                  <c:v>-7.9795470237731898</c:v>
                </c:pt>
                <c:pt idx="648">
                  <c:v>-7.7803812026977504</c:v>
                </c:pt>
                <c:pt idx="649">
                  <c:v>-7.6828327178955096</c:v>
                </c:pt>
                <c:pt idx="650">
                  <c:v>-7.6931471824645996</c:v>
                </c:pt>
                <c:pt idx="651">
                  <c:v>-7.8105330467224103</c:v>
                </c:pt>
                <c:pt idx="652">
                  <c:v>-8.0272369384765607</c:v>
                </c:pt>
                <c:pt idx="653">
                  <c:v>-8.3288154602050799</c:v>
                </c:pt>
                <c:pt idx="654">
                  <c:v>-8.6947717666625994</c:v>
                </c:pt>
                <c:pt idx="655">
                  <c:v>-9.0995273590087908</c:v>
                </c:pt>
                <c:pt idx="656">
                  <c:v>-9.5138101577758807</c:v>
                </c:pt>
                <c:pt idx="657">
                  <c:v>-9.9065055847168004</c:v>
                </c:pt>
                <c:pt idx="658">
                  <c:v>-10.2468099594116</c:v>
                </c:pt>
                <c:pt idx="659">
                  <c:v>-10.506772994995099</c:v>
                </c:pt>
                <c:pt idx="660">
                  <c:v>-10.6640729904175</c:v>
                </c:pt>
                <c:pt idx="661">
                  <c:v>-10.7045736312866</c:v>
                </c:pt>
                <c:pt idx="662">
                  <c:v>-10.624059677124</c:v>
                </c:pt>
                <c:pt idx="663">
                  <c:v>-10.4287710189819</c:v>
                </c:pt>
                <c:pt idx="664">
                  <c:v>-10.134712219238301</c:v>
                </c:pt>
                <c:pt idx="665">
                  <c:v>-9.7658348083496094</c:v>
                </c:pt>
                <c:pt idx="666">
                  <c:v>-9.3515300750732404</c:v>
                </c:pt>
                <c:pt idx="667">
                  <c:v>-8.9239187240600604</c:v>
                </c:pt>
                <c:pt idx="668">
                  <c:v>-8.5152606964111293</c:v>
                </c:pt>
                <c:pt idx="669">
                  <c:v>-8.15569972991943</c:v>
                </c:pt>
                <c:pt idx="670">
                  <c:v>-7.8713903427123997</c:v>
                </c:pt>
                <c:pt idx="671">
                  <c:v>-7.6830339431762704</c:v>
                </c:pt>
                <c:pt idx="672">
                  <c:v>-7.6047158241271999</c:v>
                </c:pt>
                <c:pt idx="673">
                  <c:v>-7.6430749893188503</c:v>
                </c:pt>
                <c:pt idx="674">
                  <c:v>-7.7967371940612802</c:v>
                </c:pt>
                <c:pt idx="675">
                  <c:v>-8.0560607910156303</c:v>
                </c:pt>
                <c:pt idx="676">
                  <c:v>-8.4033136367797905</c:v>
                </c:pt>
                <c:pt idx="677">
                  <c:v>-8.8133621215820295</c:v>
                </c:pt>
                <c:pt idx="678">
                  <c:v>-9.2549896240234393</c:v>
                </c:pt>
                <c:pt idx="679">
                  <c:v>-9.6929197311401403</c:v>
                </c:pt>
                <c:pt idx="680">
                  <c:v>-10.090694427490201</c:v>
                </c:pt>
                <c:pt idx="681">
                  <c:v>-10.414120674133301</c:v>
                </c:pt>
                <c:pt idx="682">
                  <c:v>-10.634881019592299</c:v>
                </c:pt>
                <c:pt idx="683">
                  <c:v>-10.7336883544922</c:v>
                </c:pt>
                <c:pt idx="684">
                  <c:v>-10.702501296997101</c:v>
                </c:pt>
                <c:pt idx="685">
                  <c:v>-10.545356750488301</c:v>
                </c:pt>
                <c:pt idx="686">
                  <c:v>-10.27756690979</c:v>
                </c:pt>
                <c:pt idx="687">
                  <c:v>-9.9234800338745099</c:v>
                </c:pt>
                <c:pt idx="688">
                  <c:v>-9.5135011672973597</c:v>
                </c:pt>
                <c:pt idx="689">
                  <c:v>-9.0807752609252894</c:v>
                </c:pt>
                <c:pt idx="690">
                  <c:v>-8.6582851409912092</c:v>
                </c:pt>
                <c:pt idx="691">
                  <c:v>-8.2765092849731392</c:v>
                </c:pt>
                <c:pt idx="692">
                  <c:v>-7.9618101119995099</c:v>
                </c:pt>
                <c:pt idx="693">
                  <c:v>-7.73541212081909</c:v>
                </c:pt>
                <c:pt idx="694">
                  <c:v>-7.6126666069030797</c:v>
                </c:pt>
                <c:pt idx="695">
                  <c:v>-7.6024870872497603</c:v>
                </c:pt>
                <c:pt idx="696">
                  <c:v>-7.70672702789307</c:v>
                </c:pt>
                <c:pt idx="697">
                  <c:v>-7.9196119308471697</c:v>
                </c:pt>
                <c:pt idx="698">
                  <c:v>-8.22735691070557</c:v>
                </c:pt>
                <c:pt idx="699">
                  <c:v>-8.6083278656005895</c:v>
                </c:pt>
                <c:pt idx="700">
                  <c:v>-9.0340604782104492</c:v>
                </c:pt>
                <c:pt idx="701">
                  <c:v>-9.4712142944335902</c:v>
                </c:pt>
                <c:pt idx="702">
                  <c:v>-9.8843250274658203</c:v>
                </c:pt>
                <c:pt idx="703">
                  <c:v>-10.2390604019165</c:v>
                </c:pt>
                <c:pt idx="704">
                  <c:v>-10.5055961608887</c:v>
                </c:pt>
                <c:pt idx="705">
                  <c:v>-10.661730766296399</c:v>
                </c:pt>
                <c:pt idx="706">
                  <c:v>-10.6952095031738</c:v>
                </c:pt>
                <c:pt idx="707">
                  <c:v>-10.6048936843872</c:v>
                </c:pt>
                <c:pt idx="708">
                  <c:v>-10.400596618652299</c:v>
                </c:pt>
                <c:pt idx="709">
                  <c:v>-10.1017389297485</c:v>
                </c:pt>
                <c:pt idx="710">
                  <c:v>-9.7351312637329102</c:v>
                </c:pt>
                <c:pt idx="711">
                  <c:v>-9.3321895599365199</c:v>
                </c:pt>
                <c:pt idx="712">
                  <c:v>-8.9257345199584996</c:v>
                </c:pt>
                <c:pt idx="713">
                  <c:v>-8.5469331741333008</c:v>
                </c:pt>
                <c:pt idx="714">
                  <c:v>-8.2228870391845703</c:v>
                </c:pt>
                <c:pt idx="715">
                  <c:v>-7.9750204086303702</c:v>
                </c:pt>
                <c:pt idx="716">
                  <c:v>-7.8181633949279803</c:v>
                </c:pt>
                <c:pt idx="717">
                  <c:v>-7.7602987289428702</c:v>
                </c:pt>
                <c:pt idx="718">
                  <c:v>-7.8027892112731898</c:v>
                </c:pt>
                <c:pt idx="719">
                  <c:v>-7.9408197402954102</c:v>
                </c:pt>
                <c:pt idx="720">
                  <c:v>-8.1638994216918892</c:v>
                </c:pt>
                <c:pt idx="721">
                  <c:v>-8.4564018249511701</c:v>
                </c:pt>
                <c:pt idx="722">
                  <c:v>-8.7982215881347692</c:v>
                </c:pt>
                <c:pt idx="723">
                  <c:v>-9.1657199859619105</c:v>
                </c:pt>
                <c:pt idx="724">
                  <c:v>-9.5329809188842791</c:v>
                </c:pt>
                <c:pt idx="725">
                  <c:v>-9.8734159469604492</c:v>
                </c:pt>
                <c:pt idx="726">
                  <c:v>-10.161679267883301</c:v>
                </c:pt>
                <c:pt idx="727">
                  <c:v>-10.3758792877197</c:v>
                </c:pt>
                <c:pt idx="728">
                  <c:v>-10.4997472763062</c:v>
                </c:pt>
                <c:pt idx="729">
                  <c:v>-10.5243635177612</c:v>
                </c:pt>
                <c:pt idx="730">
                  <c:v>-10.4490852355957</c:v>
                </c:pt>
                <c:pt idx="731">
                  <c:v>-10.281481742858899</c:v>
                </c:pt>
                <c:pt idx="732">
                  <c:v>-10.036323547363301</c:v>
                </c:pt>
                <c:pt idx="733">
                  <c:v>-9.7337789535522496</c:v>
                </c:pt>
                <c:pt idx="734">
                  <c:v>-9.3971958160400408</c:v>
                </c:pt>
                <c:pt idx="735">
                  <c:v>-9.0509414672851598</c:v>
                </c:pt>
                <c:pt idx="736">
                  <c:v>-8.7186536788940394</c:v>
                </c:pt>
                <c:pt idx="737">
                  <c:v>-8.4219770431518608</c:v>
                </c:pt>
                <c:pt idx="738">
                  <c:v>-8.1796922683715803</c:v>
                </c:pt>
                <c:pt idx="739">
                  <c:v>-8.0071134567260707</c:v>
                </c:pt>
                <c:pt idx="740">
                  <c:v>-7.9154858589172399</c:v>
                </c:pt>
                <c:pt idx="741">
                  <c:v>-7.9113698005676296</c:v>
                </c:pt>
                <c:pt idx="742">
                  <c:v>-7.9959993362426696</c:v>
                </c:pt>
                <c:pt idx="743">
                  <c:v>-8.1647720336914098</c:v>
                </c:pt>
                <c:pt idx="744">
                  <c:v>-8.4070224761962908</c:v>
                </c:pt>
                <c:pt idx="745">
                  <c:v>-8.7062826156616193</c:v>
                </c:pt>
                <c:pt idx="746">
                  <c:v>-9.0412874221801793</c:v>
                </c:pt>
                <c:pt idx="747">
                  <c:v>-9.3875885009765607</c:v>
                </c:pt>
                <c:pt idx="748">
                  <c:v>-9.7197208404540998</c:v>
                </c:pt>
                <c:pt idx="749">
                  <c:v>-10.0134687423706</c:v>
                </c:pt>
                <c:pt idx="750">
                  <c:v>-10.247920989990201</c:v>
                </c:pt>
                <c:pt idx="751">
                  <c:v>-10.4070234298706</c:v>
                </c:pt>
                <c:pt idx="752">
                  <c:v>-10.4805860519409</c:v>
                </c:pt>
                <c:pt idx="753">
                  <c:v>-10.464643478393601</c:v>
                </c:pt>
                <c:pt idx="754">
                  <c:v>-10.3613548278809</c:v>
                </c:pt>
                <c:pt idx="755">
                  <c:v>-10.1785335540771</c:v>
                </c:pt>
                <c:pt idx="756">
                  <c:v>-9.9289398193359393</c:v>
                </c:pt>
                <c:pt idx="757">
                  <c:v>-9.6294937133789098</c:v>
                </c:pt>
                <c:pt idx="758">
                  <c:v>-9.3003168106079102</c:v>
                </c:pt>
                <c:pt idx="759">
                  <c:v>-8.9636125564575195</c:v>
                </c:pt>
                <c:pt idx="760">
                  <c:v>-8.64227390289307</c:v>
                </c:pt>
                <c:pt idx="761">
                  <c:v>-8.3582859039306605</c:v>
                </c:pt>
                <c:pt idx="762">
                  <c:v>-8.1310920715331996</c:v>
                </c:pt>
                <c:pt idx="763">
                  <c:v>-7.9760856628418004</c:v>
                </c:pt>
                <c:pt idx="764">
                  <c:v>-7.9034862518310502</c:v>
                </c:pt>
                <c:pt idx="765">
                  <c:v>-7.9177336692810103</c:v>
                </c:pt>
                <c:pt idx="766">
                  <c:v>-8.0174360275268608</c:v>
                </c:pt>
                <c:pt idx="767">
                  <c:v>-8.1957511901855504</c:v>
                </c:pt>
                <c:pt idx="768">
                  <c:v>-8.44103908538818</c:v>
                </c:pt>
                <c:pt idx="769">
                  <c:v>-8.7376766204834002</c:v>
                </c:pt>
                <c:pt idx="770">
                  <c:v>-9.0670127868652308</c:v>
                </c:pt>
                <c:pt idx="771">
                  <c:v>-9.4083824157714808</c:v>
                </c:pt>
                <c:pt idx="772">
                  <c:v>-9.7401943206787092</c:v>
                </c:pt>
                <c:pt idx="773">
                  <c:v>-10.041175842285201</c:v>
                </c:pt>
                <c:pt idx="774">
                  <c:v>-10.2917127609253</c:v>
                </c:pt>
                <c:pt idx="775">
                  <c:v>-10.4752559661865</c:v>
                </c:pt>
                <c:pt idx="776">
                  <c:v>-10.579504966735801</c:v>
                </c:pt>
                <c:pt idx="777">
                  <c:v>-10.597164154052701</c:v>
                </c:pt>
                <c:pt idx="778">
                  <c:v>-10.526314735412599</c:v>
                </c:pt>
                <c:pt idx="779">
                  <c:v>-10.370267868041999</c:v>
                </c:pt>
                <c:pt idx="780">
                  <c:v>-10.137244224548301</c:v>
                </c:pt>
                <c:pt idx="781">
                  <c:v>-9.8400487899780291</c:v>
                </c:pt>
                <c:pt idx="782">
                  <c:v>-9.4957542419433594</c:v>
                </c:pt>
                <c:pt idx="783">
                  <c:v>-9.1251392364502006</c:v>
                </c:pt>
                <c:pt idx="784">
                  <c:v>-8.7516345977783203</c:v>
                </c:pt>
                <c:pt idx="785">
                  <c:v>-8.3998832702636701</c:v>
                </c:pt>
                <c:pt idx="786">
                  <c:v>-8.0940685272216797</c:v>
                </c:pt>
                <c:pt idx="787">
                  <c:v>-7.8560557365417498</c:v>
                </c:pt>
                <c:pt idx="788">
                  <c:v>-7.7034826278686497</c:v>
                </c:pt>
                <c:pt idx="789">
                  <c:v>-7.64815378189087</c:v>
                </c:pt>
                <c:pt idx="790">
                  <c:v>-7.6949577331543004</c:v>
                </c:pt>
                <c:pt idx="791">
                  <c:v>-7.8414959907531703</c:v>
                </c:pt>
                <c:pt idx="792">
                  <c:v>-8.0783720016479492</c:v>
                </c:pt>
                <c:pt idx="793">
                  <c:v>-8.3899316787719709</c:v>
                </c:pt>
                <c:pt idx="794">
                  <c:v>-8.7553510665893608</c:v>
                </c:pt>
                <c:pt idx="795">
                  <c:v>-9.1500806808471697</c:v>
                </c:pt>
                <c:pt idx="796">
                  <c:v>-9.5475378036499006</c:v>
                </c:pt>
                <c:pt idx="797">
                  <c:v>-9.9210710525512695</c:v>
                </c:pt>
                <c:pt idx="798">
                  <c:v>-10.245885848999</c:v>
                </c:pt>
                <c:pt idx="799">
                  <c:v>-10.500806808471699</c:v>
                </c:pt>
                <c:pt idx="800">
                  <c:v>-10.6697177886963</c:v>
                </c:pt>
                <c:pt idx="801">
                  <c:v>-10.7426195144653</c:v>
                </c:pt>
                <c:pt idx="802">
                  <c:v>-10.716229438781699</c:v>
                </c:pt>
                <c:pt idx="803">
                  <c:v>-10.593945503234901</c:v>
                </c:pt>
                <c:pt idx="804">
                  <c:v>-10.385255813598601</c:v>
                </c:pt>
                <c:pt idx="805">
                  <c:v>-10.1046237945557</c:v>
                </c:pt>
                <c:pt idx="806">
                  <c:v>-9.7701177597045898</c:v>
                </c:pt>
                <c:pt idx="807">
                  <c:v>-9.4020547866821307</c:v>
                </c:pt>
                <c:pt idx="808">
                  <c:v>-9.0218334197997994</c:v>
                </c:pt>
                <c:pt idx="809">
                  <c:v>-8.6508350372314506</c:v>
                </c:pt>
                <c:pt idx="810">
                  <c:v>-8.3094062805175799</c:v>
                </c:pt>
                <c:pt idx="811">
                  <c:v>-8.0160827636718803</c:v>
                </c:pt>
                <c:pt idx="812">
                  <c:v>-7.7871732711792001</c:v>
                </c:pt>
                <c:pt idx="813">
                  <c:v>-7.6363358497619602</c:v>
                </c:pt>
                <c:pt idx="814">
                  <c:v>-7.5739593505859402</c:v>
                </c:pt>
                <c:pt idx="815">
                  <c:v>-7.6063480377197301</c:v>
                </c:pt>
                <c:pt idx="816">
                  <c:v>-7.7349305152893102</c:v>
                </c:pt>
                <c:pt idx="817">
                  <c:v>-7.9555258750915501</c:v>
                </c:pt>
                <c:pt idx="818">
                  <c:v>-8.2578382492065394</c:v>
                </c:pt>
                <c:pt idx="819">
                  <c:v>-8.6254634857177699</c:v>
                </c:pt>
                <c:pt idx="820">
                  <c:v>-9.0366182327270508</c:v>
                </c:pt>
                <c:pt idx="821">
                  <c:v>-9.4655294418334996</c:v>
                </c:pt>
                <c:pt idx="822">
                  <c:v>-9.8841638565063494</c:v>
                </c:pt>
                <c:pt idx="823">
                  <c:v>-10.264048576355</c:v>
                </c:pt>
                <c:pt idx="824">
                  <c:v>-10.578197479248001</c:v>
                </c:pt>
                <c:pt idx="825">
                  <c:v>-10.803087234497101</c:v>
                </c:pt>
                <c:pt idx="826">
                  <c:v>-10.920697212219199</c:v>
                </c:pt>
                <c:pt idx="827">
                  <c:v>-10.9203910827637</c:v>
                </c:pt>
                <c:pt idx="828">
                  <c:v>-10.800329208374</c:v>
                </c:pt>
                <c:pt idx="829">
                  <c:v>-10.5680999755859</c:v>
                </c:pt>
                <c:pt idx="830">
                  <c:v>-10.2402448654175</c:v>
                </c:pt>
                <c:pt idx="831">
                  <c:v>-9.8407125473022496</c:v>
                </c:pt>
                <c:pt idx="832">
                  <c:v>-9.3984518051147496</c:v>
                </c:pt>
                <c:pt idx="833">
                  <c:v>-8.9445819854736293</c:v>
                </c:pt>
                <c:pt idx="834">
                  <c:v>-8.5096740722656303</c:v>
                </c:pt>
                <c:pt idx="835">
                  <c:v>-8.1214437484741193</c:v>
                </c:pt>
                <c:pt idx="836">
                  <c:v>-7.8031558990478498</c:v>
                </c:pt>
                <c:pt idx="837">
                  <c:v>-7.5726966857910201</c:v>
                </c:pt>
                <c:pt idx="838">
                  <c:v>-7.4421744346618697</c:v>
                </c:pt>
                <c:pt idx="839">
                  <c:v>-7.4179005622863796</c:v>
                </c:pt>
                <c:pt idx="840">
                  <c:v>-7.5004725456237802</c:v>
                </c:pt>
                <c:pt idx="841">
                  <c:v>-7.6849651336669904</c:v>
                </c:pt>
                <c:pt idx="842">
                  <c:v>-7.9610023498535201</c:v>
                </c:pt>
                <c:pt idx="843">
                  <c:v>-8.3129653930664098</c:v>
                </c:pt>
                <c:pt idx="844">
                  <c:v>-8.7204360961914098</c:v>
                </c:pt>
                <c:pt idx="845">
                  <c:v>-9.1590738296508807</c:v>
                </c:pt>
                <c:pt idx="846">
                  <c:v>-9.6019735336303693</c:v>
                </c:pt>
                <c:pt idx="847">
                  <c:v>-10.021344184875501</c:v>
                </c:pt>
                <c:pt idx="848">
                  <c:v>-10.390193939209</c:v>
                </c:pt>
                <c:pt idx="849">
                  <c:v>-10.6839456558228</c:v>
                </c:pt>
                <c:pt idx="850">
                  <c:v>-10.881981849670399</c:v>
                </c:pt>
                <c:pt idx="851">
                  <c:v>-10.9690942764282</c:v>
                </c:pt>
                <c:pt idx="852">
                  <c:v>-10.93687915802</c:v>
                </c:pt>
                <c:pt idx="853">
                  <c:v>-10.784918785095201</c:v>
                </c:pt>
                <c:pt idx="854">
                  <c:v>-10.521452903747599</c:v>
                </c:pt>
                <c:pt idx="855">
                  <c:v>-10.163402557373001</c:v>
                </c:pt>
                <c:pt idx="856">
                  <c:v>-9.7354784011840803</c:v>
                </c:pt>
                <c:pt idx="857">
                  <c:v>-9.2684154510497994</c:v>
                </c:pt>
                <c:pt idx="858">
                  <c:v>-8.7965583801269496</c:v>
                </c:pt>
                <c:pt idx="859">
                  <c:v>-8.3550634384155291</c:v>
                </c:pt>
                <c:pt idx="860">
                  <c:v>-7.9770755767822301</c:v>
                </c:pt>
                <c:pt idx="861">
                  <c:v>-7.69112253189087</c:v>
                </c:pt>
                <c:pt idx="862">
                  <c:v>-7.5188832283020002</c:v>
                </c:pt>
                <c:pt idx="863">
                  <c:v>-7.4733242988586399</c:v>
                </c:pt>
                <c:pt idx="864">
                  <c:v>-7.5574321746826199</c:v>
                </c:pt>
                <c:pt idx="865">
                  <c:v>-7.7635936737060502</c:v>
                </c:pt>
                <c:pt idx="866">
                  <c:v>-8.0739555358886701</c:v>
                </c:pt>
                <c:pt idx="867">
                  <c:v>-8.46179103851318</c:v>
                </c:pt>
                <c:pt idx="868">
                  <c:v>-8.8939762115478498</c:v>
                </c:pt>
                <c:pt idx="869">
                  <c:v>-9.3343057632446307</c:v>
                </c:pt>
                <c:pt idx="870">
                  <c:v>-9.7471866607665998</c:v>
                </c:pt>
                <c:pt idx="871">
                  <c:v>-10.101015090942401</c:v>
                </c:pt>
                <c:pt idx="872">
                  <c:v>-10.370818138122599</c:v>
                </c:pt>
                <c:pt idx="873">
                  <c:v>-10.539842605590801</c:v>
                </c:pt>
                <c:pt idx="874">
                  <c:v>-10.6002197265625</c:v>
                </c:pt>
                <c:pt idx="875">
                  <c:v>-10.5528831481934</c:v>
                </c:pt>
                <c:pt idx="876">
                  <c:v>-10.4068250656128</c:v>
                </c:pt>
                <c:pt idx="877">
                  <c:v>-10.177782058715801</c:v>
                </c:pt>
                <c:pt idx="878">
                  <c:v>-9.8865842819213903</c:v>
                </c:pt>
                <c:pt idx="879">
                  <c:v>-9.5573501586914098</c:v>
                </c:pt>
                <c:pt idx="880">
                  <c:v>-9.2156715393066406</c:v>
                </c:pt>
                <c:pt idx="881">
                  <c:v>-8.8869085311889595</c:v>
                </c:pt>
                <c:pt idx="882">
                  <c:v>-8.5946540832519496</c:v>
                </c:pt>
                <c:pt idx="883">
                  <c:v>-8.35943603515625</c:v>
                </c:pt>
                <c:pt idx="884">
                  <c:v>-8.1975927352905291</c:v>
                </c:pt>
                <c:pt idx="885">
                  <c:v>-8.1203184127807599</c:v>
                </c:pt>
                <c:pt idx="886">
                  <c:v>-8.1327867507934606</c:v>
                </c:pt>
                <c:pt idx="887">
                  <c:v>-8.2335853576660192</c:v>
                </c:pt>
                <c:pt idx="888">
                  <c:v>-8.4145450592040998</c:v>
                </c:pt>
                <c:pt idx="889">
                  <c:v>-8.6610784530639595</c:v>
                </c:pt>
                <c:pt idx="890">
                  <c:v>-8.9530496597290004</c:v>
                </c:pt>
                <c:pt idx="891">
                  <c:v>-9.2659683227539098</c:v>
                </c:pt>
                <c:pt idx="892">
                  <c:v>-9.5726909637451207</c:v>
                </c:pt>
                <c:pt idx="893">
                  <c:v>-9.8455972671508807</c:v>
                </c:pt>
                <c:pt idx="894">
                  <c:v>-10.0591382980347</c:v>
                </c:pt>
                <c:pt idx="895">
                  <c:v>-10.192547798156699</c:v>
                </c:pt>
                <c:pt idx="896">
                  <c:v>-10.2322692871094</c:v>
                </c:pt>
                <c:pt idx="897">
                  <c:v>-10.173680305481</c:v>
                </c:pt>
                <c:pt idx="898">
                  <c:v>-10.021732330322299</c:v>
                </c:pt>
                <c:pt idx="899">
                  <c:v>-9.7903003692627006</c:v>
                </c:pt>
                <c:pt idx="900">
                  <c:v>-9.5004110336303693</c:v>
                </c:pt>
                <c:pt idx="901">
                  <c:v>-9.1777315139770508</c:v>
                </c:pt>
                <c:pt idx="902">
                  <c:v>-8.8497753143310494</c:v>
                </c:pt>
                <c:pt idx="903">
                  <c:v>-8.5433845520019496</c:v>
                </c:pt>
                <c:pt idx="904">
                  <c:v>-8.2827959060668892</c:v>
                </c:pt>
                <c:pt idx="905">
                  <c:v>-8.0882997512817401</c:v>
                </c:pt>
                <c:pt idx="906">
                  <c:v>-7.9754371643066397</c:v>
                </c:pt>
                <c:pt idx="907">
                  <c:v>-7.9544205665588397</c:v>
                </c:pt>
                <c:pt idx="908">
                  <c:v>-8.0297136306762695</c:v>
                </c:pt>
                <c:pt idx="909">
                  <c:v>-8.1996307373046893</c:v>
                </c:pt>
                <c:pt idx="910">
                  <c:v>-8.4560394287109393</c:v>
                </c:pt>
                <c:pt idx="911">
                  <c:v>-8.78436279296875</c:v>
                </c:pt>
                <c:pt idx="912">
                  <c:v>-9.1639099121093803</c:v>
                </c:pt>
                <c:pt idx="913">
                  <c:v>-9.5686864852905291</c:v>
                </c:pt>
                <c:pt idx="914">
                  <c:v>-9.9687080383300799</c:v>
                </c:pt>
                <c:pt idx="915">
                  <c:v>-10.3319501876831</c:v>
                </c:pt>
                <c:pt idx="916">
                  <c:v>-10.626858711242701</c:v>
                </c:pt>
                <c:pt idx="917">
                  <c:v>-10.825247764587401</c:v>
                </c:pt>
                <c:pt idx="918">
                  <c:v>-10.905184745788601</c:v>
                </c:pt>
                <c:pt idx="919">
                  <c:v>-10.853458404541</c:v>
                </c:pt>
                <c:pt idx="920">
                  <c:v>-10.667172431945801</c:v>
                </c:pt>
                <c:pt idx="921">
                  <c:v>-10.3543558120728</c:v>
                </c:pt>
                <c:pt idx="922">
                  <c:v>-9.9335136413574201</c:v>
                </c:pt>
                <c:pt idx="923">
                  <c:v>-9.4322423934936506</c:v>
                </c:pt>
                <c:pt idx="924">
                  <c:v>-8.8850440979003906</c:v>
                </c:pt>
                <c:pt idx="925">
                  <c:v>-8.3306808471679705</c:v>
                </c:pt>
                <c:pt idx="926">
                  <c:v>-7.8093581199645996</c:v>
                </c:pt>
                <c:pt idx="927">
                  <c:v>-7.3599781990051296</c:v>
                </c:pt>
                <c:pt idx="928">
                  <c:v>-7.0176119804382298</c:v>
                </c:pt>
                <c:pt idx="929">
                  <c:v>-6.8112215995788601</c:v>
                </c:pt>
                <c:pt idx="930">
                  <c:v>-6.7616596221923801</c:v>
                </c:pt>
                <c:pt idx="931">
                  <c:v>-6.8800077438354501</c:v>
                </c:pt>
                <c:pt idx="932">
                  <c:v>-7.1663856506347701</c:v>
                </c:pt>
                <c:pt idx="933">
                  <c:v>-7.6093516349792498</c:v>
                </c:pt>
                <c:pt idx="934">
                  <c:v>-8.1859655380249006</c:v>
                </c:pt>
                <c:pt idx="935">
                  <c:v>-8.8624916076660192</c:v>
                </c:pt>
                <c:pt idx="936">
                  <c:v>-9.5956878662109393</c:v>
                </c:pt>
                <c:pt idx="937">
                  <c:v>-10.334821701049799</c:v>
                </c:pt>
                <c:pt idx="938">
                  <c:v>-11.0246124267578</c:v>
                </c:pt>
                <c:pt idx="939">
                  <c:v>-11.609200477600099</c:v>
                </c:pt>
                <c:pt idx="940">
                  <c:v>-12.036896705627401</c:v>
                </c:pt>
                <c:pt idx="941">
                  <c:v>-12.2653255462646</c:v>
                </c:pt>
                <c:pt idx="942">
                  <c:v>-12.2663316726685</c:v>
                </c:pt>
                <c:pt idx="943">
                  <c:v>-12.0298042297363</c:v>
                </c:pt>
                <c:pt idx="944">
                  <c:v>-11.565712928771999</c:v>
                </c:pt>
                <c:pt idx="945">
                  <c:v>-10.903785705566399</c:v>
                </c:pt>
                <c:pt idx="946">
                  <c:v>-10.090799331665</c:v>
                </c:pt>
                <c:pt idx="947">
                  <c:v>-9.1859436035156303</c:v>
                </c:pt>
                <c:pt idx="948">
                  <c:v>-8.2551078796386701</c:v>
                </c:pt>
                <c:pt idx="949">
                  <c:v>-7.3650212287902797</c:v>
                </c:pt>
                <c:pt idx="950">
                  <c:v>-6.5780668258667001</c:v>
                </c:pt>
                <c:pt idx="951">
                  <c:v>-5.9481506347656303</c:v>
                </c:pt>
                <c:pt idx="952">
                  <c:v>-5.5178518295288104</c:v>
                </c:pt>
                <c:pt idx="953">
                  <c:v>-5.3166799545288104</c:v>
                </c:pt>
                <c:pt idx="954">
                  <c:v>-5.36023044586182</c:v>
                </c:pt>
                <c:pt idx="955">
                  <c:v>-5.6498765945434597</c:v>
                </c:pt>
                <c:pt idx="956">
                  <c:v>-6.1728959083557102</c:v>
                </c:pt>
                <c:pt idx="957">
                  <c:v>-6.9027628898620597</c:v>
                </c:pt>
                <c:pt idx="958">
                  <c:v>-7.7997527122497603</c:v>
                </c:pt>
                <c:pt idx="959">
                  <c:v>-8.81188869476318</c:v>
                </c:pt>
                <c:pt idx="960">
                  <c:v>-9.8767108917236293</c:v>
                </c:pt>
                <c:pt idx="961">
                  <c:v>-10.924089431762701</c:v>
                </c:pt>
                <c:pt idx="962">
                  <c:v>-11.8802442550659</c:v>
                </c:pt>
                <c:pt idx="963">
                  <c:v>-12.672981262206999</c:v>
                </c:pt>
                <c:pt idx="964">
                  <c:v>-13.237580299377401</c:v>
                </c:pt>
                <c:pt idx="965">
                  <c:v>-13.5228462219238</c:v>
                </c:pt>
                <c:pt idx="966">
                  <c:v>-13.4966735839844</c:v>
                </c:pt>
                <c:pt idx="967">
                  <c:v>-13.1502876281738</c:v>
                </c:pt>
                <c:pt idx="968">
                  <c:v>-12.5005483627319</c:v>
                </c:pt>
                <c:pt idx="969">
                  <c:v>-11.5896453857422</c:v>
                </c:pt>
                <c:pt idx="970">
                  <c:v>-10.481752395629901</c:v>
                </c:pt>
                <c:pt idx="971">
                  <c:v>-9.2571516036987305</c:v>
                </c:pt>
                <c:pt idx="972">
                  <c:v>-8.0047645568847692</c:v>
                </c:pt>
                <c:pt idx="973">
                  <c:v>-6.8143782615661603</c:v>
                </c:pt>
                <c:pt idx="974">
                  <c:v>-5.76954889297485</c:v>
                </c:pt>
                <c:pt idx="975">
                  <c:v>-4.9418435096740696</c:v>
                </c:pt>
                <c:pt idx="976">
                  <c:v>-4.3867235183715803</c:v>
                </c:pt>
                <c:pt idx="977">
                  <c:v>-4.1409440040588397</c:v>
                </c:pt>
                <c:pt idx="978">
                  <c:v>-4.2211499214172399</c:v>
                </c:pt>
                <c:pt idx="979">
                  <c:v>-4.62343072891235</c:v>
                </c:pt>
                <c:pt idx="980">
                  <c:v>-5.3237462043762198</c:v>
                </c:pt>
                <c:pt idx="981">
                  <c:v>-6.2791609764099103</c:v>
                </c:pt>
                <c:pt idx="982">
                  <c:v>-7.4299430847168004</c:v>
                </c:pt>
                <c:pt idx="983">
                  <c:v>-8.7025928497314506</c:v>
                </c:pt>
                <c:pt idx="984">
                  <c:v>-10.013679504394499</c:v>
                </c:pt>
                <c:pt idx="985">
                  <c:v>-11.274529457092299</c:v>
                </c:pt>
                <c:pt idx="986">
                  <c:v>-12.3966932296753</c:v>
                </c:pt>
                <c:pt idx="987">
                  <c:v>-13.2982177734375</c:v>
                </c:pt>
                <c:pt idx="988">
                  <c:v>-13.9102878570557</c:v>
                </c:pt>
                <c:pt idx="989">
                  <c:v>-14.183673858642599</c:v>
                </c:pt>
                <c:pt idx="990">
                  <c:v>-14.094153404235801</c:v>
                </c:pt>
                <c:pt idx="991">
                  <c:v>-13.6458377838135</c:v>
                </c:pt>
                <c:pt idx="992">
                  <c:v>-12.871259689331101</c:v>
                </c:pt>
                <c:pt idx="993">
                  <c:v>-11.828219413757299</c:v>
                </c:pt>
                <c:pt idx="994">
                  <c:v>-10.593894958496101</c:v>
                </c:pt>
                <c:pt idx="995">
                  <c:v>-9.2572441101074201</c:v>
                </c:pt>
                <c:pt idx="996">
                  <c:v>-7.9113936424255398</c:v>
                </c:pt>
                <c:pt idx="997">
                  <c:v>-6.6468133926391602</c:v>
                </c:pt>
                <c:pt idx="998">
                  <c:v>-5.5458579063415501</c:v>
                </c:pt>
                <c:pt idx="999">
                  <c:v>-4.67850542068481</c:v>
                </c:pt>
                <c:pt idx="1000">
                  <c:v>-4.0991358757018999</c:v>
                </c:pt>
                <c:pt idx="1001">
                  <c:v>-3.8442418575286901</c:v>
                </c:pt>
                <c:pt idx="1002">
                  <c:v>-3.9306201934814502</c:v>
                </c:pt>
                <c:pt idx="1003">
                  <c:v>-4.3542513847351101</c:v>
                </c:pt>
                <c:pt idx="1004">
                  <c:v>-5.0900583267211896</c:v>
                </c:pt>
                <c:pt idx="1005">
                  <c:v>-6.0925712585449201</c:v>
                </c:pt>
                <c:pt idx="1006">
                  <c:v>-7.2977952957153303</c:v>
                </c:pt>
                <c:pt idx="1007">
                  <c:v>-8.6263561248779297</c:v>
                </c:pt>
                <c:pt idx="1008">
                  <c:v>-9.9882011413574201</c:v>
                </c:pt>
                <c:pt idx="1009">
                  <c:v>-11.288367271423301</c:v>
                </c:pt>
                <c:pt idx="1010">
                  <c:v>-12.4338464736938</c:v>
                </c:pt>
                <c:pt idx="1011">
                  <c:v>-13.341358184814499</c:v>
                </c:pt>
                <c:pt idx="1012">
                  <c:v>-13.9451389312744</c:v>
                </c:pt>
                <c:pt idx="1013">
                  <c:v>-14.2034549713135</c:v>
                </c:pt>
                <c:pt idx="1014">
                  <c:v>-14.1027822494507</c:v>
                </c:pt>
                <c:pt idx="1015">
                  <c:v>-13.6584815979004</c:v>
                </c:pt>
                <c:pt idx="1016">
                  <c:v>-12.9119367599487</c:v>
                </c:pt>
                <c:pt idx="1017">
                  <c:v>-11.9247484207153</c:v>
                </c:pt>
                <c:pt idx="1018">
                  <c:v>-10.771548271179199</c:v>
                </c:pt>
                <c:pt idx="1019">
                  <c:v>-9.5330657958984393</c:v>
                </c:pt>
                <c:pt idx="1020">
                  <c:v>-8.2903690338134801</c:v>
                </c:pt>
                <c:pt idx="1021">
                  <c:v>-7.1204771995544398</c:v>
                </c:pt>
                <c:pt idx="1022">
                  <c:v>-6.09307765960693</c:v>
                </c:pt>
                <c:pt idx="1023">
                  <c:v>-5.26772260665894</c:v>
                </c:pt>
                <c:pt idx="1024">
                  <c:v>-4.69128465652466</c:v>
                </c:pt>
                <c:pt idx="1025">
                  <c:v>-4.3957438468933097</c:v>
                </c:pt>
                <c:pt idx="1026">
                  <c:v>-4.3965358734130904</c:v>
                </c:pt>
                <c:pt idx="1027">
                  <c:v>-4.6916666030883798</c:v>
                </c:pt>
                <c:pt idx="1028">
                  <c:v>-5.2615909576415998</c:v>
                </c:pt>
                <c:pt idx="1029">
                  <c:v>-6.0700607299804696</c:v>
                </c:pt>
                <c:pt idx="1030">
                  <c:v>-7.0659532546997097</c:v>
                </c:pt>
                <c:pt idx="1031">
                  <c:v>-8.1859312057495099</c:v>
                </c:pt>
                <c:pt idx="1032">
                  <c:v>-9.3580608367919904</c:v>
                </c:pt>
                <c:pt idx="1033">
                  <c:v>-10.5069255828857</c:v>
                </c:pt>
                <c:pt idx="1034">
                  <c:v>-11.559196472168001</c:v>
                </c:pt>
                <c:pt idx="1035">
                  <c:v>-12.4496765136719</c:v>
                </c:pt>
                <c:pt idx="1036">
                  <c:v>-13.126263618469199</c:v>
                </c:pt>
                <c:pt idx="1037">
                  <c:v>-13.5528621673584</c:v>
                </c:pt>
                <c:pt idx="1038">
                  <c:v>-13.7106218338013</c:v>
                </c:pt>
                <c:pt idx="1039">
                  <c:v>-13.597580909729</c:v>
                </c:pt>
                <c:pt idx="1040">
                  <c:v>-13.2268285751343</c:v>
                </c:pt>
                <c:pt idx="1041">
                  <c:v>-12.624392509460399</c:v>
                </c:pt>
                <c:pt idx="1042">
                  <c:v>-11.8268184661865</c:v>
                </c:pt>
                <c:pt idx="1043">
                  <c:v>-10.878991127014199</c:v>
                </c:pt>
                <c:pt idx="1044">
                  <c:v>-9.8322544097900408</c:v>
                </c:pt>
                <c:pt idx="1045">
                  <c:v>-8.7425785064697301</c:v>
                </c:pt>
                <c:pt idx="1046">
                  <c:v>-7.6683993339538601</c:v>
                </c:pt>
                <c:pt idx="1047">
                  <c:v>-6.6683783531189</c:v>
                </c:pt>
                <c:pt idx="1048">
                  <c:v>-5.7989935874939</c:v>
                </c:pt>
                <c:pt idx="1049">
                  <c:v>-5.1117844581604004</c:v>
                </c:pt>
                <c:pt idx="1050">
                  <c:v>-4.6504569053649902</c:v>
                </c:pt>
                <c:pt idx="1051">
                  <c:v>-4.4481296539306596</c:v>
                </c:pt>
                <c:pt idx="1052">
                  <c:v>-4.5244646072387704</c:v>
                </c:pt>
                <c:pt idx="1053">
                  <c:v>-4.8833723068237296</c:v>
                </c:pt>
                <c:pt idx="1054">
                  <c:v>-5.5115804672241202</c:v>
                </c:pt>
                <c:pt idx="1055">
                  <c:v>-6.3787274360656703</c:v>
                </c:pt>
                <c:pt idx="1056">
                  <c:v>-7.4387350082397496</c:v>
                </c:pt>
                <c:pt idx="1057">
                  <c:v>-8.6325283050537092</c:v>
                </c:pt>
                <c:pt idx="1058">
                  <c:v>-9.8913345336914098</c:v>
                </c:pt>
                <c:pt idx="1059">
                  <c:v>-11.1400394439697</c:v>
                </c:pt>
                <c:pt idx="1060">
                  <c:v>-12.2999563217163</c:v>
                </c:pt>
                <c:pt idx="1061">
                  <c:v>-13.2919874191284</c:v>
                </c:pt>
                <c:pt idx="1062">
                  <c:v>-14.041720390319799</c:v>
                </c:pt>
                <c:pt idx="1063">
                  <c:v>-14.4867839813232</c:v>
                </c:pt>
                <c:pt idx="1064">
                  <c:v>-14.5839757919312</c:v>
                </c:pt>
                <c:pt idx="1065">
                  <c:v>-14.3138732910156</c:v>
                </c:pt>
                <c:pt idx="1066">
                  <c:v>-13.6830053329468</c:v>
                </c:pt>
                <c:pt idx="1067">
                  <c:v>-12.724235534668001</c:v>
                </c:pt>
                <c:pt idx="1068">
                  <c:v>-11.4956970214844</c:v>
                </c:pt>
                <c:pt idx="1069">
                  <c:v>-10.076336860656699</c:v>
                </c:pt>
                <c:pt idx="1070">
                  <c:v>-8.5598011016845703</c:v>
                </c:pt>
                <c:pt idx="1071">
                  <c:v>-7.0485143661498997</c:v>
                </c:pt>
                <c:pt idx="1072">
                  <c:v>-5.6467771530151403</c:v>
                </c:pt>
                <c:pt idx="1073">
                  <c:v>-4.4527969360351598</c:v>
                </c:pt>
                <c:pt idx="1074">
                  <c:v>-3.5502161979675302</c:v>
                </c:pt>
                <c:pt idx="1075">
                  <c:v>-3.0010945796966602</c:v>
                </c:pt>
                <c:pt idx="1076">
                  <c:v>-2.8418343067169198</c:v>
                </c:pt>
                <c:pt idx="1077">
                  <c:v>-3.08253717422485</c:v>
                </c:pt>
                <c:pt idx="1078">
                  <c:v>-3.7089092731475799</c:v>
                </c:pt>
                <c:pt idx="1079">
                  <c:v>-4.6846809387206996</c:v>
                </c:pt>
                <c:pt idx="1080">
                  <c:v>-5.9539151191711399</c:v>
                </c:pt>
                <c:pt idx="1081">
                  <c:v>-7.4421434402465803</c:v>
                </c:pt>
                <c:pt idx="1082">
                  <c:v>-9.0575323104858398</c:v>
                </c:pt>
                <c:pt idx="1083">
                  <c:v>-10.6940870285034</c:v>
                </c:pt>
                <c:pt idx="1084">
                  <c:v>-12.2382898330688</c:v>
                </c:pt>
                <c:pt idx="1085">
                  <c:v>-13.578462600708001</c:v>
                </c:pt>
                <c:pt idx="1086">
                  <c:v>-14.614649772644</c:v>
                </c:pt>
                <c:pt idx="1087">
                  <c:v>-15.267320632934601</c:v>
                </c:pt>
                <c:pt idx="1088">
                  <c:v>-15.484052658081101</c:v>
                </c:pt>
                <c:pt idx="1089">
                  <c:v>-15.243222236633301</c:v>
                </c:pt>
                <c:pt idx="1090">
                  <c:v>-14.5549879074097</c:v>
                </c:pt>
                <c:pt idx="1091">
                  <c:v>-13.462059020996101</c:v>
                </c:pt>
                <c:pt idx="1092">
                  <c:v>-12.039345741271999</c:v>
                </c:pt>
                <c:pt idx="1093">
                  <c:v>-10.389829635620099</c:v>
                </c:pt>
                <c:pt idx="1094">
                  <c:v>-8.6354131698608398</c:v>
                </c:pt>
                <c:pt idx="1095">
                  <c:v>-6.9042444229126003</c:v>
                </c:pt>
                <c:pt idx="1096">
                  <c:v>-5.3179416656494096</c:v>
                </c:pt>
                <c:pt idx="1097">
                  <c:v>-3.9817707538604701</c:v>
                </c:pt>
                <c:pt idx="1098">
                  <c:v>-2.9791719913482702</c:v>
                </c:pt>
                <c:pt idx="1099">
                  <c:v>-2.36976170539856</c:v>
                </c:pt>
                <c:pt idx="1100">
                  <c:v>-2.1887505054473899</c:v>
                </c:pt>
                <c:pt idx="1101">
                  <c:v>-2.4461581707000701</c:v>
                </c:pt>
                <c:pt idx="1102">
                  <c:v>-3.12537622451782</c:v>
                </c:pt>
                <c:pt idx="1103">
                  <c:v>-4.1825642585754403</c:v>
                </c:pt>
                <c:pt idx="1104">
                  <c:v>-5.5488257408142099</c:v>
                </c:pt>
                <c:pt idx="1105">
                  <c:v>-7.1356825828552202</c:v>
                </c:pt>
                <c:pt idx="1106">
                  <c:v>-8.8422107696533203</c:v>
                </c:pt>
                <c:pt idx="1107">
                  <c:v>-10.561104774475099</c:v>
                </c:pt>
                <c:pt idx="1108">
                  <c:v>-12.182198524475099</c:v>
                </c:pt>
                <c:pt idx="1109">
                  <c:v>-13.5950260162354</c:v>
                </c:pt>
                <c:pt idx="1110">
                  <c:v>-14.6936492919922</c:v>
                </c:pt>
                <c:pt idx="1111">
                  <c:v>-15.386548042297401</c:v>
                </c:pt>
                <c:pt idx="1112">
                  <c:v>-15.610665321350099</c:v>
                </c:pt>
                <c:pt idx="1113">
                  <c:v>-15.3446455001831</c:v>
                </c:pt>
                <c:pt idx="1114">
                  <c:v>-14.6146240234375</c:v>
                </c:pt>
                <c:pt idx="1115">
                  <c:v>-13.4895315170288</c:v>
                </c:pt>
                <c:pt idx="1116">
                  <c:v>-12.068072319030801</c:v>
                </c:pt>
                <c:pt idx="1117">
                  <c:v>-10.4635124206543</c:v>
                </c:pt>
                <c:pt idx="1118">
                  <c:v>-8.7911682128906303</c:v>
                </c:pt>
                <c:pt idx="1119">
                  <c:v>-7.1607832908630398</c:v>
                </c:pt>
                <c:pt idx="1120">
                  <c:v>-5.6725430488586399</c:v>
                </c:pt>
                <c:pt idx="1121">
                  <c:v>-4.4145884513854998</c:v>
                </c:pt>
                <c:pt idx="1122">
                  <c:v>-3.4605379104614298</c:v>
                </c:pt>
                <c:pt idx="1123">
                  <c:v>-2.8664910793304399</c:v>
                </c:pt>
                <c:pt idx="1124">
                  <c:v>-2.66799759864807</c:v>
                </c:pt>
                <c:pt idx="1125">
                  <c:v>-2.8778162002563499</c:v>
                </c:pt>
                <c:pt idx="1126">
                  <c:v>-3.4847002029418901</c:v>
                </c:pt>
                <c:pt idx="1127">
                  <c:v>-4.4529395103454599</c:v>
                </c:pt>
                <c:pt idx="1128">
                  <c:v>-5.7225098609924299</c:v>
                </c:pt>
                <c:pt idx="1129">
                  <c:v>-7.2103309631347701</c:v>
                </c:pt>
                <c:pt idx="1130">
                  <c:v>-8.8137044906616193</c:v>
                </c:pt>
                <c:pt idx="1131">
                  <c:v>-10.4170389175415</c:v>
                </c:pt>
                <c:pt idx="1132">
                  <c:v>-11.9019823074341</c:v>
                </c:pt>
                <c:pt idx="1133">
                  <c:v>-13.159594535827599</c:v>
                </c:pt>
                <c:pt idx="1134">
                  <c:v>-14.101876258850099</c:v>
                </c:pt>
                <c:pt idx="1135">
                  <c:v>-14.6698894500732</c:v>
                </c:pt>
                <c:pt idx="1136">
                  <c:v>-14.836835861206101</c:v>
                </c:pt>
                <c:pt idx="1137">
                  <c:v>-14.606428146362299</c:v>
                </c:pt>
                <c:pt idx="1138">
                  <c:v>-14.0083780288696</c:v>
                </c:pt>
                <c:pt idx="1139">
                  <c:v>-13.0931539535522</c:v>
                </c:pt>
                <c:pt idx="1140">
                  <c:v>-11.9273595809937</c:v>
                </c:pt>
                <c:pt idx="1141">
                  <c:v>-10.5899600982666</c:v>
                </c:pt>
                <c:pt idx="1142">
                  <c:v>-9.1686201095581108</c:v>
                </c:pt>
                <c:pt idx="1143">
                  <c:v>-7.7554888725280797</c:v>
                </c:pt>
                <c:pt idx="1144">
                  <c:v>-6.4420843124389604</c:v>
                </c:pt>
                <c:pt idx="1145">
                  <c:v>-5.3137025833129901</c:v>
                </c:pt>
                <c:pt idx="1146">
                  <c:v>-4.4438896179199201</c:v>
                </c:pt>
                <c:pt idx="1147">
                  <c:v>-3.8895819187164302</c:v>
                </c:pt>
                <c:pt idx="1148">
                  <c:v>-3.6871867179870601</c:v>
                </c:pt>
                <c:pt idx="1149">
                  <c:v>-3.8499100208282502</c:v>
                </c:pt>
                <c:pt idx="1150">
                  <c:v>-4.3663473129272496</c:v>
                </c:pt>
                <c:pt idx="1151">
                  <c:v>-5.20062208175659</c:v>
                </c:pt>
                <c:pt idx="1152">
                  <c:v>-6.29420709609985</c:v>
                </c:pt>
                <c:pt idx="1153">
                  <c:v>-7.5695443153381303</c:v>
                </c:pt>
                <c:pt idx="1154">
                  <c:v>-8.9354019165039098</c:v>
                </c:pt>
                <c:pt idx="1155">
                  <c:v>-10.293616294860801</c:v>
                </c:pt>
                <c:pt idx="1156">
                  <c:v>-11.5466251373291</c:v>
                </c:pt>
                <c:pt idx="1157">
                  <c:v>-12.605145454406699</c:v>
                </c:pt>
                <c:pt idx="1158">
                  <c:v>-13.3952941894531</c:v>
                </c:pt>
                <c:pt idx="1159">
                  <c:v>-13.864693641662599</c:v>
                </c:pt>
                <c:pt idx="1160">
                  <c:v>-13.9868307113647</c:v>
                </c:pt>
                <c:pt idx="1161">
                  <c:v>-13.7629795074463</c:v>
                </c:pt>
                <c:pt idx="1162">
                  <c:v>-13.221254348754901</c:v>
                </c:pt>
                <c:pt idx="1163">
                  <c:v>-12.412787437439</c:v>
                </c:pt>
                <c:pt idx="1164">
                  <c:v>-11.4057474136353</c:v>
                </c:pt>
                <c:pt idx="1165">
                  <c:v>-10.278388977050801</c:v>
                </c:pt>
                <c:pt idx="1166">
                  <c:v>-9.1123208999633807</c:v>
                </c:pt>
                <c:pt idx="1167">
                  <c:v>-7.9868426322937003</c:v>
                </c:pt>
                <c:pt idx="1168">
                  <c:v>-6.9744691848754901</c:v>
                </c:pt>
                <c:pt idx="1169">
                  <c:v>-6.13739109039307</c:v>
                </c:pt>
                <c:pt idx="1170">
                  <c:v>-5.5244793891906703</c:v>
                </c:pt>
                <c:pt idx="1171">
                  <c:v>-5.1687941551208496</c:v>
                </c:pt>
                <c:pt idx="1172">
                  <c:v>-5.0858421325683603</c:v>
                </c:pt>
                <c:pt idx="1173">
                  <c:v>-5.2728462219238299</c:v>
                </c:pt>
                <c:pt idx="1174">
                  <c:v>-5.7092990875244096</c:v>
                </c:pt>
                <c:pt idx="1175">
                  <c:v>-6.3586387634277299</c:v>
                </c:pt>
                <c:pt idx="1176">
                  <c:v>-7.1710300445556703</c:v>
                </c:pt>
                <c:pt idx="1177">
                  <c:v>-8.0871438980102504</c:v>
                </c:pt>
                <c:pt idx="1178">
                  <c:v>-9.0427227020263707</c:v>
                </c:pt>
                <c:pt idx="1179">
                  <c:v>-9.9735860824584996</c:v>
                </c:pt>
                <c:pt idx="1180">
                  <c:v>-10.820442199706999</c:v>
                </c:pt>
                <c:pt idx="1181">
                  <c:v>-11.5330047607422</c:v>
                </c:pt>
                <c:pt idx="1182">
                  <c:v>-12.0728540420532</c:v>
                </c:pt>
                <c:pt idx="1183">
                  <c:v>-12.4149513244629</c:v>
                </c:pt>
                <c:pt idx="1184">
                  <c:v>-12.547935485839799</c:v>
                </c:pt>
                <c:pt idx="1185">
                  <c:v>-12.473431587219199</c:v>
                </c:pt>
                <c:pt idx="1186">
                  <c:v>-12.20481300354</c:v>
                </c:pt>
                <c:pt idx="1187">
                  <c:v>-11.7655487060547</c:v>
                </c:pt>
                <c:pt idx="1188">
                  <c:v>-11.187425613403301</c:v>
                </c:pt>
                <c:pt idx="1189">
                  <c:v>-10.5084629058838</c:v>
                </c:pt>
                <c:pt idx="1190">
                  <c:v>-9.7707872390747106</c:v>
                </c:pt>
                <c:pt idx="1191">
                  <c:v>-9.0184011459350604</c:v>
                </c:pt>
                <c:pt idx="1192">
                  <c:v>-8.2949886322021502</c:v>
                </c:pt>
                <c:pt idx="1193">
                  <c:v>-7.6418008804321298</c:v>
                </c:pt>
                <c:pt idx="1194">
                  <c:v>-7.09554195404053</c:v>
                </c:pt>
                <c:pt idx="1195">
                  <c:v>-6.6864104270935103</c:v>
                </c:pt>
                <c:pt idx="1196">
                  <c:v>-6.43630170822144</c:v>
                </c:pt>
                <c:pt idx="1197">
                  <c:v>-6.35744428634644</c:v>
                </c:pt>
                <c:pt idx="1198">
                  <c:v>-6.4515943527221697</c:v>
                </c:pt>
                <c:pt idx="1199">
                  <c:v>-6.7099733352661097</c:v>
                </c:pt>
                <c:pt idx="1200">
                  <c:v>-7.1139388084411603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81-4CF2-B760-D984022D2013}"/>
            </c:ext>
          </c:extLst>
        </c:ser>
        <c:ser>
          <c:idx val="3"/>
          <c:order val="3"/>
          <c:tx>
            <c:strRef>
              <c:f>'R'!$E$1</c:f>
              <c:strCache>
                <c:ptCount val="1"/>
                <c:pt idx="0">
                  <c:v>No.4 Flooded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'R'!$E$2:$E$1202</c:f>
              <c:numCache>
                <c:formatCode>General</c:formatCode>
                <c:ptCount val="1201"/>
                <c:pt idx="0">
                  <c:v>9.2502632141113299</c:v>
                </c:pt>
                <c:pt idx="1">
                  <c:v>9.25042629241943</c:v>
                </c:pt>
                <c:pt idx="2">
                  <c:v>9.2502899169921893</c:v>
                </c:pt>
                <c:pt idx="3">
                  <c:v>9.2488546371459996</c:v>
                </c:pt>
                <c:pt idx="4">
                  <c:v>9.2451696395874006</c:v>
                </c:pt>
                <c:pt idx="5">
                  <c:v>9.2385225296020508</c:v>
                </c:pt>
                <c:pt idx="6">
                  <c:v>9.2286853790283203</c:v>
                </c:pt>
                <c:pt idx="7">
                  <c:v>9.216064453125</c:v>
                </c:pt>
                <c:pt idx="8">
                  <c:v>9.2017164230346697</c:v>
                </c:pt>
                <c:pt idx="9">
                  <c:v>9.1872444152831996</c:v>
                </c:pt>
                <c:pt idx="10">
                  <c:v>9.1745548248290998</c:v>
                </c:pt>
                <c:pt idx="11">
                  <c:v>9.1656351089477504</c:v>
                </c:pt>
                <c:pt idx="12">
                  <c:v>9.1622562408447301</c:v>
                </c:pt>
                <c:pt idx="13">
                  <c:v>9.1657133102416992</c:v>
                </c:pt>
                <c:pt idx="14">
                  <c:v>9.1765651702880895</c:v>
                </c:pt>
                <c:pt idx="15">
                  <c:v>9.1944675445556605</c:v>
                </c:pt>
                <c:pt idx="16">
                  <c:v>9.2181015014648402</c:v>
                </c:pt>
                <c:pt idx="17">
                  <c:v>9.2452869415283203</c:v>
                </c:pt>
                <c:pt idx="18">
                  <c:v>9.2732810974121094</c:v>
                </c:pt>
                <c:pt idx="19">
                  <c:v>9.2992105484008807</c:v>
                </c:pt>
                <c:pt idx="20">
                  <c:v>9.3205490112304705</c:v>
                </c:pt>
                <c:pt idx="21">
                  <c:v>9.3354215621948207</c:v>
                </c:pt>
                <c:pt idx="22">
                  <c:v>9.3426666259765607</c:v>
                </c:pt>
                <c:pt idx="23">
                  <c:v>9.3416357040405291</c:v>
                </c:pt>
                <c:pt idx="24">
                  <c:v>9.3319435119628906</c:v>
                </c:pt>
                <c:pt idx="25">
                  <c:v>9.3134498596191406</c:v>
                </c:pt>
                <c:pt idx="26">
                  <c:v>9.2865810394287092</c:v>
                </c:pt>
                <c:pt idx="27">
                  <c:v>9.2527160644531303</c:v>
                </c:pt>
                <c:pt idx="28">
                  <c:v>9.2143297195434606</c:v>
                </c:pt>
                <c:pt idx="29">
                  <c:v>9.1747560501098597</c:v>
                </c:pt>
                <c:pt idx="30">
                  <c:v>9.1376819610595703</c:v>
                </c:pt>
                <c:pt idx="31">
                  <c:v>9.1065721511840803</c:v>
                </c:pt>
                <c:pt idx="32">
                  <c:v>9.0843210220336896</c:v>
                </c:pt>
                <c:pt idx="33">
                  <c:v>9.0730571746826207</c:v>
                </c:pt>
                <c:pt idx="34">
                  <c:v>9.0740308761596697</c:v>
                </c:pt>
                <c:pt idx="35">
                  <c:v>9.0875663757324201</c:v>
                </c:pt>
                <c:pt idx="36">
                  <c:v>9.1130418777465803</c:v>
                </c:pt>
                <c:pt idx="37">
                  <c:v>9.1489048004150408</c:v>
                </c:pt>
                <c:pt idx="38">
                  <c:v>9.1927108764648402</c:v>
                </c:pt>
                <c:pt idx="39">
                  <c:v>9.2411823272705096</c:v>
                </c:pt>
                <c:pt idx="40">
                  <c:v>9.2903079986572301</c:v>
                </c:pt>
                <c:pt idx="41">
                  <c:v>9.3356304168701207</c:v>
                </c:pt>
                <c:pt idx="42">
                  <c:v>9.3727502822875994</c:v>
                </c:pt>
                <c:pt idx="43">
                  <c:v>9.3979949951171893</c:v>
                </c:pt>
                <c:pt idx="44">
                  <c:v>9.4089145660400408</c:v>
                </c:pt>
                <c:pt idx="45">
                  <c:v>9.4045562744140607</c:v>
                </c:pt>
                <c:pt idx="46">
                  <c:v>9.3853826522827202</c:v>
                </c:pt>
                <c:pt idx="47">
                  <c:v>9.3530550003051793</c:v>
                </c:pt>
                <c:pt idx="48">
                  <c:v>9.3101692199706996</c:v>
                </c:pt>
                <c:pt idx="49">
                  <c:v>9.2600069046020508</c:v>
                </c:pt>
                <c:pt idx="50">
                  <c:v>9.2063255310058594</c:v>
                </c:pt>
                <c:pt idx="51">
                  <c:v>9.1531763076782209</c:v>
                </c:pt>
                <c:pt idx="52">
                  <c:v>9.1046915054321307</c:v>
                </c:pt>
                <c:pt idx="53">
                  <c:v>9.0649070739746094</c:v>
                </c:pt>
                <c:pt idx="54">
                  <c:v>9.03753566741943</c:v>
                </c:pt>
                <c:pt idx="55">
                  <c:v>9.0257349014282209</c:v>
                </c:pt>
                <c:pt idx="56">
                  <c:v>9.0317811965942401</c:v>
                </c:pt>
                <c:pt idx="57">
                  <c:v>9.0566492080688494</c:v>
                </c:pt>
                <c:pt idx="58">
                  <c:v>9.0995693206787092</c:v>
                </c:pt>
                <c:pt idx="59">
                  <c:v>9.1576156616210902</c:v>
                </c:pt>
                <c:pt idx="60">
                  <c:v>9.2256689071655291</c:v>
                </c:pt>
                <c:pt idx="61">
                  <c:v>9.2967243194580096</c:v>
                </c:pt>
                <c:pt idx="62">
                  <c:v>9.3626613616943395</c:v>
                </c:pt>
                <c:pt idx="63">
                  <c:v>9.4152784347534197</c:v>
                </c:pt>
                <c:pt idx="64">
                  <c:v>9.4474887847900408</c:v>
                </c:pt>
                <c:pt idx="65">
                  <c:v>9.4544172286987305</c:v>
                </c:pt>
                <c:pt idx="66">
                  <c:v>9.4341564178466797</c:v>
                </c:pt>
                <c:pt idx="67">
                  <c:v>9.3879814147949201</c:v>
                </c:pt>
                <c:pt idx="68">
                  <c:v>9.3200597763061506</c:v>
                </c:pt>
                <c:pt idx="69">
                  <c:v>9.2367649078369105</c:v>
                </c:pt>
                <c:pt idx="70">
                  <c:v>9.1459436416625994</c:v>
                </c:pt>
                <c:pt idx="71">
                  <c:v>9.0562896728515607</c:v>
                </c:pt>
                <c:pt idx="72">
                  <c:v>8.9768400192260707</c:v>
                </c:pt>
                <c:pt idx="73">
                  <c:v>8.9163398742675799</c:v>
                </c:pt>
                <c:pt idx="74">
                  <c:v>8.8823499679565394</c:v>
                </c:pt>
                <c:pt idx="75">
                  <c:v>8.8800859451293892</c:v>
                </c:pt>
                <c:pt idx="76">
                  <c:v>8.9111890792846697</c:v>
                </c:pt>
                <c:pt idx="77">
                  <c:v>8.9729099273681605</c:v>
                </c:pt>
                <c:pt idx="78">
                  <c:v>9.0580167770385707</c:v>
                </c:pt>
                <c:pt idx="79">
                  <c:v>9.1556072235107404</c:v>
                </c:pt>
                <c:pt idx="80">
                  <c:v>9.2527332305908203</c:v>
                </c:pt>
                <c:pt idx="81">
                  <c:v>9.3365688323974592</c:v>
                </c:pt>
                <c:pt idx="82">
                  <c:v>9.3963565826415998</c:v>
                </c:pt>
                <c:pt idx="83">
                  <c:v>9.4249095916747994</c:v>
                </c:pt>
                <c:pt idx="84">
                  <c:v>9.4194164276122994</c:v>
                </c:pt>
                <c:pt idx="85">
                  <c:v>9.3810997009277308</c:v>
                </c:pt>
                <c:pt idx="86">
                  <c:v>9.3142423629760795</c:v>
                </c:pt>
                <c:pt idx="87">
                  <c:v>9.2250566482543892</c:v>
                </c:pt>
                <c:pt idx="88">
                  <c:v>9.1209983825683594</c:v>
                </c:pt>
                <c:pt idx="89">
                  <c:v>9.01049709320068</c:v>
                </c:pt>
                <c:pt idx="90">
                  <c:v>8.9029617309570295</c:v>
                </c:pt>
                <c:pt idx="91">
                  <c:v>8.8085613250732404</c:v>
                </c:pt>
                <c:pt idx="92">
                  <c:v>8.7375688552856392</c:v>
                </c:pt>
                <c:pt idx="93">
                  <c:v>8.6991462707519496</c:v>
                </c:pt>
                <c:pt idx="94">
                  <c:v>8.6997842788696307</c:v>
                </c:pt>
                <c:pt idx="95">
                  <c:v>8.7418069839477592</c:v>
                </c:pt>
                <c:pt idx="96">
                  <c:v>8.8224353790283203</c:v>
                </c:pt>
                <c:pt idx="97">
                  <c:v>8.9336309432983398</c:v>
                </c:pt>
                <c:pt idx="98">
                  <c:v>9.0629568099975604</c:v>
                </c:pt>
                <c:pt idx="99">
                  <c:v>9.1955289840698207</c:v>
                </c:pt>
                <c:pt idx="100">
                  <c:v>9.3167457580566406</c:v>
                </c:pt>
                <c:pt idx="101">
                  <c:v>9.4150409698486293</c:v>
                </c:pt>
                <c:pt idx="102">
                  <c:v>9.48339939117432</c:v>
                </c:pt>
                <c:pt idx="103">
                  <c:v>9.5188570022583008</c:v>
                </c:pt>
                <c:pt idx="104">
                  <c:v>9.5206928253173793</c:v>
                </c:pt>
                <c:pt idx="105">
                  <c:v>9.4887571334838903</c:v>
                </c:pt>
                <c:pt idx="106">
                  <c:v>9.4230289459228498</c:v>
                </c:pt>
                <c:pt idx="107">
                  <c:v>9.3245925903320295</c:v>
                </c:pt>
                <c:pt idx="108">
                  <c:v>9.1973676681518608</c:v>
                </c:pt>
                <c:pt idx="109">
                  <c:v>9.0495681762695295</c:v>
                </c:pt>
                <c:pt idx="110">
                  <c:v>8.8939323425293004</c:v>
                </c:pt>
                <c:pt idx="111">
                  <c:v>8.7465009689331108</c:v>
                </c:pt>
                <c:pt idx="112">
                  <c:v>8.6241960525512695</c:v>
                </c:pt>
                <c:pt idx="113">
                  <c:v>8.5419807434081996</c:v>
                </c:pt>
                <c:pt idx="114">
                  <c:v>8.5102396011352504</c:v>
                </c:pt>
                <c:pt idx="115">
                  <c:v>8.5328922271728498</c:v>
                </c:pt>
                <c:pt idx="116">
                  <c:v>8.6066493988037092</c:v>
                </c:pt>
                <c:pt idx="117">
                  <c:v>8.7217311859130895</c:v>
                </c:pt>
                <c:pt idx="118">
                  <c:v>8.8640546798706108</c:v>
                </c:pt>
                <c:pt idx="119">
                  <c:v>9.0185394287109393</c:v>
                </c:pt>
                <c:pt idx="120">
                  <c:v>9.1721534729003906</c:v>
                </c:pt>
                <c:pt idx="121">
                  <c:v>9.3154153823852504</c:v>
                </c:pt>
                <c:pt idx="122">
                  <c:v>9.4420585632324201</c:v>
                </c:pt>
                <c:pt idx="123">
                  <c:v>9.5473995208740305</c:v>
                </c:pt>
                <c:pt idx="124">
                  <c:v>9.6266193389892596</c:v>
                </c:pt>
                <c:pt idx="125">
                  <c:v>9.6739444732665998</c:v>
                </c:pt>
                <c:pt idx="126">
                  <c:v>9.6833333969116193</c:v>
                </c:pt>
                <c:pt idx="127">
                  <c:v>9.6503477096557599</c:v>
                </c:pt>
                <c:pt idx="128">
                  <c:v>9.5744686126709002</c:v>
                </c:pt>
                <c:pt idx="129">
                  <c:v>9.4604835510253906</c:v>
                </c:pt>
                <c:pt idx="130">
                  <c:v>9.3182239532470703</c:v>
                </c:pt>
                <c:pt idx="131">
                  <c:v>9.16076564788818</c:v>
                </c:pt>
                <c:pt idx="132">
                  <c:v>9.0019321441650408</c:v>
                </c:pt>
                <c:pt idx="133">
                  <c:v>8.8540515899658203</c:v>
                </c:pt>
                <c:pt idx="134">
                  <c:v>8.7265214920043892</c:v>
                </c:pt>
                <c:pt idx="135">
                  <c:v>8.6254062652587908</c:v>
                </c:pt>
                <c:pt idx="136">
                  <c:v>8.5539598464965803</c:v>
                </c:pt>
                <c:pt idx="137">
                  <c:v>8.5137443542480504</c:v>
                </c:pt>
                <c:pt idx="138">
                  <c:v>8.5058183670043892</c:v>
                </c:pt>
                <c:pt idx="139">
                  <c:v>8.5314111709594709</c:v>
                </c:pt>
                <c:pt idx="140">
                  <c:v>8.5919189453125</c:v>
                </c:pt>
                <c:pt idx="141">
                  <c:v>8.6881017684936506</c:v>
                </c:pt>
                <c:pt idx="142">
                  <c:v>8.8187656402587908</c:v>
                </c:pt>
                <c:pt idx="143">
                  <c:v>8.9795427322387695</c:v>
                </c:pt>
                <c:pt idx="144">
                  <c:v>9.1622638702392596</c:v>
                </c:pt>
                <c:pt idx="145">
                  <c:v>9.3552341461181605</c:v>
                </c:pt>
                <c:pt idx="146">
                  <c:v>9.5443916320800799</c:v>
                </c:pt>
                <c:pt idx="147">
                  <c:v>9.7149591445922905</c:v>
                </c:pt>
                <c:pt idx="148">
                  <c:v>9.8531112670898402</c:v>
                </c:pt>
                <c:pt idx="149">
                  <c:v>9.9472618103027308</c:v>
                </c:pt>
                <c:pt idx="150">
                  <c:v>9.9888525009155291</c:v>
                </c:pt>
                <c:pt idx="151">
                  <c:v>9.9728221893310494</c:v>
                </c:pt>
                <c:pt idx="152">
                  <c:v>9.8978319168090803</c:v>
                </c:pt>
                <c:pt idx="153">
                  <c:v>9.7663450241088903</c:v>
                </c:pt>
                <c:pt idx="154">
                  <c:v>9.5847282409668004</c:v>
                </c:pt>
                <c:pt idx="155">
                  <c:v>9.3633012771606392</c:v>
                </c:pt>
                <c:pt idx="156">
                  <c:v>9.1162185668945295</c:v>
                </c:pt>
                <c:pt idx="157">
                  <c:v>8.8608570098877006</c:v>
                </c:pt>
                <c:pt idx="158">
                  <c:v>8.6165904998779297</c:v>
                </c:pt>
                <c:pt idx="159">
                  <c:v>8.4028959274291992</c:v>
                </c:pt>
                <c:pt idx="160">
                  <c:v>8.2372102737426793</c:v>
                </c:pt>
                <c:pt idx="161">
                  <c:v>8.1330347061157209</c:v>
                </c:pt>
                <c:pt idx="162">
                  <c:v>8.0987205505371094</c:v>
                </c:pt>
                <c:pt idx="163">
                  <c:v>8.1371316909790004</c:v>
                </c:pt>
                <c:pt idx="164">
                  <c:v>8.2460737228393608</c:v>
                </c:pt>
                <c:pt idx="165">
                  <c:v>8.4190559387206996</c:v>
                </c:pt>
                <c:pt idx="166">
                  <c:v>8.6460409164428693</c:v>
                </c:pt>
                <c:pt idx="167">
                  <c:v>8.9140605926513707</c:v>
                </c:pt>
                <c:pt idx="168">
                  <c:v>9.2076921463012695</c:v>
                </c:pt>
                <c:pt idx="169">
                  <c:v>9.5094985961914098</c:v>
                </c:pt>
                <c:pt idx="170">
                  <c:v>9.8004665374755895</c:v>
                </c:pt>
                <c:pt idx="171">
                  <c:v>10.06067943573</c:v>
                </c:pt>
                <c:pt idx="172">
                  <c:v>10.2704734802246</c:v>
                </c:pt>
                <c:pt idx="173">
                  <c:v>10.412254333496101</c:v>
                </c:pt>
                <c:pt idx="174">
                  <c:v>10.472639083862299</c:v>
                </c:pt>
                <c:pt idx="175">
                  <c:v>10.444333076477101</c:v>
                </c:pt>
                <c:pt idx="176">
                  <c:v>10.3271741867065</c:v>
                </c:pt>
                <c:pt idx="177">
                  <c:v>10.128211975097701</c:v>
                </c:pt>
                <c:pt idx="178">
                  <c:v>9.8609132766723597</c:v>
                </c:pt>
                <c:pt idx="179">
                  <c:v>9.5438661575317401</c:v>
                </c:pt>
                <c:pt idx="180">
                  <c:v>9.1991100311279297</c:v>
                </c:pt>
                <c:pt idx="181">
                  <c:v>8.8504247665405291</c:v>
                </c:pt>
                <c:pt idx="182">
                  <c:v>8.5215663909912092</c:v>
                </c:pt>
                <c:pt idx="183">
                  <c:v>8.2346324920654297</c:v>
                </c:pt>
                <c:pt idx="184">
                  <c:v>8.0086317062377894</c:v>
                </c:pt>
                <c:pt idx="185">
                  <c:v>7.8583784103393599</c:v>
                </c:pt>
                <c:pt idx="186">
                  <c:v>7.7937803268432599</c:v>
                </c:pt>
                <c:pt idx="187">
                  <c:v>7.8194522857665998</c:v>
                </c:pt>
                <c:pt idx="188">
                  <c:v>7.9345889091491699</c:v>
                </c:pt>
                <c:pt idx="189">
                  <c:v>8.1330366134643608</c:v>
                </c:pt>
                <c:pt idx="190">
                  <c:v>8.4035100936889595</c:v>
                </c:pt>
                <c:pt idx="191">
                  <c:v>8.7300987243652308</c:v>
                </c:pt>
                <c:pt idx="192">
                  <c:v>9.0930700302124006</c:v>
                </c:pt>
                <c:pt idx="193">
                  <c:v>9.4699745178222692</c:v>
                </c:pt>
                <c:pt idx="194">
                  <c:v>9.8368196487426793</c:v>
                </c:pt>
                <c:pt idx="195">
                  <c:v>10.169328689575201</c:v>
                </c:pt>
                <c:pt idx="196">
                  <c:v>10.4443578720093</c:v>
                </c:pt>
                <c:pt idx="197">
                  <c:v>10.6414632797241</c:v>
                </c:pt>
                <c:pt idx="198">
                  <c:v>10.744647026061999</c:v>
                </c:pt>
                <c:pt idx="199">
                  <c:v>10.7440757751465</c:v>
                </c:pt>
                <c:pt idx="200">
                  <c:v>10.6372842788696</c:v>
                </c:pt>
                <c:pt idx="201">
                  <c:v>10.429603576660201</c:v>
                </c:pt>
                <c:pt idx="202">
                  <c:v>10.133706092834499</c:v>
                </c:pt>
                <c:pt idx="203">
                  <c:v>9.76849269866943</c:v>
                </c:pt>
                <c:pt idx="204">
                  <c:v>9.3576908111572301</c:v>
                </c:pt>
                <c:pt idx="205">
                  <c:v>8.9282598495483398</c:v>
                </c:pt>
                <c:pt idx="206">
                  <c:v>8.5086898803710902</c:v>
                </c:pt>
                <c:pt idx="207">
                  <c:v>8.1272249221801793</c:v>
                </c:pt>
                <c:pt idx="208">
                  <c:v>7.8100261688232404</c:v>
                </c:pt>
                <c:pt idx="209">
                  <c:v>7.5793757438659703</c:v>
                </c:pt>
                <c:pt idx="210">
                  <c:v>7.45208835601807</c:v>
                </c:pt>
                <c:pt idx="211">
                  <c:v>7.4382596015930202</c:v>
                </c:pt>
                <c:pt idx="212">
                  <c:v>7.5404906272888201</c:v>
                </c:pt>
                <c:pt idx="213">
                  <c:v>7.7535915374755904</c:v>
                </c:pt>
                <c:pt idx="214">
                  <c:v>8.0647439956665004</c:v>
                </c:pt>
                <c:pt idx="215">
                  <c:v>8.4540872573852504</c:v>
                </c:pt>
                <c:pt idx="216">
                  <c:v>8.8958063125610405</c:v>
                </c:pt>
                <c:pt idx="217">
                  <c:v>9.3597545623779297</c:v>
                </c:pt>
                <c:pt idx="218">
                  <c:v>9.8136816024780291</c:v>
                </c:pt>
                <c:pt idx="219">
                  <c:v>10.22585105896</c:v>
                </c:pt>
                <c:pt idx="220">
                  <c:v>10.567593574523899</c:v>
                </c:pt>
                <c:pt idx="221">
                  <c:v>10.815305709838899</c:v>
                </c:pt>
                <c:pt idx="222">
                  <c:v>10.9517974853516</c:v>
                </c:pt>
                <c:pt idx="223">
                  <c:v>10.967094421386699</c:v>
                </c:pt>
                <c:pt idx="224">
                  <c:v>10.8589468002319</c:v>
                </c:pt>
                <c:pt idx="225">
                  <c:v>10.633174896240201</c:v>
                </c:pt>
                <c:pt idx="226">
                  <c:v>10.303791046142599</c:v>
                </c:pt>
                <c:pt idx="227">
                  <c:v>9.8926286697387695</c:v>
                </c:pt>
                <c:pt idx="228">
                  <c:v>9.4282398223877006</c:v>
                </c:pt>
                <c:pt idx="229">
                  <c:v>8.9438600540161097</c:v>
                </c:pt>
                <c:pt idx="230">
                  <c:v>8.4746036529540998</c:v>
                </c:pt>
                <c:pt idx="231">
                  <c:v>8.0543165206909197</c:v>
                </c:pt>
                <c:pt idx="232">
                  <c:v>7.7125883102417001</c:v>
                </c:pt>
                <c:pt idx="233">
                  <c:v>7.47231245040894</c:v>
                </c:pt>
                <c:pt idx="234">
                  <c:v>7.3480677604675302</c:v>
                </c:pt>
                <c:pt idx="235">
                  <c:v>7.3455066680908203</c:v>
                </c:pt>
                <c:pt idx="236">
                  <c:v>7.46164894104004</c:v>
                </c:pt>
                <c:pt idx="237">
                  <c:v>7.6859607696533203</c:v>
                </c:pt>
                <c:pt idx="238">
                  <c:v>8.0018138885497994</c:v>
                </c:pt>
                <c:pt idx="239">
                  <c:v>8.3880395889282209</c:v>
                </c:pt>
                <c:pt idx="240">
                  <c:v>8.8202362060546893</c:v>
                </c:pt>
                <c:pt idx="241">
                  <c:v>9.2717418670654297</c:v>
                </c:pt>
                <c:pt idx="242">
                  <c:v>9.7144479751586896</c:v>
                </c:pt>
                <c:pt idx="243">
                  <c:v>10.119833946228001</c:v>
                </c:pt>
                <c:pt idx="244">
                  <c:v>10.460568428039601</c:v>
                </c:pt>
                <c:pt idx="245">
                  <c:v>10.7128133773804</c:v>
                </c:pt>
                <c:pt idx="246">
                  <c:v>10.8587598800659</c:v>
                </c:pt>
                <c:pt idx="247">
                  <c:v>10.888856887817401</c:v>
                </c:pt>
                <c:pt idx="248">
                  <c:v>10.8029947280884</c:v>
                </c:pt>
                <c:pt idx="249">
                  <c:v>10.610268592834499</c:v>
                </c:pt>
                <c:pt idx="250">
                  <c:v>10.3273725509644</c:v>
                </c:pt>
                <c:pt idx="251">
                  <c:v>9.9761466979980504</c:v>
                </c:pt>
                <c:pt idx="252">
                  <c:v>9.5809698104858398</c:v>
                </c:pt>
                <c:pt idx="253">
                  <c:v>9.1666984558105504</c:v>
                </c:pt>
                <c:pt idx="254">
                  <c:v>8.7573995590209996</c:v>
                </c:pt>
                <c:pt idx="255">
                  <c:v>8.37579441070557</c:v>
                </c:pt>
                <c:pt idx="256">
                  <c:v>8.0430383682250994</c:v>
                </c:pt>
                <c:pt idx="257">
                  <c:v>7.7782893180847203</c:v>
                </c:pt>
                <c:pt idx="258">
                  <c:v>7.5979452133178702</c:v>
                </c:pt>
                <c:pt idx="259">
                  <c:v>7.5144710540771502</c:v>
                </c:pt>
                <c:pt idx="260">
                  <c:v>7.5350632667541504</c:v>
                </c:pt>
                <c:pt idx="261">
                  <c:v>7.6604433059692401</c:v>
                </c:pt>
                <c:pt idx="262">
                  <c:v>7.8840446472168004</c:v>
                </c:pt>
                <c:pt idx="263">
                  <c:v>8.1919708251953107</c:v>
                </c:pt>
                <c:pt idx="264">
                  <c:v>8.5638303756713903</c:v>
                </c:pt>
                <c:pt idx="265">
                  <c:v>8.9744844436645508</c:v>
                </c:pt>
                <c:pt idx="266">
                  <c:v>9.3964366912841797</c:v>
                </c:pt>
                <c:pt idx="267">
                  <c:v>9.8023700714111293</c:v>
                </c:pt>
                <c:pt idx="268">
                  <c:v>10.1671848297119</c:v>
                </c:pt>
                <c:pt idx="269">
                  <c:v>10.4691705703735</c:v>
                </c:pt>
                <c:pt idx="270">
                  <c:v>10.690371513366699</c:v>
                </c:pt>
                <c:pt idx="271">
                  <c:v>10.816678047180201</c:v>
                </c:pt>
                <c:pt idx="272">
                  <c:v>10.8382968902588</c:v>
                </c:pt>
                <c:pt idx="273">
                  <c:v>10.7508335113525</c:v>
                </c:pt>
                <c:pt idx="274">
                  <c:v>10.556805610656699</c:v>
                </c:pt>
                <c:pt idx="275">
                  <c:v>10.266920089721699</c:v>
                </c:pt>
                <c:pt idx="276">
                  <c:v>9.9003076553344709</c:v>
                </c:pt>
                <c:pt idx="277">
                  <c:v>9.4832410812377894</c:v>
                </c:pt>
                <c:pt idx="278">
                  <c:v>9.0466270446777308</c:v>
                </c:pt>
                <c:pt idx="279">
                  <c:v>8.6227989196777308</c:v>
                </c:pt>
                <c:pt idx="280">
                  <c:v>8.2422227859497106</c:v>
                </c:pt>
                <c:pt idx="281">
                  <c:v>7.9307374954223597</c:v>
                </c:pt>
                <c:pt idx="282">
                  <c:v>7.7077507972717303</c:v>
                </c:pt>
                <c:pt idx="283">
                  <c:v>7.5853443145751998</c:v>
                </c:pt>
                <c:pt idx="284">
                  <c:v>7.5681843757629403</c:v>
                </c:pt>
                <c:pt idx="285">
                  <c:v>7.6540374755859402</c:v>
                </c:pt>
                <c:pt idx="286">
                  <c:v>7.8346042633056596</c:v>
                </c:pt>
                <c:pt idx="287">
                  <c:v>8.0966014862060494</c:v>
                </c:pt>
                <c:pt idx="288">
                  <c:v>8.4228725433349592</c:v>
                </c:pt>
                <c:pt idx="289">
                  <c:v>8.7933626174926793</c:v>
                </c:pt>
                <c:pt idx="290">
                  <c:v>9.1858825683593803</c:v>
                </c:pt>
                <c:pt idx="291">
                  <c:v>9.5768766403198207</c:v>
                </c:pt>
                <c:pt idx="292">
                  <c:v>9.9424276351928693</c:v>
                </c:pt>
                <c:pt idx="293">
                  <c:v>10.25963306427</c:v>
                </c:pt>
                <c:pt idx="294">
                  <c:v>10.508225440979</c:v>
                </c:pt>
                <c:pt idx="295">
                  <c:v>10.672259330749499</c:v>
                </c:pt>
                <c:pt idx="296">
                  <c:v>10.7414407730103</c:v>
                </c:pt>
                <c:pt idx="297">
                  <c:v>10.711831092834499</c:v>
                </c:pt>
                <c:pt idx="298">
                  <c:v>10.585914611816399</c:v>
                </c:pt>
                <c:pt idx="299">
                  <c:v>10.3721055984497</c:v>
                </c:pt>
                <c:pt idx="300">
                  <c:v>10.084033966064499</c:v>
                </c:pt>
                <c:pt idx="301">
                  <c:v>9.7397193908691406</c:v>
                </c:pt>
                <c:pt idx="302">
                  <c:v>9.3607196807861293</c:v>
                </c:pt>
                <c:pt idx="303">
                  <c:v>8.9710178375244105</c:v>
                </c:pt>
                <c:pt idx="304">
                  <c:v>8.5955886840820295</c:v>
                </c:pt>
                <c:pt idx="305">
                  <c:v>8.2587461471557599</c:v>
                </c:pt>
                <c:pt idx="306">
                  <c:v>7.9823865890502903</c:v>
                </c:pt>
                <c:pt idx="307">
                  <c:v>7.7843871116638201</c:v>
                </c:pt>
                <c:pt idx="308">
                  <c:v>7.6772336959838903</c:v>
                </c:pt>
                <c:pt idx="309">
                  <c:v>7.6670708656311</c:v>
                </c:pt>
                <c:pt idx="310">
                  <c:v>7.7532730102539098</c:v>
                </c:pt>
                <c:pt idx="311">
                  <c:v>7.92873287200928</c:v>
                </c:pt>
                <c:pt idx="312">
                  <c:v>8.1807775497436506</c:v>
                </c:pt>
                <c:pt idx="313">
                  <c:v>8.4924793243408203</c:v>
                </c:pt>
                <c:pt idx="314">
                  <c:v>8.8441228866577095</c:v>
                </c:pt>
                <c:pt idx="315">
                  <c:v>9.2145500183105504</c:v>
                </c:pt>
                <c:pt idx="316">
                  <c:v>9.5822458267211896</c:v>
                </c:pt>
                <c:pt idx="317">
                  <c:v>9.9262552261352504</c:v>
                </c:pt>
                <c:pt idx="318">
                  <c:v>10.2271108627319</c:v>
                </c:pt>
                <c:pt idx="319">
                  <c:v>10.4677982330322</c:v>
                </c:pt>
                <c:pt idx="320">
                  <c:v>10.634560585021999</c:v>
                </c:pt>
                <c:pt idx="321">
                  <c:v>10.717536926269499</c:v>
                </c:pt>
                <c:pt idx="322">
                  <c:v>10.7111196517944</c:v>
                </c:pt>
                <c:pt idx="323">
                  <c:v>10.6142168045044</c:v>
                </c:pt>
                <c:pt idx="324">
                  <c:v>10.430544853210399</c:v>
                </c:pt>
                <c:pt idx="325">
                  <c:v>10.1689615249634</c:v>
                </c:pt>
                <c:pt idx="326">
                  <c:v>9.8434524536132795</c:v>
                </c:pt>
                <c:pt idx="327">
                  <c:v>9.4726505279540998</c:v>
                </c:pt>
                <c:pt idx="328">
                  <c:v>9.0789976119995099</c:v>
                </c:pt>
                <c:pt idx="329">
                  <c:v>8.6875476837158203</c:v>
                </c:pt>
                <c:pt idx="330">
                  <c:v>8.3242597579956108</c:v>
                </c:pt>
                <c:pt idx="331">
                  <c:v>8.0139493942260707</c:v>
                </c:pt>
                <c:pt idx="332">
                  <c:v>7.7781343460082999</c:v>
                </c:pt>
                <c:pt idx="333">
                  <c:v>7.6331129074096697</c:v>
                </c:pt>
                <c:pt idx="334">
                  <c:v>7.5885791778564498</c:v>
                </c:pt>
                <c:pt idx="335">
                  <c:v>7.6469697952270499</c:v>
                </c:pt>
                <c:pt idx="336">
                  <c:v>7.8036575317382804</c:v>
                </c:pt>
                <c:pt idx="337">
                  <c:v>8.0477943420410192</c:v>
                </c:pt>
                <c:pt idx="338">
                  <c:v>8.3635616302490199</c:v>
                </c:pt>
                <c:pt idx="339">
                  <c:v>8.7315273284912092</c:v>
                </c:pt>
                <c:pt idx="340">
                  <c:v>9.1298294067382795</c:v>
                </c:pt>
                <c:pt idx="341">
                  <c:v>9.5352497100830096</c:v>
                </c:pt>
                <c:pt idx="342">
                  <c:v>9.9241638183593803</c:v>
                </c:pt>
                <c:pt idx="343">
                  <c:v>10.2735710144043</c:v>
                </c:pt>
                <c:pt idx="344">
                  <c:v>10.562227249145501</c:v>
                </c:pt>
                <c:pt idx="345">
                  <c:v>10.771853446960399</c:v>
                </c:pt>
                <c:pt idx="346">
                  <c:v>10.8883380889893</c:v>
                </c:pt>
                <c:pt idx="347">
                  <c:v>10.902727127075201</c:v>
                </c:pt>
                <c:pt idx="348">
                  <c:v>10.811913490295399</c:v>
                </c:pt>
                <c:pt idx="349">
                  <c:v>10.6190023422241</c:v>
                </c:pt>
                <c:pt idx="350">
                  <c:v>10.333415985107401</c:v>
                </c:pt>
                <c:pt idx="351">
                  <c:v>9.9706964492797905</c:v>
                </c:pt>
                <c:pt idx="352">
                  <c:v>9.5518980026245099</c:v>
                </c:pt>
                <c:pt idx="353">
                  <c:v>9.1024541854858398</c:v>
                </c:pt>
                <c:pt idx="354">
                  <c:v>8.6505899429321307</c:v>
                </c:pt>
                <c:pt idx="355">
                  <c:v>8.2253789901733398</c:v>
                </c:pt>
                <c:pt idx="356">
                  <c:v>7.8546867370605504</c:v>
                </c:pt>
                <c:pt idx="357">
                  <c:v>7.5632300376892099</c:v>
                </c:pt>
                <c:pt idx="358">
                  <c:v>7.3709444999694798</c:v>
                </c:pt>
                <c:pt idx="359">
                  <c:v>7.2917070388793901</c:v>
                </c:pt>
                <c:pt idx="360">
                  <c:v>7.3324675559997603</c:v>
                </c:pt>
                <c:pt idx="361">
                  <c:v>7.4928131103515598</c:v>
                </c:pt>
                <c:pt idx="362">
                  <c:v>7.7649126052856499</c:v>
                </c:pt>
                <c:pt idx="363">
                  <c:v>8.1338882446289098</c:v>
                </c:pt>
                <c:pt idx="364">
                  <c:v>8.5785179138183594</c:v>
                </c:pt>
                <c:pt idx="365">
                  <c:v>9.0721454620361293</c:v>
                </c:pt>
                <c:pt idx="366">
                  <c:v>9.5838356018066406</c:v>
                </c:pt>
                <c:pt idx="367">
                  <c:v>10.079806327819799</c:v>
                </c:pt>
                <c:pt idx="368">
                  <c:v>10.525362014770501</c:v>
                </c:pt>
                <c:pt idx="369">
                  <c:v>10.887449264526399</c:v>
                </c:pt>
                <c:pt idx="370">
                  <c:v>11.1376695632935</c:v>
                </c:pt>
                <c:pt idx="371">
                  <c:v>11.2551374435425</c:v>
                </c:pt>
                <c:pt idx="372">
                  <c:v>11.228707313537599</c:v>
                </c:pt>
                <c:pt idx="373">
                  <c:v>11.0581502914429</c:v>
                </c:pt>
                <c:pt idx="374">
                  <c:v>10.754117012023899</c:v>
                </c:pt>
                <c:pt idx="375">
                  <c:v>10.3371467590332</c:v>
                </c:pt>
                <c:pt idx="376">
                  <c:v>9.8359546661377006</c:v>
                </c:pt>
                <c:pt idx="377">
                  <c:v>9.2851791381835902</c:v>
                </c:pt>
                <c:pt idx="378">
                  <c:v>8.7227096557617205</c:v>
                </c:pt>
                <c:pt idx="379">
                  <c:v>8.1869783401489293</c:v>
                </c:pt>
                <c:pt idx="380">
                  <c:v>7.7143402099609402</c:v>
                </c:pt>
                <c:pt idx="381">
                  <c:v>7.3366851806640598</c:v>
                </c:pt>
                <c:pt idx="382">
                  <c:v>7.0794596672058097</c:v>
                </c:pt>
                <c:pt idx="383">
                  <c:v>6.9601392745971697</c:v>
                </c:pt>
                <c:pt idx="384">
                  <c:v>6.98726511001587</c:v>
                </c:pt>
                <c:pt idx="385">
                  <c:v>7.15999412536621</c:v>
                </c:pt>
                <c:pt idx="386">
                  <c:v>7.4681372642517099</c:v>
                </c:pt>
                <c:pt idx="387">
                  <c:v>7.8926253318786603</c:v>
                </c:pt>
                <c:pt idx="388">
                  <c:v>8.4064445495605504</c:v>
                </c:pt>
                <c:pt idx="389">
                  <c:v>8.9761657714843803</c:v>
                </c:pt>
                <c:pt idx="390">
                  <c:v>9.5639762878418004</c:v>
                </c:pt>
                <c:pt idx="391">
                  <c:v>10.130196571350099</c:v>
                </c:pt>
                <c:pt idx="392">
                  <c:v>10.6359558105469</c:v>
                </c:pt>
                <c:pt idx="393">
                  <c:v>11.0458059310913</c:v>
                </c:pt>
                <c:pt idx="394">
                  <c:v>11.330162048339799</c:v>
                </c:pt>
                <c:pt idx="395">
                  <c:v>11.467515945434601</c:v>
                </c:pt>
                <c:pt idx="396">
                  <c:v>11.4463491439819</c:v>
                </c:pt>
                <c:pt idx="397">
                  <c:v>11.266492843627899</c:v>
                </c:pt>
                <c:pt idx="398">
                  <c:v>10.939593315124499</c:v>
                </c:pt>
                <c:pt idx="399">
                  <c:v>10.4884996414185</c:v>
                </c:pt>
                <c:pt idx="400">
                  <c:v>9.94537448883057</c:v>
                </c:pt>
                <c:pt idx="401">
                  <c:v>9.3488931655883807</c:v>
                </c:pt>
                <c:pt idx="402">
                  <c:v>8.7409620285034197</c:v>
                </c:pt>
                <c:pt idx="403">
                  <c:v>8.1634168624877894</c:v>
                </c:pt>
                <c:pt idx="404">
                  <c:v>7.6550974845886204</c:v>
                </c:pt>
                <c:pt idx="405">
                  <c:v>7.2494144439697301</c:v>
                </c:pt>
                <c:pt idx="406">
                  <c:v>6.9724826812744096</c:v>
                </c:pt>
                <c:pt idx="407">
                  <c:v>6.8418908119201696</c:v>
                </c:pt>
                <c:pt idx="408">
                  <c:v>6.8659806251525897</c:v>
                </c:pt>
                <c:pt idx="409">
                  <c:v>7.0436091423034703</c:v>
                </c:pt>
                <c:pt idx="410">
                  <c:v>7.3642621040344203</c:v>
                </c:pt>
                <c:pt idx="411">
                  <c:v>7.8082785606384304</c:v>
                </c:pt>
                <c:pt idx="412">
                  <c:v>8.3473157882690394</c:v>
                </c:pt>
                <c:pt idx="413">
                  <c:v>8.9453077316284197</c:v>
                </c:pt>
                <c:pt idx="414">
                  <c:v>9.5603084564209002</c:v>
                </c:pt>
                <c:pt idx="415">
                  <c:v>10.1474418640137</c:v>
                </c:pt>
                <c:pt idx="416">
                  <c:v>10.662595748901399</c:v>
                </c:pt>
                <c:pt idx="417">
                  <c:v>11.0665197372437</c:v>
                </c:pt>
                <c:pt idx="418">
                  <c:v>11.3287553787231</c:v>
                </c:pt>
                <c:pt idx="419">
                  <c:v>11.430651664733899</c:v>
                </c:pt>
                <c:pt idx="420">
                  <c:v>11.366900444030801</c:v>
                </c:pt>
                <c:pt idx="421">
                  <c:v>11.145463943481399</c:v>
                </c:pt>
                <c:pt idx="422">
                  <c:v>10.7862224578857</c:v>
                </c:pt>
                <c:pt idx="423">
                  <c:v>10.3186225891113</c:v>
                </c:pt>
                <c:pt idx="424">
                  <c:v>9.7787132263183594</c:v>
                </c:pt>
                <c:pt idx="425">
                  <c:v>9.2059497833252006</c:v>
                </c:pt>
                <c:pt idx="426">
                  <c:v>8.6401100158691406</c:v>
                </c:pt>
                <c:pt idx="427">
                  <c:v>8.1186294555664098</c:v>
                </c:pt>
                <c:pt idx="428">
                  <c:v>7.6745243072509801</c:v>
                </c:pt>
                <c:pt idx="429">
                  <c:v>7.3348498344421396</c:v>
                </c:pt>
                <c:pt idx="430">
                  <c:v>7.1196198463439897</c:v>
                </c:pt>
                <c:pt idx="431">
                  <c:v>7.0409779548645002</c:v>
                </c:pt>
                <c:pt idx="432">
                  <c:v>7.1026263236999503</c:v>
                </c:pt>
                <c:pt idx="433">
                  <c:v>7.29953956604004</c:v>
                </c:pt>
                <c:pt idx="434">
                  <c:v>7.6180539131164497</c:v>
                </c:pt>
                <c:pt idx="435">
                  <c:v>8.0365095138549805</c:v>
                </c:pt>
                <c:pt idx="436">
                  <c:v>8.5264091491699201</c:v>
                </c:pt>
                <c:pt idx="437">
                  <c:v>9.0541324615478498</c:v>
                </c:pt>
                <c:pt idx="438">
                  <c:v>9.5830564498901403</c:v>
                </c:pt>
                <c:pt idx="439">
                  <c:v>10.0761098861694</c:v>
                </c:pt>
                <c:pt idx="440">
                  <c:v>10.498610496521</c:v>
                </c:pt>
                <c:pt idx="441">
                  <c:v>10.8212289810181</c:v>
                </c:pt>
                <c:pt idx="442">
                  <c:v>11.022655487060501</c:v>
                </c:pt>
                <c:pt idx="443">
                  <c:v>11.0915470123291</c:v>
                </c:pt>
                <c:pt idx="444">
                  <c:v>11.0272359848022</c:v>
                </c:pt>
                <c:pt idx="445">
                  <c:v>10.8391056060791</c:v>
                </c:pt>
                <c:pt idx="446">
                  <c:v>10.5448112487793</c:v>
                </c:pt>
                <c:pt idx="447">
                  <c:v>10.167815208435099</c:v>
                </c:pt>
                <c:pt idx="448">
                  <c:v>9.7350234985351598</c:v>
                </c:pt>
                <c:pt idx="449">
                  <c:v>9.2748355865478498</c:v>
                </c:pt>
                <c:pt idx="450">
                  <c:v>8.8156890869140607</c:v>
                </c:pt>
                <c:pt idx="451">
                  <c:v>8.3849878311157209</c:v>
                </c:pt>
                <c:pt idx="452">
                  <c:v>8.0082321166992205</c:v>
                </c:pt>
                <c:pt idx="453">
                  <c:v>7.7080707550048801</c:v>
                </c:pt>
                <c:pt idx="454">
                  <c:v>7.5032634735107404</c:v>
                </c:pt>
                <c:pt idx="455">
                  <c:v>7.40747022628784</c:v>
                </c:pt>
                <c:pt idx="456">
                  <c:v>7.42797946929932</c:v>
                </c:pt>
                <c:pt idx="457">
                  <c:v>7.5645627975463903</c:v>
                </c:pt>
                <c:pt idx="458">
                  <c:v>7.8087787628173801</c:v>
                </c:pt>
                <c:pt idx="459">
                  <c:v>8.1440534591674805</c:v>
                </c:pt>
                <c:pt idx="460">
                  <c:v>8.5467596054077095</c:v>
                </c:pt>
                <c:pt idx="461">
                  <c:v>8.9882793426513707</c:v>
                </c:pt>
                <c:pt idx="462">
                  <c:v>9.4377832412719709</c:v>
                </c:pt>
                <c:pt idx="463">
                  <c:v>9.8650331497192401</c:v>
                </c:pt>
                <c:pt idx="464">
                  <c:v>10.2426080703735</c:v>
                </c:pt>
                <c:pt idx="465">
                  <c:v>10.547105789184601</c:v>
                </c:pt>
                <c:pt idx="466">
                  <c:v>10.759563446044901</c:v>
                </c:pt>
                <c:pt idx="467">
                  <c:v>10.865710258483899</c:v>
                </c:pt>
                <c:pt idx="468">
                  <c:v>10.8567752838135</c:v>
                </c:pt>
                <c:pt idx="469">
                  <c:v>10.7309064865112</c:v>
                </c:pt>
                <c:pt idx="470">
                  <c:v>10.4946088790894</c:v>
                </c:pt>
                <c:pt idx="471">
                  <c:v>10.1632699966431</c:v>
                </c:pt>
                <c:pt idx="472">
                  <c:v>9.7604112625122106</c:v>
                </c:pt>
                <c:pt idx="473">
                  <c:v>9.3156261444091797</c:v>
                </c:pt>
                <c:pt idx="474">
                  <c:v>8.8617811203002894</c:v>
                </c:pt>
                <c:pt idx="475">
                  <c:v>8.4319953918456996</c:v>
                </c:pt>
                <c:pt idx="476">
                  <c:v>8.0568780899047905</c:v>
                </c:pt>
                <c:pt idx="477">
                  <c:v>7.7623786926269496</c:v>
                </c:pt>
                <c:pt idx="478">
                  <c:v>7.5682802200317401</c:v>
                </c:pt>
                <c:pt idx="479">
                  <c:v>7.4872732162475604</c:v>
                </c:pt>
                <c:pt idx="480">
                  <c:v>7.5243668556213397</c:v>
                </c:pt>
                <c:pt idx="481">
                  <c:v>7.6765418052673304</c:v>
                </c:pt>
                <c:pt idx="482">
                  <c:v>7.9327082633972203</c:v>
                </c:pt>
                <c:pt idx="483">
                  <c:v>8.2741622924804705</c:v>
                </c:pt>
                <c:pt idx="484">
                  <c:v>8.6756038665771502</c:v>
                </c:pt>
                <c:pt idx="485">
                  <c:v>9.1066951751709002</c:v>
                </c:pt>
                <c:pt idx="486">
                  <c:v>9.5342750549316406</c:v>
                </c:pt>
                <c:pt idx="487">
                  <c:v>9.9251413345336896</c:v>
                </c:pt>
                <c:pt idx="488">
                  <c:v>10.249236106872599</c:v>
                </c:pt>
                <c:pt idx="489">
                  <c:v>10.482789993286101</c:v>
                </c:pt>
                <c:pt idx="490">
                  <c:v>10.6106967926025</c:v>
                </c:pt>
                <c:pt idx="491">
                  <c:v>10.6276178359985</c:v>
                </c:pt>
                <c:pt idx="492">
                  <c:v>10.5375299453735</c:v>
                </c:pt>
                <c:pt idx="493">
                  <c:v>10.352200508117701</c:v>
                </c:pt>
                <c:pt idx="494">
                  <c:v>10.0891370773315</c:v>
                </c:pt>
                <c:pt idx="495">
                  <c:v>9.7697000503540004</c:v>
                </c:pt>
                <c:pt idx="496">
                  <c:v>9.4175310134887695</c:v>
                </c:pt>
                <c:pt idx="497">
                  <c:v>9.0573234558105504</c:v>
                </c:pt>
                <c:pt idx="498">
                  <c:v>8.7135858535766602</c:v>
                </c:pt>
                <c:pt idx="499">
                  <c:v>8.4092035293579102</c:v>
                </c:pt>
                <c:pt idx="500">
                  <c:v>8.1638889312744105</c:v>
                </c:pt>
                <c:pt idx="501">
                  <c:v>7.9927573204040501</c:v>
                </c:pt>
                <c:pt idx="502">
                  <c:v>7.9053020477294904</c:v>
                </c:pt>
                <c:pt idx="503">
                  <c:v>7.9048776626586896</c:v>
                </c:pt>
                <c:pt idx="504">
                  <c:v>7.9886713027954102</c:v>
                </c:pt>
                <c:pt idx="505">
                  <c:v>8.1481513977050799</c:v>
                </c:pt>
                <c:pt idx="506">
                  <c:v>8.3699321746826207</c:v>
                </c:pt>
                <c:pt idx="507">
                  <c:v>8.6370182037353498</c:v>
                </c:pt>
                <c:pt idx="508">
                  <c:v>8.9302835464477504</c:v>
                </c:pt>
                <c:pt idx="509">
                  <c:v>9.2299537658691406</c:v>
                </c:pt>
                <c:pt idx="510">
                  <c:v>9.5168609619140607</c:v>
                </c:pt>
                <c:pt idx="511">
                  <c:v>9.7733430862426793</c:v>
                </c:pt>
                <c:pt idx="512">
                  <c:v>9.9839076995849592</c:v>
                </c:pt>
                <c:pt idx="513">
                  <c:v>10.135917663574199</c:v>
                </c:pt>
                <c:pt idx="514">
                  <c:v>10.220492362976101</c:v>
                </c:pt>
                <c:pt idx="515">
                  <c:v>10.233533859252899</c:v>
                </c:pt>
                <c:pt idx="516">
                  <c:v>10.176563262939499</c:v>
                </c:pt>
                <c:pt idx="517">
                  <c:v>10.0568294525146</c:v>
                </c:pt>
                <c:pt idx="518">
                  <c:v>9.8864097595214808</c:v>
                </c:pt>
                <c:pt idx="519">
                  <c:v>9.6803922653198207</c:v>
                </c:pt>
                <c:pt idx="520">
                  <c:v>9.4547147750854492</c:v>
                </c:pt>
                <c:pt idx="521">
                  <c:v>9.2242450714111293</c:v>
                </c:pt>
                <c:pt idx="522">
                  <c:v>9.0016355514526403</c:v>
                </c:pt>
                <c:pt idx="523">
                  <c:v>8.7972621917724592</c:v>
                </c:pt>
                <c:pt idx="524">
                  <c:v>8.6197929382324201</c:v>
                </c:pt>
                <c:pt idx="525">
                  <c:v>8.4767742156982404</c:v>
                </c:pt>
                <c:pt idx="526">
                  <c:v>8.37487697601318</c:v>
                </c:pt>
                <c:pt idx="527">
                  <c:v>8.3195533752441406</c:v>
                </c:pt>
                <c:pt idx="528">
                  <c:v>8.3143644332885707</c:v>
                </c:pt>
                <c:pt idx="529">
                  <c:v>8.3601980209350604</c:v>
                </c:pt>
                <c:pt idx="530">
                  <c:v>8.4547033309936506</c:v>
                </c:pt>
                <c:pt idx="531">
                  <c:v>8.5922479629516602</c:v>
                </c:pt>
                <c:pt idx="532">
                  <c:v>8.7643909454345703</c:v>
                </c:pt>
                <c:pt idx="533">
                  <c:v>8.9607944488525408</c:v>
                </c:pt>
                <c:pt idx="534">
                  <c:v>9.1702508926391602</c:v>
                </c:pt>
                <c:pt idx="535">
                  <c:v>9.3815689086914098</c:v>
                </c:pt>
                <c:pt idx="536">
                  <c:v>9.5841255187988299</c:v>
                </c:pt>
                <c:pt idx="537">
                  <c:v>9.7680759429931605</c:v>
                </c:pt>
                <c:pt idx="538">
                  <c:v>9.9242715835571307</c:v>
                </c:pt>
                <c:pt idx="539">
                  <c:v>10.044207572936999</c:v>
                </c:pt>
                <c:pt idx="540">
                  <c:v>10.1201162338257</c:v>
                </c:pt>
                <c:pt idx="541">
                  <c:v>10.1454858779907</c:v>
                </c:pt>
                <c:pt idx="542">
                  <c:v>10.115980148315399</c:v>
                </c:pt>
                <c:pt idx="543">
                  <c:v>10.0305290222168</c:v>
                </c:pt>
                <c:pt idx="544">
                  <c:v>9.8921680450439506</c:v>
                </c:pt>
                <c:pt idx="545">
                  <c:v>9.7082872390747106</c:v>
                </c:pt>
                <c:pt idx="546">
                  <c:v>9.4901237487793004</c:v>
                </c:pt>
                <c:pt idx="547">
                  <c:v>9.2516784667968803</c:v>
                </c:pt>
                <c:pt idx="548">
                  <c:v>9.0083694458007795</c:v>
                </c:pt>
                <c:pt idx="549">
                  <c:v>8.7757053375244105</c:v>
                </c:pt>
                <c:pt idx="550">
                  <c:v>8.5682077407836896</c:v>
                </c:pt>
                <c:pt idx="551">
                  <c:v>8.3986415863037092</c:v>
                </c:pt>
                <c:pt idx="552">
                  <c:v>8.2774562835693395</c:v>
                </c:pt>
                <c:pt idx="553">
                  <c:v>8.2123355865478498</c:v>
                </c:pt>
                <c:pt idx="554">
                  <c:v>8.2078666687011701</c:v>
                </c:pt>
                <c:pt idx="555">
                  <c:v>8.2652778625488299</c:v>
                </c:pt>
                <c:pt idx="556">
                  <c:v>8.3822813034057599</c:v>
                </c:pt>
                <c:pt idx="557">
                  <c:v>8.5531244277954102</c:v>
                </c:pt>
                <c:pt idx="558">
                  <c:v>8.7687425613403303</c:v>
                </c:pt>
                <c:pt idx="559">
                  <c:v>9.0170783996581996</c:v>
                </c:pt>
                <c:pt idx="560">
                  <c:v>9.2835435867309606</c:v>
                </c:pt>
                <c:pt idx="561">
                  <c:v>9.5516853332519496</c:v>
                </c:pt>
                <c:pt idx="562">
                  <c:v>9.8041706085205096</c:v>
                </c:pt>
                <c:pt idx="563">
                  <c:v>10.02405834198</c:v>
                </c:pt>
                <c:pt idx="564">
                  <c:v>10.1962070465088</c:v>
                </c:pt>
                <c:pt idx="565">
                  <c:v>10.308591842651399</c:v>
                </c:pt>
                <c:pt idx="566">
                  <c:v>10.3532600402832</c:v>
                </c:pt>
                <c:pt idx="567">
                  <c:v>10.326753616333001</c:v>
                </c:pt>
                <c:pt idx="568">
                  <c:v>10.230065345764199</c:v>
                </c:pt>
                <c:pt idx="569">
                  <c:v>10.0683145523071</c:v>
                </c:pt>
                <c:pt idx="570">
                  <c:v>9.8503789901733398</c:v>
                </c:pt>
                <c:pt idx="571">
                  <c:v>9.5885353088378906</c:v>
                </c:pt>
                <c:pt idx="572">
                  <c:v>9.2981081008911097</c:v>
                </c:pt>
                <c:pt idx="573">
                  <c:v>8.99682712554932</c:v>
                </c:pt>
                <c:pt idx="574">
                  <c:v>8.7038526535034197</c:v>
                </c:pt>
                <c:pt idx="575">
                  <c:v>8.4385156631469709</c:v>
                </c:pt>
                <c:pt idx="576">
                  <c:v>8.2188568115234393</c:v>
                </c:pt>
                <c:pt idx="577">
                  <c:v>8.0602827072143608</c:v>
                </c:pt>
                <c:pt idx="578">
                  <c:v>7.9744014739990199</c:v>
                </c:pt>
                <c:pt idx="579">
                  <c:v>7.9681353569030797</c:v>
                </c:pt>
                <c:pt idx="580">
                  <c:v>8.0431795120239293</c:v>
                </c:pt>
                <c:pt idx="581">
                  <c:v>8.1958074569702095</c:v>
                </c:pt>
                <c:pt idx="582">
                  <c:v>8.4170846939086896</c:v>
                </c:pt>
                <c:pt idx="583">
                  <c:v>8.6934633255004901</c:v>
                </c:pt>
                <c:pt idx="584">
                  <c:v>9.0077018737793004</c:v>
                </c:pt>
                <c:pt idx="585">
                  <c:v>9.3399658203125</c:v>
                </c:pt>
                <c:pt idx="586">
                  <c:v>9.6690521240234393</c:v>
                </c:pt>
                <c:pt idx="587">
                  <c:v>9.9735937118530291</c:v>
                </c:pt>
                <c:pt idx="588">
                  <c:v>10.2332649230957</c:v>
                </c:pt>
                <c:pt idx="589">
                  <c:v>10.4298963546753</c:v>
                </c:pt>
                <c:pt idx="590">
                  <c:v>10.548674583435099</c:v>
                </c:pt>
                <c:pt idx="591">
                  <c:v>10.579339027404799</c:v>
                </c:pt>
                <c:pt idx="592">
                  <c:v>10.517291069030801</c:v>
                </c:pt>
                <c:pt idx="593">
                  <c:v>10.3644561767578</c:v>
                </c:pt>
                <c:pt idx="594">
                  <c:v>10.1295728683472</c:v>
                </c:pt>
                <c:pt idx="595">
                  <c:v>9.8278226852416992</c:v>
                </c:pt>
                <c:pt idx="596">
                  <c:v>9.47973728179932</c:v>
                </c:pt>
                <c:pt idx="597">
                  <c:v>9.1095371246337908</c:v>
                </c:pt>
                <c:pt idx="598">
                  <c:v>8.7431793212890607</c:v>
                </c:pt>
                <c:pt idx="599">
                  <c:v>8.4062595367431605</c:v>
                </c:pt>
                <c:pt idx="600">
                  <c:v>8.1221084594726598</c:v>
                </c:pt>
                <c:pt idx="601">
                  <c:v>7.9101505279540998</c:v>
                </c:pt>
                <c:pt idx="602">
                  <c:v>7.7846946716308603</c:v>
                </c:pt>
                <c:pt idx="603">
                  <c:v>7.7542133331298801</c:v>
                </c:pt>
                <c:pt idx="604">
                  <c:v>7.8210268020629901</c:v>
                </c:pt>
                <c:pt idx="605">
                  <c:v>7.98134422302246</c:v>
                </c:pt>
                <c:pt idx="606">
                  <c:v>8.22552394866943</c:v>
                </c:pt>
                <c:pt idx="607">
                  <c:v>8.5385398864746094</c:v>
                </c:pt>
                <c:pt idx="608">
                  <c:v>8.9006252288818395</c:v>
                </c:pt>
                <c:pt idx="609">
                  <c:v>9.2881708145141602</c:v>
                </c:pt>
                <c:pt idx="610">
                  <c:v>9.6748933792114293</c:v>
                </c:pt>
                <c:pt idx="611">
                  <c:v>10.0334253311157</c:v>
                </c:pt>
                <c:pt idx="612">
                  <c:v>10.337243080139199</c:v>
                </c:pt>
                <c:pt idx="613">
                  <c:v>10.562903404235801</c:v>
                </c:pt>
                <c:pt idx="614">
                  <c:v>10.6921787261963</c:v>
                </c:pt>
                <c:pt idx="615">
                  <c:v>10.713947296142599</c:v>
                </c:pt>
                <c:pt idx="616">
                  <c:v>10.6254472732544</c:v>
                </c:pt>
                <c:pt idx="617">
                  <c:v>10.432715415954601</c:v>
                </c:pt>
                <c:pt idx="618">
                  <c:v>10.1501455307007</c:v>
                </c:pt>
                <c:pt idx="619">
                  <c:v>9.7991380691528303</c:v>
                </c:pt>
                <c:pt idx="620">
                  <c:v>9.4061203002929705</c:v>
                </c:pt>
                <c:pt idx="621">
                  <c:v>9.0001869201660192</c:v>
                </c:pt>
                <c:pt idx="622">
                  <c:v>8.6106586456298793</c:v>
                </c:pt>
                <c:pt idx="623">
                  <c:v>8.2648420333862305</c:v>
                </c:pt>
                <c:pt idx="624">
                  <c:v>7.9862399101257298</c:v>
                </c:pt>
                <c:pt idx="625">
                  <c:v>7.7932639122009304</c:v>
                </c:pt>
                <c:pt idx="626">
                  <c:v>7.6984276771545401</c:v>
                </c:pt>
                <c:pt idx="627">
                  <c:v>7.70786428451538</c:v>
                </c:pt>
                <c:pt idx="628">
                  <c:v>7.82112741470337</c:v>
                </c:pt>
                <c:pt idx="629">
                  <c:v>8.0312137603759801</c:v>
                </c:pt>
                <c:pt idx="630">
                  <c:v>8.3248357772827095</c:v>
                </c:pt>
                <c:pt idx="631">
                  <c:v>8.6829462051391602</c:v>
                </c:pt>
                <c:pt idx="632">
                  <c:v>9.0815000534057599</c:v>
                </c:pt>
                <c:pt idx="633">
                  <c:v>9.4926271438598597</c:v>
                </c:pt>
                <c:pt idx="634">
                  <c:v>9.8862171173095703</c:v>
                </c:pt>
                <c:pt idx="635">
                  <c:v>10.2319288253784</c:v>
                </c:pt>
                <c:pt idx="636">
                  <c:v>10.501583099365201</c:v>
                </c:pt>
                <c:pt idx="637">
                  <c:v>10.6719427108765</c:v>
                </c:pt>
                <c:pt idx="638">
                  <c:v>10.7275133132935</c:v>
                </c:pt>
                <c:pt idx="639">
                  <c:v>10.6626529693604</c:v>
                </c:pt>
                <c:pt idx="640">
                  <c:v>10.482460975646999</c:v>
                </c:pt>
                <c:pt idx="641">
                  <c:v>10.2023258209229</c:v>
                </c:pt>
                <c:pt idx="642">
                  <c:v>9.8460664749145508</c:v>
                </c:pt>
                <c:pt idx="643">
                  <c:v>9.4430055618286097</c:v>
                </c:pt>
                <c:pt idx="644">
                  <c:v>9.0248031616210902</c:v>
                </c:pt>
                <c:pt idx="645">
                  <c:v>8.6227006912231392</c:v>
                </c:pt>
                <c:pt idx="646">
                  <c:v>8.2654390335083008</c:v>
                </c:pt>
                <c:pt idx="647">
                  <c:v>7.9776244163513201</c:v>
                </c:pt>
                <c:pt idx="648">
                  <c:v>7.77852439880371</c:v>
                </c:pt>
                <c:pt idx="649">
                  <c:v>7.6811652183532697</c:v>
                </c:pt>
                <c:pt idx="650">
                  <c:v>7.6917819976806703</c:v>
                </c:pt>
                <c:pt idx="651">
                  <c:v>7.8095726966857901</c:v>
                </c:pt>
                <c:pt idx="652">
                  <c:v>8.0267534255981392</c:v>
                </c:pt>
                <c:pt idx="653">
                  <c:v>8.3288536071777308</c:v>
                </c:pt>
                <c:pt idx="654">
                  <c:v>8.6953477859497106</c:v>
                </c:pt>
                <c:pt idx="655">
                  <c:v>9.1006088256835902</c:v>
                </c:pt>
                <c:pt idx="656">
                  <c:v>9.5153293609619105</c:v>
                </c:pt>
                <c:pt idx="657">
                  <c:v>9.9083538055419904</c:v>
                </c:pt>
                <c:pt idx="658">
                  <c:v>10.248847961425801</c:v>
                </c:pt>
                <c:pt idx="659">
                  <c:v>10.508838653564499</c:v>
                </c:pt>
                <c:pt idx="660">
                  <c:v>10.6659994125366</c:v>
                </c:pt>
                <c:pt idx="661">
                  <c:v>10.706194877624499</c:v>
                </c:pt>
                <c:pt idx="662">
                  <c:v>10.6252250671387</c:v>
                </c:pt>
                <c:pt idx="663">
                  <c:v>10.4293832778931</c:v>
                </c:pt>
                <c:pt idx="664">
                  <c:v>10.1347045898438</c:v>
                </c:pt>
                <c:pt idx="665">
                  <c:v>9.7651939392089808</c:v>
                </c:pt>
                <c:pt idx="666">
                  <c:v>9.3502893447875994</c:v>
                </c:pt>
                <c:pt idx="667">
                  <c:v>8.9221525192260707</c:v>
                </c:pt>
                <c:pt idx="668">
                  <c:v>8.5130891799926793</c:v>
                </c:pt>
                <c:pt idx="669">
                  <c:v>8.1532611846923793</c:v>
                </c:pt>
                <c:pt idx="670">
                  <c:v>7.8688516616821298</c:v>
                </c:pt>
                <c:pt idx="671">
                  <c:v>7.6805562973022496</c:v>
                </c:pt>
                <c:pt idx="672">
                  <c:v>7.6024675369262704</c:v>
                </c:pt>
                <c:pt idx="673">
                  <c:v>7.6412153244018501</c:v>
                </c:pt>
                <c:pt idx="674">
                  <c:v>7.7954034805297896</c:v>
                </c:pt>
                <c:pt idx="675">
                  <c:v>8.05535793304443</c:v>
                </c:pt>
                <c:pt idx="676">
                  <c:v>8.4032993316650408</c:v>
                </c:pt>
                <c:pt idx="677">
                  <c:v>8.8140459060668892</c:v>
                </c:pt>
                <c:pt idx="678">
                  <c:v>9.2563314437866193</c:v>
                </c:pt>
                <c:pt idx="679">
                  <c:v>9.6948223114013707</c:v>
                </c:pt>
                <c:pt idx="680">
                  <c:v>10.093004226684601</c:v>
                </c:pt>
                <c:pt idx="681">
                  <c:v>10.4166555404663</c:v>
                </c:pt>
                <c:pt idx="682">
                  <c:v>10.637438774108899</c:v>
                </c:pt>
                <c:pt idx="683">
                  <c:v>10.736047744751</c:v>
                </c:pt>
                <c:pt idx="684">
                  <c:v>10.7044773101807</c:v>
                </c:pt>
                <c:pt idx="685">
                  <c:v>10.546795845031699</c:v>
                </c:pt>
                <c:pt idx="686">
                  <c:v>10.2783508300781</c:v>
                </c:pt>
                <c:pt idx="687">
                  <c:v>9.9235544204711896</c:v>
                </c:pt>
                <c:pt idx="688">
                  <c:v>9.5128583908081108</c:v>
                </c:pt>
                <c:pt idx="689">
                  <c:v>9.07946681976318</c:v>
                </c:pt>
                <c:pt idx="690">
                  <c:v>8.6564025878906303</c:v>
                </c:pt>
                <c:pt idx="691">
                  <c:v>8.2741718292236293</c:v>
                </c:pt>
                <c:pt idx="692">
                  <c:v>7.9591717720031703</c:v>
                </c:pt>
                <c:pt idx="693">
                  <c:v>7.7326393127441397</c:v>
                </c:pt>
                <c:pt idx="694">
                  <c:v>7.6099357604980504</c:v>
                </c:pt>
                <c:pt idx="695">
                  <c:v>7.59997653961182</c:v>
                </c:pt>
                <c:pt idx="696">
                  <c:v>7.70461130142212</c:v>
                </c:pt>
                <c:pt idx="697">
                  <c:v>7.9180369377136204</c:v>
                </c:pt>
                <c:pt idx="698">
                  <c:v>8.2264280319213903</c:v>
                </c:pt>
                <c:pt idx="699">
                  <c:v>8.6081180572509801</c:v>
                </c:pt>
                <c:pt idx="700">
                  <c:v>9.0345973968505895</c:v>
                </c:pt>
                <c:pt idx="701">
                  <c:v>9.4724550247192401</c:v>
                </c:pt>
                <c:pt idx="702">
                  <c:v>9.8861751556396502</c:v>
                </c:pt>
                <c:pt idx="703">
                  <c:v>10.2413730621338</c:v>
                </c:pt>
                <c:pt idx="704">
                  <c:v>10.508181571960399</c:v>
                </c:pt>
                <c:pt idx="705">
                  <c:v>10.664375305175801</c:v>
                </c:pt>
                <c:pt idx="706">
                  <c:v>10.697694778442401</c:v>
                </c:pt>
                <c:pt idx="707">
                  <c:v>10.6070251464844</c:v>
                </c:pt>
                <c:pt idx="708">
                  <c:v>10.4022130966187</c:v>
                </c:pt>
                <c:pt idx="709">
                  <c:v>10.1027154922485</c:v>
                </c:pt>
                <c:pt idx="710">
                  <c:v>9.7354087829589808</c:v>
                </c:pt>
                <c:pt idx="711">
                  <c:v>9.3317546844482404</c:v>
                </c:pt>
                <c:pt idx="712">
                  <c:v>8.9246273040771502</c:v>
                </c:pt>
                <c:pt idx="713">
                  <c:v>8.5452337265014595</c:v>
                </c:pt>
                <c:pt idx="714">
                  <c:v>8.2207145690918004</c:v>
                </c:pt>
                <c:pt idx="715">
                  <c:v>7.9725189208984402</c:v>
                </c:pt>
                <c:pt idx="716">
                  <c:v>7.8154926300048801</c:v>
                </c:pt>
                <c:pt idx="717">
                  <c:v>7.7576360702514604</c:v>
                </c:pt>
                <c:pt idx="718">
                  <c:v>7.8002996444702202</c:v>
                </c:pt>
                <c:pt idx="719">
                  <c:v>7.9386668205261204</c:v>
                </c:pt>
                <c:pt idx="720">
                  <c:v>8.1622314453125</c:v>
                </c:pt>
                <c:pt idx="721">
                  <c:v>8.4553298950195295</c:v>
                </c:pt>
                <c:pt idx="722">
                  <c:v>8.7978143692016602</c:v>
                </c:pt>
                <c:pt idx="723">
                  <c:v>9.1660022735595703</c:v>
                </c:pt>
                <c:pt idx="724">
                  <c:v>9.5339250564575195</c:v>
                </c:pt>
                <c:pt idx="725">
                  <c:v>9.8749465942382795</c:v>
                </c:pt>
                <c:pt idx="726">
                  <c:v>10.163678169250501</c:v>
                </c:pt>
                <c:pt idx="727">
                  <c:v>10.378197669982899</c:v>
                </c:pt>
                <c:pt idx="728">
                  <c:v>10.5022087097168</c:v>
                </c:pt>
                <c:pt idx="729">
                  <c:v>10.526781082153301</c:v>
                </c:pt>
                <c:pt idx="730">
                  <c:v>10.451276779174799</c:v>
                </c:pt>
                <c:pt idx="731">
                  <c:v>10.283287048339799</c:v>
                </c:pt>
                <c:pt idx="732">
                  <c:v>10.037621498107899</c:v>
                </c:pt>
                <c:pt idx="733">
                  <c:v>9.7344818115234393</c:v>
                </c:pt>
                <c:pt idx="734">
                  <c:v>9.3972616195678693</c:v>
                </c:pt>
                <c:pt idx="735">
                  <c:v>9.0503711700439506</c:v>
                </c:pt>
                <c:pt idx="736">
                  <c:v>8.7174921035766602</c:v>
                </c:pt>
                <c:pt idx="737">
                  <c:v>8.4202957153320295</c:v>
                </c:pt>
                <c:pt idx="738">
                  <c:v>8.1776056289672905</c:v>
                </c:pt>
                <c:pt idx="739">
                  <c:v>8.00476169586182</c:v>
                </c:pt>
                <c:pt idx="740">
                  <c:v>7.9130182266235396</c:v>
                </c:pt>
                <c:pt idx="741">
                  <c:v>7.9089460372924796</c:v>
                </c:pt>
                <c:pt idx="742">
                  <c:v>7.9937744140625</c:v>
                </c:pt>
                <c:pt idx="743">
                  <c:v>8.1628875732421893</c:v>
                </c:pt>
                <c:pt idx="744">
                  <c:v>8.4055967330932599</c:v>
                </c:pt>
                <c:pt idx="745">
                  <c:v>8.7054119110107404</c:v>
                </c:pt>
                <c:pt idx="746">
                  <c:v>9.0410194396972692</c:v>
                </c:pt>
                <c:pt idx="747">
                  <c:v>9.3879432678222692</c:v>
                </c:pt>
                <c:pt idx="748">
                  <c:v>9.7206678390502894</c:v>
                </c:pt>
                <c:pt idx="749">
                  <c:v>10.0149335861206</c:v>
                </c:pt>
                <c:pt idx="750">
                  <c:v>10.249799728393601</c:v>
                </c:pt>
                <c:pt idx="751">
                  <c:v>10.4091844558716</c:v>
                </c:pt>
                <c:pt idx="752">
                  <c:v>10.4828805923462</c:v>
                </c:pt>
                <c:pt idx="753">
                  <c:v>10.4669198989868</c:v>
                </c:pt>
                <c:pt idx="754">
                  <c:v>10.3634605407715</c:v>
                </c:pt>
                <c:pt idx="755">
                  <c:v>10.180329322814901</c:v>
                </c:pt>
                <c:pt idx="756">
                  <c:v>9.9303092956543004</c:v>
                </c:pt>
                <c:pt idx="757">
                  <c:v>9.6303415298461896</c:v>
                </c:pt>
                <c:pt idx="758">
                  <c:v>9.3005828857421893</c:v>
                </c:pt>
                <c:pt idx="759">
                  <c:v>8.9632711410522496</c:v>
                </c:pt>
                <c:pt idx="760">
                  <c:v>8.6413431167602504</c:v>
                </c:pt>
                <c:pt idx="761">
                  <c:v>8.3568191528320295</c:v>
                </c:pt>
                <c:pt idx="762">
                  <c:v>8.1291751861572301</c:v>
                </c:pt>
                <c:pt idx="763">
                  <c:v>7.9738316535949698</c:v>
                </c:pt>
                <c:pt idx="764">
                  <c:v>7.9010357856750497</c:v>
                </c:pt>
                <c:pt idx="765">
                  <c:v>7.9152426719665501</c:v>
                </c:pt>
                <c:pt idx="766">
                  <c:v>8.0150604248046893</c:v>
                </c:pt>
                <c:pt idx="767">
                  <c:v>8.1936397552490199</c:v>
                </c:pt>
                <c:pt idx="768">
                  <c:v>8.4393234252929705</c:v>
                </c:pt>
                <c:pt idx="769">
                  <c:v>8.7364730834960902</c:v>
                </c:pt>
                <c:pt idx="770">
                  <c:v>9.06640529632568</c:v>
                </c:pt>
                <c:pt idx="771">
                  <c:v>9.4084129333496094</c:v>
                </c:pt>
                <c:pt idx="772">
                  <c:v>9.7408714294433594</c:v>
                </c:pt>
                <c:pt idx="773">
                  <c:v>10.0424652099609</c:v>
                </c:pt>
                <c:pt idx="774">
                  <c:v>10.2935342788696</c:v>
                </c:pt>
                <c:pt idx="775">
                  <c:v>10.477497100830099</c:v>
                </c:pt>
                <c:pt idx="776">
                  <c:v>10.5820207595825</c:v>
                </c:pt>
                <c:pt idx="777">
                  <c:v>10.599809646606399</c:v>
                </c:pt>
                <c:pt idx="778">
                  <c:v>10.528906822204601</c:v>
                </c:pt>
                <c:pt idx="779">
                  <c:v>10.372633934021</c:v>
                </c:pt>
                <c:pt idx="780">
                  <c:v>10.1392269134521</c:v>
                </c:pt>
                <c:pt idx="781">
                  <c:v>9.8414974212646502</c:v>
                </c:pt>
                <c:pt idx="782">
                  <c:v>9.4965705871581996</c:v>
                </c:pt>
                <c:pt idx="783">
                  <c:v>9.1252613067627006</c:v>
                </c:pt>
                <c:pt idx="784">
                  <c:v>8.75103855133057</c:v>
                </c:pt>
                <c:pt idx="785">
                  <c:v>8.3985948562622106</c:v>
                </c:pt>
                <c:pt idx="786">
                  <c:v>8.0921688079834002</c:v>
                </c:pt>
                <c:pt idx="787">
                  <c:v>7.8536615371704102</c:v>
                </c:pt>
                <c:pt idx="788">
                  <c:v>7.7007489204406703</c:v>
                </c:pt>
                <c:pt idx="789">
                  <c:v>7.6452527046203604</c:v>
                </c:pt>
                <c:pt idx="790">
                  <c:v>7.6920652389526403</c:v>
                </c:pt>
                <c:pt idx="791">
                  <c:v>7.8387989997863796</c:v>
                </c:pt>
                <c:pt idx="792">
                  <c:v>8.0760393142700195</c:v>
                </c:pt>
                <c:pt idx="793">
                  <c:v>8.3881063461303693</c:v>
                </c:pt>
                <c:pt idx="794">
                  <c:v>8.7541465759277308</c:v>
                </c:pt>
                <c:pt idx="795">
                  <c:v>9.1495637893676793</c:v>
                </c:pt>
                <c:pt idx="796">
                  <c:v>9.5477409362793004</c:v>
                </c:pt>
                <c:pt idx="797">
                  <c:v>9.9219846725463903</c:v>
                </c:pt>
                <c:pt idx="798">
                  <c:v>10.2474565505981</c:v>
                </c:pt>
                <c:pt idx="799">
                  <c:v>10.5029401779175</c:v>
                </c:pt>
                <c:pt idx="800">
                  <c:v>10.6722812652588</c:v>
                </c:pt>
                <c:pt idx="801">
                  <c:v>10.7454633712769</c:v>
                </c:pt>
                <c:pt idx="802">
                  <c:v>10.719174385070801</c:v>
                </c:pt>
                <c:pt idx="803">
                  <c:v>10.5968132019043</c:v>
                </c:pt>
                <c:pt idx="804">
                  <c:v>10.387861251831101</c:v>
                </c:pt>
                <c:pt idx="805">
                  <c:v>10.10680103302</c:v>
                </c:pt>
                <c:pt idx="806">
                  <c:v>9.7717227935790998</c:v>
                </c:pt>
                <c:pt idx="807">
                  <c:v>9.4029798507690394</c:v>
                </c:pt>
                <c:pt idx="808">
                  <c:v>9.0220050811767596</c:v>
                </c:pt>
                <c:pt idx="809">
                  <c:v>8.6502313613891602</c:v>
                </c:pt>
                <c:pt idx="810">
                  <c:v>8.3080492019653303</c:v>
                </c:pt>
                <c:pt idx="811">
                  <c:v>8.0140428543090803</c:v>
                </c:pt>
                <c:pt idx="812">
                  <c:v>7.7845621109008798</c:v>
                </c:pt>
                <c:pt idx="813">
                  <c:v>7.6333127021789604</c:v>
                </c:pt>
                <c:pt idx="814">
                  <c:v>7.5707030296325701</c:v>
                </c:pt>
                <c:pt idx="815">
                  <c:v>7.6030702590942401</c:v>
                </c:pt>
                <c:pt idx="816">
                  <c:v>7.7318477630615199</c:v>
                </c:pt>
                <c:pt idx="817">
                  <c:v>7.9528365135192898</c:v>
                </c:pt>
                <c:pt idx="818">
                  <c:v>8.2557287216186506</c:v>
                </c:pt>
                <c:pt idx="819">
                  <c:v>8.6240825653076207</c:v>
                </c:pt>
                <c:pt idx="820">
                  <c:v>9.0360679626464808</c:v>
                </c:pt>
                <c:pt idx="821">
                  <c:v>9.4658498764038104</c:v>
                </c:pt>
                <c:pt idx="822">
                  <c:v>9.8853387832641602</c:v>
                </c:pt>
                <c:pt idx="823">
                  <c:v>10.266001701355</c:v>
                </c:pt>
                <c:pt idx="824">
                  <c:v>10.5807905197144</c:v>
                </c:pt>
                <c:pt idx="825">
                  <c:v>10.806144714355501</c:v>
                </c:pt>
                <c:pt idx="826">
                  <c:v>10.9240064620972</c:v>
                </c:pt>
                <c:pt idx="827">
                  <c:v>10.9237155914307</c:v>
                </c:pt>
                <c:pt idx="828">
                  <c:v>10.8034410476685</c:v>
                </c:pt>
                <c:pt idx="829">
                  <c:v>10.5707902908325</c:v>
                </c:pt>
                <c:pt idx="830">
                  <c:v>10.2423400878906</c:v>
                </c:pt>
                <c:pt idx="831">
                  <c:v>9.8420906066894496</c:v>
                </c:pt>
                <c:pt idx="832">
                  <c:v>9.3990325927734393</c:v>
                </c:pt>
                <c:pt idx="833">
                  <c:v>8.9443435668945295</c:v>
                </c:pt>
                <c:pt idx="834">
                  <c:v>8.5086421966552699</c:v>
                </c:pt>
                <c:pt idx="835">
                  <c:v>8.1196918487548793</c:v>
                </c:pt>
                <c:pt idx="836">
                  <c:v>7.8007931709289604</c:v>
                </c:pt>
                <c:pt idx="837">
                  <c:v>7.5698652267456001</c:v>
                </c:pt>
                <c:pt idx="838">
                  <c:v>7.43904781341553</c:v>
                </c:pt>
                <c:pt idx="839">
                  <c:v>7.4146561622619602</c:v>
                </c:pt>
                <c:pt idx="840">
                  <c:v>7.4973082542419398</c:v>
                </c:pt>
                <c:pt idx="841">
                  <c:v>7.6820702552795401</c:v>
                </c:pt>
                <c:pt idx="842">
                  <c:v>7.9585528373718297</c:v>
                </c:pt>
                <c:pt idx="843">
                  <c:v>8.3111162185668892</c:v>
                </c:pt>
                <c:pt idx="844">
                  <c:v>8.7193040847778303</c:v>
                </c:pt>
                <c:pt idx="845">
                  <c:v>9.1587352752685494</c:v>
                </c:pt>
                <c:pt idx="846">
                  <c:v>9.6024646759033203</c:v>
                </c:pt>
                <c:pt idx="847">
                  <c:v>10.0226383209229</c:v>
                </c:pt>
                <c:pt idx="848">
                  <c:v>10.3922176361084</c:v>
                </c:pt>
                <c:pt idx="849">
                  <c:v>10.6865701675415</c:v>
                </c:pt>
                <c:pt idx="850">
                  <c:v>10.8850288391113</c:v>
                </c:pt>
                <c:pt idx="851">
                  <c:v>10.972352981567401</c:v>
                </c:pt>
                <c:pt idx="852">
                  <c:v>10.9401302337646</c:v>
                </c:pt>
                <c:pt idx="853">
                  <c:v>10.787916183471699</c:v>
                </c:pt>
                <c:pt idx="854">
                  <c:v>10.523979187011699</c:v>
                </c:pt>
                <c:pt idx="855">
                  <c:v>10.1652727127075</c:v>
                </c:pt>
                <c:pt idx="856">
                  <c:v>9.7365512847900408</c:v>
                </c:pt>
                <c:pt idx="857">
                  <c:v>9.26861476898193</c:v>
                </c:pt>
                <c:pt idx="858">
                  <c:v>8.7958774566650408</c:v>
                </c:pt>
                <c:pt idx="859">
                  <c:v>8.3535537719726598</c:v>
                </c:pt>
                <c:pt idx="860">
                  <c:v>7.9748511314392099</c:v>
                </c:pt>
                <c:pt idx="861">
                  <c:v>7.6883478164672896</c:v>
                </c:pt>
                <c:pt idx="862">
                  <c:v>7.5157599449157697</c:v>
                </c:pt>
                <c:pt idx="863">
                  <c:v>7.4700875282287598</c:v>
                </c:pt>
                <c:pt idx="864">
                  <c:v>7.5542984008789098</c:v>
                </c:pt>
                <c:pt idx="865">
                  <c:v>7.76078224182129</c:v>
                </c:pt>
                <c:pt idx="866">
                  <c:v>8.0716505050659197</c:v>
                </c:pt>
                <c:pt idx="867">
                  <c:v>8.4601316452026403</c:v>
                </c:pt>
                <c:pt idx="868">
                  <c:v>8.8930540084838903</c:v>
                </c:pt>
                <c:pt idx="869">
                  <c:v>9.3341579437255895</c:v>
                </c:pt>
                <c:pt idx="870">
                  <c:v>9.7477903366088903</c:v>
                </c:pt>
                <c:pt idx="871">
                  <c:v>10.102291107177701</c:v>
                </c:pt>
                <c:pt idx="872">
                  <c:v>10.3726511001587</c:v>
                </c:pt>
                <c:pt idx="873">
                  <c:v>10.5420637130737</c:v>
                </c:pt>
                <c:pt idx="874">
                  <c:v>10.602650642395</c:v>
                </c:pt>
                <c:pt idx="875">
                  <c:v>10.555351257324199</c:v>
                </c:pt>
                <c:pt idx="876">
                  <c:v>10.4091606140137</c:v>
                </c:pt>
                <c:pt idx="877">
                  <c:v>10.179817199706999</c:v>
                </c:pt>
                <c:pt idx="878">
                  <c:v>9.8881883621215803</c:v>
                </c:pt>
                <c:pt idx="879">
                  <c:v>9.5584239959716797</c:v>
                </c:pt>
                <c:pt idx="880">
                  <c:v>9.2161540985107404</c:v>
                </c:pt>
                <c:pt idx="881">
                  <c:v>8.88678073883057</c:v>
                </c:pt>
                <c:pt idx="882">
                  <c:v>8.5939416885375994</c:v>
                </c:pt>
                <c:pt idx="883">
                  <c:v>8.3581981658935494</c:v>
                </c:pt>
                <c:pt idx="884">
                  <c:v>8.1959342956543004</c:v>
                </c:pt>
                <c:pt idx="885">
                  <c:v>8.1183700561523402</c:v>
                </c:pt>
                <c:pt idx="886">
                  <c:v>8.1306962966918892</c:v>
                </c:pt>
                <c:pt idx="887">
                  <c:v>8.2315120697021502</c:v>
                </c:pt>
                <c:pt idx="888">
                  <c:v>8.4126300811767596</c:v>
                </c:pt>
                <c:pt idx="889">
                  <c:v>8.6594629287719709</c:v>
                </c:pt>
                <c:pt idx="890">
                  <c:v>8.95184326171875</c:v>
                </c:pt>
                <c:pt idx="891">
                  <c:v>9.2652502059936506</c:v>
                </c:pt>
                <c:pt idx="892">
                  <c:v>9.5725069046020508</c:v>
                </c:pt>
                <c:pt idx="893">
                  <c:v>9.8459358215331996</c:v>
                </c:pt>
                <c:pt idx="894">
                  <c:v>10.0599508285522</c:v>
                </c:pt>
                <c:pt idx="895">
                  <c:v>10.193751335144</c:v>
                </c:pt>
                <c:pt idx="896">
                  <c:v>10.233746528625501</c:v>
                </c:pt>
                <c:pt idx="897">
                  <c:v>10.1752939224243</c:v>
                </c:pt>
                <c:pt idx="898">
                  <c:v>10.023327827453601</c:v>
                </c:pt>
                <c:pt idx="899">
                  <c:v>9.7917423248290998</c:v>
                </c:pt>
                <c:pt idx="900">
                  <c:v>9.5015802383422905</c:v>
                </c:pt>
                <c:pt idx="901">
                  <c:v>9.1785259246826207</c:v>
                </c:pt>
                <c:pt idx="902">
                  <c:v>8.8501291275024396</c:v>
                </c:pt>
                <c:pt idx="903">
                  <c:v>8.54327392578125</c:v>
                </c:pt>
                <c:pt idx="904">
                  <c:v>8.2822237014770508</c:v>
                </c:pt>
                <c:pt idx="905">
                  <c:v>8.0873098373413104</c:v>
                </c:pt>
                <c:pt idx="906">
                  <c:v>7.9740939140319798</c:v>
                </c:pt>
                <c:pt idx="907">
                  <c:v>7.9528284072876003</c:v>
                </c:pt>
                <c:pt idx="908">
                  <c:v>8.0279884338378906</c:v>
                </c:pt>
                <c:pt idx="909">
                  <c:v>8.1978902816772496</c:v>
                </c:pt>
                <c:pt idx="910">
                  <c:v>8.4544229507446307</c:v>
                </c:pt>
                <c:pt idx="911">
                  <c:v>8.7829942703247106</c:v>
                </c:pt>
                <c:pt idx="912">
                  <c:v>9.16290378570557</c:v>
                </c:pt>
                <c:pt idx="913">
                  <c:v>9.5681295394897496</c:v>
                </c:pt>
                <c:pt idx="914">
                  <c:v>9.9686641693115199</c:v>
                </c:pt>
                <c:pt idx="915">
                  <c:v>10.3324489593506</c:v>
                </c:pt>
                <c:pt idx="916">
                  <c:v>10.627876281738301</c:v>
                </c:pt>
                <c:pt idx="917">
                  <c:v>10.826709747314499</c:v>
                </c:pt>
                <c:pt idx="918">
                  <c:v>10.906985282897899</c:v>
                </c:pt>
                <c:pt idx="919">
                  <c:v>10.855450630188001</c:v>
                </c:pt>
                <c:pt idx="920">
                  <c:v>10.6691837310791</c:v>
                </c:pt>
                <c:pt idx="921">
                  <c:v>10.3562068939209</c:v>
                </c:pt>
                <c:pt idx="922">
                  <c:v>9.9350337982177699</c:v>
                </c:pt>
                <c:pt idx="923">
                  <c:v>9.4332790374755895</c:v>
                </c:pt>
                <c:pt idx="924">
                  <c:v>8.8854885101318395</c:v>
                </c:pt>
                <c:pt idx="925">
                  <c:v>8.3304700851440394</c:v>
                </c:pt>
                <c:pt idx="926">
                  <c:v>7.8084764480590803</c:v>
                </c:pt>
                <c:pt idx="927">
                  <c:v>7.3584609031677202</c:v>
                </c:pt>
                <c:pt idx="928">
                  <c:v>7.01554155349731</c:v>
                </c:pt>
                <c:pt idx="929">
                  <c:v>6.8087248802185103</c:v>
                </c:pt>
                <c:pt idx="930">
                  <c:v>6.7588958740234402</c:v>
                </c:pt>
                <c:pt idx="931">
                  <c:v>6.8771615028381303</c:v>
                </c:pt>
                <c:pt idx="932">
                  <c:v>7.1636466979980504</c:v>
                </c:pt>
                <c:pt idx="933">
                  <c:v>7.6069097518920898</c:v>
                </c:pt>
                <c:pt idx="934">
                  <c:v>8.1840047836303693</c:v>
                </c:pt>
                <c:pt idx="935">
                  <c:v>8.8611640930175799</c:v>
                </c:pt>
                <c:pt idx="936">
                  <c:v>9.5951061248779297</c:v>
                </c:pt>
                <c:pt idx="937">
                  <c:v>10.3350534439087</c:v>
                </c:pt>
                <c:pt idx="938">
                  <c:v>11.025672912597701</c:v>
                </c:pt>
                <c:pt idx="939">
                  <c:v>11.6110334396362</c:v>
                </c:pt>
                <c:pt idx="940">
                  <c:v>12.039385795593301</c:v>
                </c:pt>
                <c:pt idx="941">
                  <c:v>12.268308639526399</c:v>
                </c:pt>
                <c:pt idx="942">
                  <c:v>12.269579887390099</c:v>
                </c:pt>
                <c:pt idx="943">
                  <c:v>12.033068656921399</c:v>
                </c:pt>
                <c:pt idx="944">
                  <c:v>11.5687265396118</c:v>
                </c:pt>
                <c:pt idx="945">
                  <c:v>10.906292915344199</c:v>
                </c:pt>
                <c:pt idx="946">
                  <c:v>10.0925846099854</c:v>
                </c:pt>
                <c:pt idx="947">
                  <c:v>9.1868429183959996</c:v>
                </c:pt>
                <c:pt idx="948">
                  <c:v>8.2550191879272496</c:v>
                </c:pt>
                <c:pt idx="949">
                  <c:v>7.3639216423034703</c:v>
                </c:pt>
                <c:pt idx="950">
                  <c:v>6.5760059356689498</c:v>
                </c:pt>
                <c:pt idx="951">
                  <c:v>5.9452404975891104</c:v>
                </c:pt>
                <c:pt idx="952">
                  <c:v>5.5142636299133301</c:v>
                </c:pt>
                <c:pt idx="953">
                  <c:v>5.3126244544982901</c:v>
                </c:pt>
                <c:pt idx="954">
                  <c:v>5.3559517860412598</c:v>
                </c:pt>
                <c:pt idx="955">
                  <c:v>5.6456365585327104</c:v>
                </c:pt>
                <c:pt idx="956">
                  <c:v>6.1689591407775897</c:v>
                </c:pt>
                <c:pt idx="957">
                  <c:v>6.8993835449218803</c:v>
                </c:pt>
                <c:pt idx="958">
                  <c:v>7.7971563339233398</c:v>
                </c:pt>
                <c:pt idx="959">
                  <c:v>8.8102579116821307</c:v>
                </c:pt>
                <c:pt idx="960">
                  <c:v>9.8761825561523402</c:v>
                </c:pt>
                <c:pt idx="961">
                  <c:v>10.924721717834499</c:v>
                </c:pt>
                <c:pt idx="962">
                  <c:v>11.882026672363301</c:v>
                </c:pt>
                <c:pt idx="963">
                  <c:v>12.675809860229499</c:v>
                </c:pt>
                <c:pt idx="964">
                  <c:v>13.241258621215801</c:v>
                </c:pt>
                <c:pt idx="965">
                  <c:v>13.5271158218384</c:v>
                </c:pt>
                <c:pt idx="966">
                  <c:v>13.501217842102101</c:v>
                </c:pt>
                <c:pt idx="967">
                  <c:v>13.154761314392101</c:v>
                </c:pt>
                <c:pt idx="968">
                  <c:v>12.504605293273899</c:v>
                </c:pt>
                <c:pt idx="969">
                  <c:v>11.592958450317401</c:v>
                </c:pt>
                <c:pt idx="970">
                  <c:v>10.484051704406699</c:v>
                </c:pt>
                <c:pt idx="971">
                  <c:v>9.2582435607910192</c:v>
                </c:pt>
                <c:pt idx="972">
                  <c:v>8.0045452117919904</c:v>
                </c:pt>
                <c:pt idx="973">
                  <c:v>6.8128414154052699</c:v>
                </c:pt>
                <c:pt idx="974">
                  <c:v>5.7667741775512704</c:v>
                </c:pt>
                <c:pt idx="975">
                  <c:v>4.9379935264587402</c:v>
                </c:pt>
                <c:pt idx="976">
                  <c:v>4.3820300102233896</c:v>
                </c:pt>
                <c:pt idx="977">
                  <c:v>4.1356940269470197</c:v>
                </c:pt>
                <c:pt idx="978">
                  <c:v>4.2156667709350604</c:v>
                </c:pt>
                <c:pt idx="979">
                  <c:v>4.6180543899536097</c:v>
                </c:pt>
                <c:pt idx="980">
                  <c:v>5.3188123703002903</c:v>
                </c:pt>
                <c:pt idx="981">
                  <c:v>6.2749814987182599</c:v>
                </c:pt>
                <c:pt idx="982">
                  <c:v>7.4267783164978001</c:v>
                </c:pt>
                <c:pt idx="983">
                  <c:v>8.7006502151489293</c:v>
                </c:pt>
                <c:pt idx="984">
                  <c:v>10.0130920410156</c:v>
                </c:pt>
                <c:pt idx="985">
                  <c:v>11.2753400802612</c:v>
                </c:pt>
                <c:pt idx="986">
                  <c:v>12.398852348327599</c:v>
                </c:pt>
                <c:pt idx="987">
                  <c:v>13.301567077636699</c:v>
                </c:pt>
                <c:pt idx="988">
                  <c:v>13.914603233337401</c:v>
                </c:pt>
                <c:pt idx="989">
                  <c:v>14.1886310577393</c:v>
                </c:pt>
                <c:pt idx="990">
                  <c:v>14.0993804931641</c:v>
                </c:pt>
                <c:pt idx="991">
                  <c:v>13.650937080383301</c:v>
                </c:pt>
                <c:pt idx="992">
                  <c:v>12.8758277893066</c:v>
                </c:pt>
                <c:pt idx="993">
                  <c:v>11.831916809081999</c:v>
                </c:pt>
                <c:pt idx="994">
                  <c:v>10.596431732177701</c:v>
                </c:pt>
                <c:pt idx="995">
                  <c:v>9.2584295272827095</c:v>
                </c:pt>
                <c:pt idx="996">
                  <c:v>7.91113328933716</c:v>
                </c:pt>
                <c:pt idx="997">
                  <c:v>6.6451110839843803</c:v>
                </c:pt>
                <c:pt idx="998">
                  <c:v>5.5428090095520002</c:v>
                </c:pt>
                <c:pt idx="999">
                  <c:v>4.6742935180664098</c:v>
                </c:pt>
                <c:pt idx="1000">
                  <c:v>4.09401607513428</c:v>
                </c:pt>
                <c:pt idx="1001">
                  <c:v>3.8385317325592001</c:v>
                </c:pt>
                <c:pt idx="1002">
                  <c:v>3.9246723651886</c:v>
                </c:pt>
                <c:pt idx="1003">
                  <c:v>4.3484435081481898</c:v>
                </c:pt>
                <c:pt idx="1004">
                  <c:v>5.0847525596618697</c:v>
                </c:pt>
                <c:pt idx="1005">
                  <c:v>6.0880885124206499</c:v>
                </c:pt>
                <c:pt idx="1006">
                  <c:v>7.2944183349609402</c:v>
                </c:pt>
                <c:pt idx="1007">
                  <c:v>8.6243038177490199</c:v>
                </c:pt>
                <c:pt idx="1008">
                  <c:v>9.9875984191894496</c:v>
                </c:pt>
                <c:pt idx="1009">
                  <c:v>11.289237022399901</c:v>
                </c:pt>
                <c:pt idx="1010">
                  <c:v>12.4360961914063</c:v>
                </c:pt>
                <c:pt idx="1011">
                  <c:v>13.344799041748001</c:v>
                </c:pt>
                <c:pt idx="1012">
                  <c:v>13.9494829177856</c:v>
                </c:pt>
                <c:pt idx="1013">
                  <c:v>14.2083444595337</c:v>
                </c:pt>
                <c:pt idx="1014">
                  <c:v>14.107835769653301</c:v>
                </c:pt>
                <c:pt idx="1015">
                  <c:v>13.6633186340332</c:v>
                </c:pt>
                <c:pt idx="1016">
                  <c:v>12.916210174560501</c:v>
                </c:pt>
                <c:pt idx="1017">
                  <c:v>11.9281625747681</c:v>
                </c:pt>
                <c:pt idx="1018">
                  <c:v>10.773889541626</c:v>
                </c:pt>
                <c:pt idx="1019">
                  <c:v>9.5341958999633807</c:v>
                </c:pt>
                <c:pt idx="1020">
                  <c:v>8.2902259826660192</c:v>
                </c:pt>
                <c:pt idx="1021">
                  <c:v>7.1190876960754403</c:v>
                </c:pt>
                <c:pt idx="1022">
                  <c:v>6.0905404090881303</c:v>
                </c:pt>
                <c:pt idx="1023">
                  <c:v>5.2642035484314</c:v>
                </c:pt>
                <c:pt idx="1024">
                  <c:v>4.6869993209838903</c:v>
                </c:pt>
                <c:pt idx="1025">
                  <c:v>4.3909606933593803</c:v>
                </c:pt>
                <c:pt idx="1026">
                  <c:v>4.3915462493896502</c:v>
                </c:pt>
                <c:pt idx="1027">
                  <c:v>4.68676805496216</c:v>
                </c:pt>
                <c:pt idx="1028">
                  <c:v>5.2570824623107901</c:v>
                </c:pt>
                <c:pt idx="1029">
                  <c:v>6.0662097930908203</c:v>
                </c:pt>
                <c:pt idx="1030">
                  <c:v>7.0629920959472701</c:v>
                </c:pt>
                <c:pt idx="1031">
                  <c:v>8.18406486511231</c:v>
                </c:pt>
                <c:pt idx="1032">
                  <c:v>9.3574314117431605</c:v>
                </c:pt>
                <c:pt idx="1033">
                  <c:v>10.5075731277466</c:v>
                </c:pt>
                <c:pt idx="1034">
                  <c:v>11.5610504150391</c:v>
                </c:pt>
                <c:pt idx="1035">
                  <c:v>12.452578544616699</c:v>
                </c:pt>
                <c:pt idx="1036">
                  <c:v>13.129986763000501</c:v>
                </c:pt>
                <c:pt idx="1037">
                  <c:v>13.557149887085</c:v>
                </c:pt>
                <c:pt idx="1038">
                  <c:v>13.715202331543001</c:v>
                </c:pt>
                <c:pt idx="1039">
                  <c:v>13.602154731750501</c:v>
                </c:pt>
                <c:pt idx="1040">
                  <c:v>13.231118202209499</c:v>
                </c:pt>
                <c:pt idx="1041">
                  <c:v>12.6281585693359</c:v>
                </c:pt>
                <c:pt idx="1042">
                  <c:v>11.829861640930201</c:v>
                </c:pt>
                <c:pt idx="1043">
                  <c:v>10.881153106689499</c:v>
                </c:pt>
                <c:pt idx="1044">
                  <c:v>9.8334493637084996</c:v>
                </c:pt>
                <c:pt idx="1045">
                  <c:v>8.7427511215209996</c:v>
                </c:pt>
                <c:pt idx="1046">
                  <c:v>7.6675586700439498</c:v>
                </c:pt>
                <c:pt idx="1047">
                  <c:v>6.6665821075439498</c:v>
                </c:pt>
                <c:pt idx="1048">
                  <c:v>5.7963285446167001</c:v>
                </c:pt>
                <c:pt idx="1049">
                  <c:v>5.1083931922912598</c:v>
                </c:pt>
                <c:pt idx="1050">
                  <c:v>4.64652299880981</c:v>
                </c:pt>
                <c:pt idx="1051">
                  <c:v>4.4438810348510698</c:v>
                </c:pt>
                <c:pt idx="1052">
                  <c:v>4.5201301574706996</c:v>
                </c:pt>
                <c:pt idx="1053">
                  <c:v>4.8792057037353498</c:v>
                </c:pt>
                <c:pt idx="1054">
                  <c:v>5.5078406333923304</c:v>
                </c:pt>
                <c:pt idx="1055">
                  <c:v>6.3756427764892596</c:v>
                </c:pt>
                <c:pt idx="1056">
                  <c:v>7.4365053176879901</c:v>
                </c:pt>
                <c:pt idx="1057">
                  <c:v>8.6313257217407209</c:v>
                </c:pt>
                <c:pt idx="1058">
                  <c:v>9.8912725448608398</c:v>
                </c:pt>
                <c:pt idx="1059">
                  <c:v>11.141161918640099</c:v>
                </c:pt>
                <c:pt idx="1060">
                  <c:v>12.302263259887701</c:v>
                </c:pt>
                <c:pt idx="1061">
                  <c:v>13.2953758239746</c:v>
                </c:pt>
                <c:pt idx="1062">
                  <c:v>14.0460147857666</c:v>
                </c:pt>
                <c:pt idx="1063">
                  <c:v>14.4917440414429</c:v>
                </c:pt>
                <c:pt idx="1064">
                  <c:v>14.5893287658691</c:v>
                </c:pt>
                <c:pt idx="1065">
                  <c:v>14.3193206787109</c:v>
                </c:pt>
                <c:pt idx="1066">
                  <c:v>13.688183784484901</c:v>
                </c:pt>
                <c:pt idx="1067">
                  <c:v>12.7287788391113</c:v>
                </c:pt>
                <c:pt idx="1068">
                  <c:v>11.49928855896</c:v>
                </c:pt>
                <c:pt idx="1069">
                  <c:v>10.0787105560303</c:v>
                </c:pt>
                <c:pt idx="1070">
                  <c:v>8.5607414245605504</c:v>
                </c:pt>
                <c:pt idx="1071">
                  <c:v>7.0479321479797399</c:v>
                </c:pt>
                <c:pt idx="1072">
                  <c:v>5.6446862220764196</c:v>
                </c:pt>
                <c:pt idx="1073">
                  <c:v>4.4493064880371103</c:v>
                </c:pt>
                <c:pt idx="1074">
                  <c:v>3.5455377101898198</c:v>
                </c:pt>
                <c:pt idx="1075">
                  <c:v>2.9955177307128902</c:v>
                </c:pt>
                <c:pt idx="1076">
                  <c:v>2.8356876373290998</c:v>
                </c:pt>
                <c:pt idx="1077">
                  <c:v>3.0761654376983598</c:v>
                </c:pt>
                <c:pt idx="1078">
                  <c:v>3.7027015686035201</c:v>
                </c:pt>
                <c:pt idx="1079">
                  <c:v>4.6790018081665004</c:v>
                </c:pt>
                <c:pt idx="1080">
                  <c:v>5.9491014480590803</c:v>
                </c:pt>
                <c:pt idx="1081">
                  <c:v>7.4384903907775897</c:v>
                </c:pt>
                <c:pt idx="1082">
                  <c:v>9.0552892684936506</c:v>
                </c:pt>
                <c:pt idx="1083">
                  <c:v>10.6934213638306</c:v>
                </c:pt>
                <c:pt idx="1084">
                  <c:v>12.2392721176147</c:v>
                </c:pt>
                <c:pt idx="1085">
                  <c:v>13.5810499191284</c:v>
                </c:pt>
                <c:pt idx="1086">
                  <c:v>14.618669509887701</c:v>
                </c:pt>
                <c:pt idx="1087">
                  <c:v>15.272499084472701</c:v>
                </c:pt>
                <c:pt idx="1088">
                  <c:v>15.4900064468384</c:v>
                </c:pt>
                <c:pt idx="1089">
                  <c:v>15.2495069503784</c:v>
                </c:pt>
                <c:pt idx="1090">
                  <c:v>14.5611248016357</c:v>
                </c:pt>
                <c:pt idx="1091">
                  <c:v>13.4675741195679</c:v>
                </c:pt>
                <c:pt idx="1092">
                  <c:v>12.0438032150269</c:v>
                </c:pt>
                <c:pt idx="1093">
                  <c:v>10.3928632736206</c:v>
                </c:pt>
                <c:pt idx="1094">
                  <c:v>8.6367893218994105</c:v>
                </c:pt>
                <c:pt idx="1095">
                  <c:v>6.9038543701171902</c:v>
                </c:pt>
                <c:pt idx="1096">
                  <c:v>5.3157982826232901</c:v>
                </c:pt>
                <c:pt idx="1097">
                  <c:v>3.9780085086822501</c:v>
                </c:pt>
                <c:pt idx="1098">
                  <c:v>2.9740190505981401</c:v>
                </c:pt>
                <c:pt idx="1099">
                  <c:v>2.36352610588074</c:v>
                </c:pt>
                <c:pt idx="1100">
                  <c:v>2.1818070411682098</c:v>
                </c:pt>
                <c:pt idx="1101">
                  <c:v>2.4389214515686</c:v>
                </c:pt>
                <c:pt idx="1102">
                  <c:v>3.1182842254638699</c:v>
                </c:pt>
                <c:pt idx="1103">
                  <c:v>4.1760458946228001</c:v>
                </c:pt>
                <c:pt idx="1104">
                  <c:v>5.5432891845703098</c:v>
                </c:pt>
                <c:pt idx="1105">
                  <c:v>7.13147068023682</c:v>
                </c:pt>
                <c:pt idx="1106">
                  <c:v>8.8395690917968803</c:v>
                </c:pt>
                <c:pt idx="1107">
                  <c:v>10.560194015502899</c:v>
                </c:pt>
                <c:pt idx="1108">
                  <c:v>12.1830806732178</c:v>
                </c:pt>
                <c:pt idx="1109">
                  <c:v>13.597649574279799</c:v>
                </c:pt>
                <c:pt idx="1110">
                  <c:v>14.6978416442871</c:v>
                </c:pt>
                <c:pt idx="1111">
                  <c:v>15.3920297622681</c:v>
                </c:pt>
                <c:pt idx="1112">
                  <c:v>15.6170291900635</c:v>
                </c:pt>
                <c:pt idx="1113">
                  <c:v>15.351372718811</c:v>
                </c:pt>
                <c:pt idx="1114">
                  <c:v>14.6211814880371</c:v>
                </c:pt>
                <c:pt idx="1115">
                  <c:v>13.495400428771999</c:v>
                </c:pt>
                <c:pt idx="1116">
                  <c:v>12.0728006362915</c:v>
                </c:pt>
                <c:pt idx="1117">
                  <c:v>10.466775894165</c:v>
                </c:pt>
                <c:pt idx="1118">
                  <c:v>8.7927436828613299</c:v>
                </c:pt>
                <c:pt idx="1119">
                  <c:v>7.1605701446533203</c:v>
                </c:pt>
                <c:pt idx="1120">
                  <c:v>5.6705622673034703</c:v>
                </c:pt>
                <c:pt idx="1121">
                  <c:v>4.41097164154053</c:v>
                </c:pt>
                <c:pt idx="1122">
                  <c:v>3.4555222988128702</c:v>
                </c:pt>
                <c:pt idx="1123">
                  <c:v>2.86040163040161</c:v>
                </c:pt>
                <c:pt idx="1124">
                  <c:v>2.6612076759338401</c:v>
                </c:pt>
                <c:pt idx="1125">
                  <c:v>2.8707389831543</c:v>
                </c:pt>
                <c:pt idx="1126">
                  <c:v>3.4777703285217298</c:v>
                </c:pt>
                <c:pt idx="1127">
                  <c:v>4.4465866088867196</c:v>
                </c:pt>
                <c:pt idx="1128">
                  <c:v>5.7171401977539098</c:v>
                </c:pt>
                <c:pt idx="1129">
                  <c:v>7.2063055038452104</c:v>
                </c:pt>
                <c:pt idx="1130">
                  <c:v>8.8113021850585902</c:v>
                </c:pt>
                <c:pt idx="1131">
                  <c:v>10.416434288024901</c:v>
                </c:pt>
                <c:pt idx="1132">
                  <c:v>11.903223991394</c:v>
                </c:pt>
                <c:pt idx="1133">
                  <c:v>13.1625785827637</c:v>
                </c:pt>
                <c:pt idx="1134">
                  <c:v>14.106351852416999</c:v>
                </c:pt>
                <c:pt idx="1135">
                  <c:v>14.6754865646362</c:v>
                </c:pt>
                <c:pt idx="1136">
                  <c:v>14.843091964721699</c:v>
                </c:pt>
                <c:pt idx="1137">
                  <c:v>14.6128482818604</c:v>
                </c:pt>
                <c:pt idx="1138">
                  <c:v>14.014467239379901</c:v>
                </c:pt>
                <c:pt idx="1139">
                  <c:v>13.098472595214799</c:v>
                </c:pt>
                <c:pt idx="1140">
                  <c:v>11.9315299987793</c:v>
                </c:pt>
                <c:pt idx="1141">
                  <c:v>10.5927114486694</c:v>
                </c:pt>
                <c:pt idx="1142">
                  <c:v>9.1697835922241193</c:v>
                </c:pt>
                <c:pt idx="1143">
                  <c:v>7.7549924850463903</c:v>
                </c:pt>
                <c:pt idx="1144">
                  <c:v>6.43996286392212</c:v>
                </c:pt>
                <c:pt idx="1145">
                  <c:v>5.3100881576538104</c:v>
                </c:pt>
                <c:pt idx="1146">
                  <c:v>4.4389991760253897</c:v>
                </c:pt>
                <c:pt idx="1147">
                  <c:v>3.8837020397186302</c:v>
                </c:pt>
                <c:pt idx="1148">
                  <c:v>3.6806771755218501</c:v>
                </c:pt>
                <c:pt idx="1149">
                  <c:v>3.8431656360626198</c:v>
                </c:pt>
                <c:pt idx="1150">
                  <c:v>4.3597898483276403</c:v>
                </c:pt>
                <c:pt idx="1151">
                  <c:v>5.1946735382080096</c:v>
                </c:pt>
                <c:pt idx="1152">
                  <c:v>6.2892599105834996</c:v>
                </c:pt>
                <c:pt idx="1153">
                  <c:v>7.5659365653991699</c:v>
                </c:pt>
                <c:pt idx="1154">
                  <c:v>8.9333858489990199</c:v>
                </c:pt>
                <c:pt idx="1155">
                  <c:v>10.2933444976807</c:v>
                </c:pt>
                <c:pt idx="1156">
                  <c:v>11.548129081726101</c:v>
                </c:pt>
                <c:pt idx="1157">
                  <c:v>12.6083173751831</c:v>
                </c:pt>
                <c:pt idx="1158">
                  <c:v>13.399906158447299</c:v>
                </c:pt>
                <c:pt idx="1159">
                  <c:v>13.8704013824463</c:v>
                </c:pt>
                <c:pt idx="1160">
                  <c:v>13.993200302124</c:v>
                </c:pt>
                <c:pt idx="1161">
                  <c:v>13.769517898559601</c:v>
                </c:pt>
                <c:pt idx="1162">
                  <c:v>13.227455139160201</c:v>
                </c:pt>
                <c:pt idx="1163">
                  <c:v>12.4181871414185</c:v>
                </c:pt>
                <c:pt idx="1164">
                  <c:v>11.4099426269531</c:v>
                </c:pt>
                <c:pt idx="1165">
                  <c:v>10.2810726165771</c:v>
                </c:pt>
                <c:pt idx="1166">
                  <c:v>9.1132965087890607</c:v>
                </c:pt>
                <c:pt idx="1167">
                  <c:v>7.9860348701477104</c:v>
                </c:pt>
                <c:pt idx="1168">
                  <c:v>6.9719285964965803</c:v>
                </c:pt>
                <c:pt idx="1169">
                  <c:v>6.1332716941833496</c:v>
                </c:pt>
                <c:pt idx="1170">
                  <c:v>5.5190467834472701</c:v>
                </c:pt>
                <c:pt idx="1171">
                  <c:v>5.1624116897582999</c:v>
                </c:pt>
                <c:pt idx="1172">
                  <c:v>5.0789346694946298</c:v>
                </c:pt>
                <c:pt idx="1173">
                  <c:v>5.2658882141113299</c:v>
                </c:pt>
                <c:pt idx="1174">
                  <c:v>5.7027711868286097</c:v>
                </c:pt>
                <c:pt idx="1175">
                  <c:v>6.3529958724975604</c:v>
                </c:pt>
                <c:pt idx="1176">
                  <c:v>7.16666555404663</c:v>
                </c:pt>
                <c:pt idx="1177">
                  <c:v>8.0843544006347692</c:v>
                </c:pt>
                <c:pt idx="1178">
                  <c:v>9.0416908264160192</c:v>
                </c:pt>
                <c:pt idx="1179">
                  <c:v>9.9743471145629901</c:v>
                </c:pt>
                <c:pt idx="1180">
                  <c:v>10.822907447814901</c:v>
                </c:pt>
                <c:pt idx="1181">
                  <c:v>11.5369567871094</c:v>
                </c:pt>
                <c:pt idx="1182">
                  <c:v>12.0779581069946</c:v>
                </c:pt>
                <c:pt idx="1183">
                  <c:v>12.4208221435547</c:v>
                </c:pt>
                <c:pt idx="1184">
                  <c:v>12.5541334152222</c:v>
                </c:pt>
                <c:pt idx="1185">
                  <c:v>12.4795246124268</c:v>
                </c:pt>
                <c:pt idx="1186">
                  <c:v>12.2103929519653</c:v>
                </c:pt>
                <c:pt idx="1187">
                  <c:v>11.770266532897899</c:v>
                </c:pt>
                <c:pt idx="1188">
                  <c:v>11.190975189209</c:v>
                </c:pt>
                <c:pt idx="1189">
                  <c:v>10.510638236999499</c:v>
                </c:pt>
                <c:pt idx="1190">
                  <c:v>9.7714719772338903</c:v>
                </c:pt>
                <c:pt idx="1191">
                  <c:v>9.0175685882568395</c:v>
                </c:pt>
                <c:pt idx="1192">
                  <c:v>8.2927169799804705</c:v>
                </c:pt>
                <c:pt idx="1193">
                  <c:v>7.6382503509521502</c:v>
                </c:pt>
                <c:pt idx="1194">
                  <c:v>7.0909585952758798</c:v>
                </c:pt>
                <c:pt idx="1195">
                  <c:v>6.6811070442199698</c:v>
                </c:pt>
                <c:pt idx="1196">
                  <c:v>6.4306359291076696</c:v>
                </c:pt>
                <c:pt idx="1197">
                  <c:v>6.3517966270446804</c:v>
                </c:pt>
                <c:pt idx="1198">
                  <c:v>6.44635105133057</c:v>
                </c:pt>
                <c:pt idx="1199">
                  <c:v>6.7054820060729998</c:v>
                </c:pt>
                <c:pt idx="1200">
                  <c:v>7.1105008125305202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81-4CF2-B760-D984022D2013}"/>
            </c:ext>
          </c:extLst>
        </c:ser>
        <c:ser>
          <c:idx val="4"/>
          <c:order val="4"/>
          <c:tx>
            <c:strRef>
              <c:f>'R'!$F$1</c:f>
              <c:strCache>
                <c:ptCount val="1"/>
                <c:pt idx="0">
                  <c:v>No.5 Flooded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'R'!$F$2:$F$1202</c:f>
              <c:numCache>
                <c:formatCode>General</c:formatCode>
                <c:ptCount val="1201"/>
                <c:pt idx="0">
                  <c:v>-9.3089456558227504</c:v>
                </c:pt>
                <c:pt idx="1">
                  <c:v>-9.3089036941528303</c:v>
                </c:pt>
                <c:pt idx="2">
                  <c:v>-9.3083143234252894</c:v>
                </c:pt>
                <c:pt idx="3">
                  <c:v>-9.30657863616943</c:v>
                </c:pt>
                <c:pt idx="4">
                  <c:v>-9.3032207489013707</c:v>
                </c:pt>
                <c:pt idx="5">
                  <c:v>-9.2979326248168999</c:v>
                </c:pt>
                <c:pt idx="6">
                  <c:v>-9.2906017303466797</c:v>
                </c:pt>
                <c:pt idx="7">
                  <c:v>-9.2813959121704102</c:v>
                </c:pt>
                <c:pt idx="8">
                  <c:v>-9.2707691192627006</c:v>
                </c:pt>
                <c:pt idx="9">
                  <c:v>-9.2594699859619105</c:v>
                </c:pt>
                <c:pt idx="10">
                  <c:v>-9.2485141754150408</c:v>
                </c:pt>
                <c:pt idx="11">
                  <c:v>-9.2391567230224592</c:v>
                </c:pt>
                <c:pt idx="12">
                  <c:v>-9.23278903961182</c:v>
                </c:pt>
                <c:pt idx="13">
                  <c:v>-9.2307891845703107</c:v>
                </c:pt>
                <c:pt idx="14">
                  <c:v>-9.2342700958252006</c:v>
                </c:pt>
                <c:pt idx="15">
                  <c:v>-9.2438478469848597</c:v>
                </c:pt>
                <c:pt idx="16">
                  <c:v>-9.2594089508056605</c:v>
                </c:pt>
                <c:pt idx="17">
                  <c:v>-9.2800397872924805</c:v>
                </c:pt>
                <c:pt idx="18">
                  <c:v>-9.3040876388549805</c:v>
                </c:pt>
                <c:pt idx="19">
                  <c:v>-9.3293848037719709</c:v>
                </c:pt>
                <c:pt idx="20">
                  <c:v>-9.3536415100097692</c:v>
                </c:pt>
                <c:pt idx="21">
                  <c:v>-9.3747014999389595</c:v>
                </c:pt>
                <c:pt idx="22">
                  <c:v>-9.3906793594360405</c:v>
                </c:pt>
                <c:pt idx="23">
                  <c:v>-9.3998918533325195</c:v>
                </c:pt>
                <c:pt idx="24">
                  <c:v>-9.4008283615112305</c:v>
                </c:pt>
                <c:pt idx="25">
                  <c:v>-9.3922853469848597</c:v>
                </c:pt>
                <c:pt idx="26">
                  <c:v>-9.3738279342651403</c:v>
                </c:pt>
                <c:pt idx="27">
                  <c:v>-9.3462734222412092</c:v>
                </c:pt>
                <c:pt idx="28">
                  <c:v>-9.3118534088134801</c:v>
                </c:pt>
                <c:pt idx="29">
                  <c:v>-9.2739286422729492</c:v>
                </c:pt>
                <c:pt idx="30">
                  <c:v>-9.2363777160644496</c:v>
                </c:pt>
                <c:pt idx="31">
                  <c:v>-9.2029113769531303</c:v>
                </c:pt>
                <c:pt idx="32">
                  <c:v>-9.1765918731689506</c:v>
                </c:pt>
                <c:pt idx="33">
                  <c:v>-9.15958976745606</c:v>
                </c:pt>
                <c:pt idx="34">
                  <c:v>-9.1530656814575195</c:v>
                </c:pt>
                <c:pt idx="35">
                  <c:v>-9.1572256088256907</c:v>
                </c:pt>
                <c:pt idx="36">
                  <c:v>-9.1714382171630895</c:v>
                </c:pt>
                <c:pt idx="37">
                  <c:v>-9.1943864822387695</c:v>
                </c:pt>
                <c:pt idx="38">
                  <c:v>-9.2242498397827095</c:v>
                </c:pt>
                <c:pt idx="39">
                  <c:v>-9.2588138580322301</c:v>
                </c:pt>
                <c:pt idx="40">
                  <c:v>-9.2954778671264595</c:v>
                </c:pt>
                <c:pt idx="41">
                  <c:v>-9.3313894271850604</c:v>
                </c:pt>
                <c:pt idx="42">
                  <c:v>-9.3636999130249006</c:v>
                </c:pt>
                <c:pt idx="43">
                  <c:v>-9.3899431228637695</c:v>
                </c:pt>
                <c:pt idx="44">
                  <c:v>-9.4083814620971697</c:v>
                </c:pt>
                <c:pt idx="45">
                  <c:v>-9.4180755615234393</c:v>
                </c:pt>
                <c:pt idx="46">
                  <c:v>-9.4187498092651403</c:v>
                </c:pt>
                <c:pt idx="47">
                  <c:v>-9.4105482101440394</c:v>
                </c:pt>
                <c:pt idx="48">
                  <c:v>-9.39392185211182</c:v>
                </c:pt>
                <c:pt idx="49">
                  <c:v>-9.3696193695068395</c:v>
                </c:pt>
                <c:pt idx="50">
                  <c:v>-9.3387832641601598</c:v>
                </c:pt>
                <c:pt idx="51">
                  <c:v>-9.3030529022216797</c:v>
                </c:pt>
                <c:pt idx="52">
                  <c:v>-9.2646064758300799</c:v>
                </c:pt>
                <c:pt idx="53">
                  <c:v>-9.2261400222778303</c:v>
                </c:pt>
                <c:pt idx="54">
                  <c:v>-9.1907892227172905</c:v>
                </c:pt>
                <c:pt idx="55">
                  <c:v>-9.1619329452514595</c:v>
                </c:pt>
                <c:pt idx="56">
                  <c:v>-9.1429243087768608</c:v>
                </c:pt>
                <c:pt idx="57">
                  <c:v>-9.1366605758666992</c:v>
                </c:pt>
                <c:pt idx="58">
                  <c:v>-9.1450557708740199</c:v>
                </c:pt>
                <c:pt idx="59">
                  <c:v>-9.1684846878051793</c:v>
                </c:pt>
                <c:pt idx="60">
                  <c:v>-9.2053766250610405</c:v>
                </c:pt>
                <c:pt idx="61">
                  <c:v>-9.2522144317627006</c:v>
                </c:pt>
                <c:pt idx="62">
                  <c:v>-9.3038549423217791</c:v>
                </c:pt>
                <c:pt idx="63">
                  <c:v>-9.35418701171875</c:v>
                </c:pt>
                <c:pt idx="64">
                  <c:v>-9.3969306945800799</c:v>
                </c:pt>
                <c:pt idx="65">
                  <c:v>-9.4265632629394496</c:v>
                </c:pt>
                <c:pt idx="66">
                  <c:v>-9.4390115737915004</c:v>
                </c:pt>
                <c:pt idx="67">
                  <c:v>-9.4321069717407209</c:v>
                </c:pt>
                <c:pt idx="68">
                  <c:v>-9.4056072235107404</c:v>
                </c:pt>
                <c:pt idx="69">
                  <c:v>-9.3610668182372994</c:v>
                </c:pt>
                <c:pt idx="70">
                  <c:v>-9.3016586303710902</c:v>
                </c:pt>
                <c:pt idx="71">
                  <c:v>-9.2322225570678693</c:v>
                </c:pt>
                <c:pt idx="72">
                  <c:v>-9.1592693328857404</c:v>
                </c:pt>
                <c:pt idx="73">
                  <c:v>-9.0907287597656303</c:v>
                </c:pt>
                <c:pt idx="74">
                  <c:v>-9.0351419448852504</c:v>
                </c:pt>
                <c:pt idx="75">
                  <c:v>-9.0003499984741193</c:v>
                </c:pt>
                <c:pt idx="76">
                  <c:v>-8.9918994903564506</c:v>
                </c:pt>
                <c:pt idx="77">
                  <c:v>-9.0116863250732404</c:v>
                </c:pt>
                <c:pt idx="78">
                  <c:v>-9.0573167800903303</c:v>
                </c:pt>
                <c:pt idx="79">
                  <c:v>-9.1224775314331108</c:v>
                </c:pt>
                <c:pt idx="80">
                  <c:v>-9.1980962753295898</c:v>
                </c:pt>
                <c:pt idx="81">
                  <c:v>-9.2740745544433594</c:v>
                </c:pt>
                <c:pt idx="82">
                  <c:v>-9.3410301208496094</c:v>
                </c:pt>
                <c:pt idx="83">
                  <c:v>-9.3915624618530291</c:v>
                </c:pt>
                <c:pt idx="84">
                  <c:v>-9.4207878112793004</c:v>
                </c:pt>
                <c:pt idx="85">
                  <c:v>-9.4261398315429705</c:v>
                </c:pt>
                <c:pt idx="86">
                  <c:v>-9.4066658020019496</c:v>
                </c:pt>
                <c:pt idx="87">
                  <c:v>-9.3625173568725604</c:v>
                </c:pt>
                <c:pt idx="88">
                  <c:v>-9.2950143814086896</c:v>
                </c:pt>
                <c:pt idx="89">
                  <c:v>-9.2072801589965803</c:v>
                </c:pt>
                <c:pt idx="90">
                  <c:v>-9.1050729751586896</c:v>
                </c:pt>
                <c:pt idx="91">
                  <c:v>-8.9971189498901403</c:v>
                </c:pt>
                <c:pt idx="92">
                  <c:v>-8.8946161270141602</c:v>
                </c:pt>
                <c:pt idx="93">
                  <c:v>-8.8098621368408203</c:v>
                </c:pt>
                <c:pt idx="94">
                  <c:v>-8.7541971206665004</c:v>
                </c:pt>
                <c:pt idx="95">
                  <c:v>-8.7359504699706996</c:v>
                </c:pt>
                <c:pt idx="96">
                  <c:v>-8.7589426040649396</c:v>
                </c:pt>
                <c:pt idx="97">
                  <c:v>-8.8217840194702095</c:v>
                </c:pt>
                <c:pt idx="98">
                  <c:v>-8.9182291030883807</c:v>
                </c:pt>
                <c:pt idx="99">
                  <c:v>-9.0385227203369105</c:v>
                </c:pt>
                <c:pt idx="100">
                  <c:v>-9.1713838577270508</c:v>
                </c:pt>
                <c:pt idx="101">
                  <c:v>-9.3059778213500994</c:v>
                </c:pt>
                <c:pt idx="102">
                  <c:v>-9.4330043792724592</c:v>
                </c:pt>
                <c:pt idx="103">
                  <c:v>-9.5442829132080096</c:v>
                </c:pt>
                <c:pt idx="104">
                  <c:v>-9.6314697265625</c:v>
                </c:pt>
                <c:pt idx="105">
                  <c:v>-9.6851997375488299</c:v>
                </c:pt>
                <c:pt idx="106">
                  <c:v>-9.6956338882446307</c:v>
                </c:pt>
                <c:pt idx="107">
                  <c:v>-9.6545820236206108</c:v>
                </c:pt>
                <c:pt idx="108">
                  <c:v>-9.55847072601318</c:v>
                </c:pt>
                <c:pt idx="109">
                  <c:v>-9.4108505249023509</c:v>
                </c:pt>
                <c:pt idx="110">
                  <c:v>-9.2233562469482404</c:v>
                </c:pt>
                <c:pt idx="111">
                  <c:v>-9.0145664215087908</c:v>
                </c:pt>
                <c:pt idx="112">
                  <c:v>-8.8071756362915004</c:v>
                </c:pt>
                <c:pt idx="113">
                  <c:v>-8.6242570877075195</c:v>
                </c:pt>
                <c:pt idx="114">
                  <c:v>-8.4857015609741193</c:v>
                </c:pt>
                <c:pt idx="115">
                  <c:v>-8.4054288864135707</c:v>
                </c:pt>
                <c:pt idx="116">
                  <c:v>-8.3898849487304705</c:v>
                </c:pt>
                <c:pt idx="117">
                  <c:v>-8.4379959106445295</c:v>
                </c:pt>
                <c:pt idx="118">
                  <c:v>-8.54260349273682</c:v>
                </c:pt>
                <c:pt idx="119">
                  <c:v>-8.69293308258057</c:v>
                </c:pt>
                <c:pt idx="120">
                  <c:v>-8.8770837783813494</c:v>
                </c:pt>
                <c:pt idx="121">
                  <c:v>-9.0834074020385707</c:v>
                </c:pt>
                <c:pt idx="122">
                  <c:v>-9.3004531860351598</c:v>
                </c:pt>
                <c:pt idx="123">
                  <c:v>-9.5158329010009801</c:v>
                </c:pt>
                <c:pt idx="124">
                  <c:v>-9.7150039672851598</c:v>
                </c:pt>
                <c:pt idx="125">
                  <c:v>-9.8810596466064506</c:v>
                </c:pt>
                <c:pt idx="126">
                  <c:v>-9.9961729049682599</c:v>
                </c:pt>
                <c:pt idx="127">
                  <c:v>-10.0447540283203</c:v>
                </c:pt>
                <c:pt idx="128">
                  <c:v>-10.017418861389199</c:v>
                </c:pt>
                <c:pt idx="129">
                  <c:v>-9.9139289855956996</c:v>
                </c:pt>
                <c:pt idx="130">
                  <c:v>-9.7437324523925799</c:v>
                </c:pt>
                <c:pt idx="131">
                  <c:v>-9.5238828659057599</c:v>
                </c:pt>
                <c:pt idx="132">
                  <c:v>-9.2755165100097692</c:v>
                </c:pt>
                <c:pt idx="133">
                  <c:v>-9.0203399658203107</c:v>
                </c:pt>
                <c:pt idx="134">
                  <c:v>-8.7779827117919904</c:v>
                </c:pt>
                <c:pt idx="135">
                  <c:v>-8.5646171569824201</c:v>
                </c:pt>
                <c:pt idx="136">
                  <c:v>-8.3927354812622106</c:v>
                </c:pt>
                <c:pt idx="137">
                  <c:v>-8.2716522216796893</c:v>
                </c:pt>
                <c:pt idx="138">
                  <c:v>-8.2081670761108398</c:v>
                </c:pt>
                <c:pt idx="139">
                  <c:v>-8.2069416046142596</c:v>
                </c:pt>
                <c:pt idx="140">
                  <c:v>-8.2703371047973597</c:v>
                </c:pt>
                <c:pt idx="141">
                  <c:v>-8.3976659774780291</c:v>
                </c:pt>
                <c:pt idx="142">
                  <c:v>-8.5841712951660192</c:v>
                </c:pt>
                <c:pt idx="143">
                  <c:v>-8.8201990127563494</c:v>
                </c:pt>
                <c:pt idx="144">
                  <c:v>-9.0909528732299805</c:v>
                </c:pt>
                <c:pt idx="145">
                  <c:v>-9.3772735595703107</c:v>
                </c:pt>
                <c:pt idx="146">
                  <c:v>-9.6573781967163104</c:v>
                </c:pt>
                <c:pt idx="147">
                  <c:v>-9.9092350006103498</c:v>
                </c:pt>
                <c:pt idx="148">
                  <c:v>-10.1130104064941</c:v>
                </c:pt>
                <c:pt idx="149">
                  <c:v>-10.2529344558716</c:v>
                </c:pt>
                <c:pt idx="150">
                  <c:v>-10.3184251785278</c:v>
                </c:pt>
                <c:pt idx="151">
                  <c:v>-10.3044881820679</c:v>
                </c:pt>
                <c:pt idx="152">
                  <c:v>-10.211753845214799</c:v>
                </c:pt>
                <c:pt idx="153">
                  <c:v>-10.0461616516113</c:v>
                </c:pt>
                <c:pt idx="154">
                  <c:v>-9.8185195922851598</c:v>
                </c:pt>
                <c:pt idx="155">
                  <c:v>-9.5439720153808594</c:v>
                </c:pt>
                <c:pt idx="156">
                  <c:v>-9.2412824630737305</c:v>
                </c:pt>
                <c:pt idx="157">
                  <c:v>-8.9317350387573207</c:v>
                </c:pt>
                <c:pt idx="158">
                  <c:v>-8.6375818252563494</c:v>
                </c:pt>
                <c:pt idx="159">
                  <c:v>-8.3801622390747106</c:v>
                </c:pt>
                <c:pt idx="160">
                  <c:v>-8.1779537200927699</c:v>
                </c:pt>
                <c:pt idx="161">
                  <c:v>-8.0449361801147496</c:v>
                </c:pt>
                <c:pt idx="162">
                  <c:v>-7.9896149635315004</c:v>
                </c:pt>
                <c:pt idx="163">
                  <c:v>-8.0148458480834996</c:v>
                </c:pt>
                <c:pt idx="164">
                  <c:v>-8.1182966232299805</c:v>
                </c:pt>
                <c:pt idx="165">
                  <c:v>-8.2931823730468803</c:v>
                </c:pt>
                <c:pt idx="166">
                  <c:v>-8.5290355682372994</c:v>
                </c:pt>
                <c:pt idx="167">
                  <c:v>-8.8124046325683594</c:v>
                </c:pt>
                <c:pt idx="168">
                  <c:v>-9.1274633407592791</c:v>
                </c:pt>
                <c:pt idx="169">
                  <c:v>-9.4565382003784197</c:v>
                </c:pt>
                <c:pt idx="170">
                  <c:v>-9.7805652618408203</c:v>
                </c:pt>
                <c:pt idx="171">
                  <c:v>-10.079621315002401</c:v>
                </c:pt>
                <c:pt idx="172">
                  <c:v>-10.333698272705099</c:v>
                </c:pt>
                <c:pt idx="173">
                  <c:v>-10.524019241333001</c:v>
                </c:pt>
                <c:pt idx="174">
                  <c:v>-10.6348876953125</c:v>
                </c:pt>
                <c:pt idx="175">
                  <c:v>-10.6556205749512</c:v>
                </c:pt>
                <c:pt idx="176">
                  <c:v>-10.582027435302701</c:v>
                </c:pt>
                <c:pt idx="177">
                  <c:v>-10.4171285629272</c:v>
                </c:pt>
                <c:pt idx="178">
                  <c:v>-10.170947074890099</c:v>
                </c:pt>
                <c:pt idx="179">
                  <c:v>-9.8596277236938494</c:v>
                </c:pt>
                <c:pt idx="180">
                  <c:v>-9.5039892196655291</c:v>
                </c:pt>
                <c:pt idx="181">
                  <c:v>-9.1278524398803693</c:v>
                </c:pt>
                <c:pt idx="182">
                  <c:v>-8.7562303543090803</c:v>
                </c:pt>
                <c:pt idx="183">
                  <c:v>-8.4135503768920898</c:v>
                </c:pt>
                <c:pt idx="184">
                  <c:v>-8.1220626831054705</c:v>
                </c:pt>
                <c:pt idx="185">
                  <c:v>-7.90049028396606</c:v>
                </c:pt>
                <c:pt idx="186">
                  <c:v>-7.7630734443664604</c:v>
                </c:pt>
                <c:pt idx="187">
                  <c:v>-7.7189445495605504</c:v>
                </c:pt>
                <c:pt idx="188">
                  <c:v>-7.7717537879943901</c:v>
                </c:pt>
                <c:pt idx="189">
                  <c:v>-7.9194855690002397</c:v>
                </c:pt>
                <c:pt idx="190">
                  <c:v>-8.1544380187988299</c:v>
                </c:pt>
                <c:pt idx="191">
                  <c:v>-8.4634819030761701</c:v>
                </c:pt>
                <c:pt idx="192">
                  <c:v>-8.8286294937133807</c:v>
                </c:pt>
                <c:pt idx="193">
                  <c:v>-9.2279253005981392</c:v>
                </c:pt>
                <c:pt idx="194">
                  <c:v>-9.6366004943847692</c:v>
                </c:pt>
                <c:pt idx="195">
                  <c:v>-10.0284566879272</c:v>
                </c:pt>
                <c:pt idx="196">
                  <c:v>-10.377429008483899</c:v>
                </c:pt>
                <c:pt idx="197">
                  <c:v>-10.659264564514199</c:v>
                </c:pt>
                <c:pt idx="198">
                  <c:v>-10.8533630371094</c:v>
                </c:pt>
                <c:pt idx="199">
                  <c:v>-10.944617271423301</c:v>
                </c:pt>
                <c:pt idx="200">
                  <c:v>-10.9248199462891</c:v>
                </c:pt>
                <c:pt idx="201">
                  <c:v>-10.7934017181396</c:v>
                </c:pt>
                <c:pt idx="202">
                  <c:v>-10.5573272705078</c:v>
                </c:pt>
                <c:pt idx="203">
                  <c:v>-10.2304010391235</c:v>
                </c:pt>
                <c:pt idx="204">
                  <c:v>-9.8322505950927699</c:v>
                </c:pt>
                <c:pt idx="205">
                  <c:v>-9.3871974945068395</c:v>
                </c:pt>
                <c:pt idx="206">
                  <c:v>-8.9230308532714808</c:v>
                </c:pt>
                <c:pt idx="207">
                  <c:v>-8.4695491790771502</c:v>
                </c:pt>
                <c:pt idx="208">
                  <c:v>-8.0568113327026403</c:v>
                </c:pt>
                <c:pt idx="209">
                  <c:v>-7.7131123542785698</c:v>
                </c:pt>
                <c:pt idx="210">
                  <c:v>-7.4628806114196804</c:v>
                </c:pt>
                <c:pt idx="211">
                  <c:v>-7.32478952407837</c:v>
                </c:pt>
                <c:pt idx="212">
                  <c:v>-7.3102602958679199</c:v>
                </c:pt>
                <c:pt idx="213">
                  <c:v>-7.4225568771362296</c:v>
                </c:pt>
                <c:pt idx="214">
                  <c:v>-7.65637159347534</c:v>
                </c:pt>
                <c:pt idx="215">
                  <c:v>-7.9979791641235396</c:v>
                </c:pt>
                <c:pt idx="216">
                  <c:v>-8.4259614944458008</c:v>
                </c:pt>
                <c:pt idx="217">
                  <c:v>-8.9125099182128906</c:v>
                </c:pt>
                <c:pt idx="218">
                  <c:v>-9.42541599273682</c:v>
                </c:pt>
                <c:pt idx="219">
                  <c:v>-9.9305362701415998</c:v>
                </c:pt>
                <c:pt idx="220">
                  <c:v>-10.394250869751</c:v>
                </c:pt>
                <c:pt idx="221">
                  <c:v>-10.785530090331999</c:v>
                </c:pt>
                <c:pt idx="222">
                  <c:v>-11.077537536621101</c:v>
                </c:pt>
                <c:pt idx="223">
                  <c:v>-11.2488508224487</c:v>
                </c:pt>
                <c:pt idx="224">
                  <c:v>-11.2846593856812</c:v>
                </c:pt>
                <c:pt idx="225">
                  <c:v>-11.178239822387701</c:v>
                </c:pt>
                <c:pt idx="226">
                  <c:v>-10.9324340820313</c:v>
                </c:pt>
                <c:pt idx="227">
                  <c:v>-10.560743331909199</c:v>
                </c:pt>
                <c:pt idx="228">
                  <c:v>-10.087404251098601</c:v>
                </c:pt>
                <c:pt idx="229">
                  <c:v>-9.5459241867065394</c:v>
                </c:pt>
                <c:pt idx="230">
                  <c:v>-8.9761419296264595</c:v>
                </c:pt>
                <c:pt idx="231">
                  <c:v>-8.4203081130981392</c:v>
                </c:pt>
                <c:pt idx="232">
                  <c:v>-7.9190120697021502</c:v>
                </c:pt>
                <c:pt idx="233">
                  <c:v>-7.5076031684875497</c:v>
                </c:pt>
                <c:pt idx="234">
                  <c:v>-7.2135701179504403</c:v>
                </c:pt>
                <c:pt idx="235">
                  <c:v>-7.05503606796265</c:v>
                </c:pt>
                <c:pt idx="236">
                  <c:v>-7.0403285026550302</c:v>
                </c:pt>
                <c:pt idx="237">
                  <c:v>-7.1683654785156197</c:v>
                </c:pt>
                <c:pt idx="238">
                  <c:v>-7.42954349517822</c:v>
                </c:pt>
                <c:pt idx="239">
                  <c:v>-7.8067746162414604</c:v>
                </c:pt>
                <c:pt idx="240">
                  <c:v>-8.2764768600463903</c:v>
                </c:pt>
                <c:pt idx="241">
                  <c:v>-8.8093805313110405</c:v>
                </c:pt>
                <c:pt idx="242">
                  <c:v>-9.3714151382446307</c:v>
                </c:pt>
                <c:pt idx="243">
                  <c:v>-9.9249000549316406</c:v>
                </c:pt>
                <c:pt idx="244">
                  <c:v>-10.4306373596191</c:v>
                </c:pt>
                <c:pt idx="245">
                  <c:v>-10.851004600524901</c:v>
                </c:pt>
                <c:pt idx="246">
                  <c:v>-11.153837203979499</c:v>
                </c:pt>
                <c:pt idx="247">
                  <c:v>-11.316327095031699</c:v>
                </c:pt>
                <c:pt idx="248">
                  <c:v>-11.3278913497925</c:v>
                </c:pt>
                <c:pt idx="249">
                  <c:v>-11.191158294677701</c:v>
                </c:pt>
                <c:pt idx="250">
                  <c:v>-10.9207763671875</c:v>
                </c:pt>
                <c:pt idx="251">
                  <c:v>-10.5406293869019</c:v>
                </c:pt>
                <c:pt idx="252">
                  <c:v>-10.080358505249</c:v>
                </c:pt>
                <c:pt idx="253">
                  <c:v>-9.57226467132568</c:v>
                </c:pt>
                <c:pt idx="254">
                  <c:v>-9.0491285324096697</c:v>
                </c:pt>
                <c:pt idx="255">
                  <c:v>-8.5429210662841797</c:v>
                </c:pt>
                <c:pt idx="256">
                  <c:v>-8.0839519500732404</c:v>
                </c:pt>
                <c:pt idx="257">
                  <c:v>-7.6999840736389196</c:v>
                </c:pt>
                <c:pt idx="258">
                  <c:v>-7.4149756431579599</c:v>
                </c:pt>
                <c:pt idx="259">
                  <c:v>-7.2474923133850098</c:v>
                </c:pt>
                <c:pt idx="260">
                  <c:v>-7.2090625762939498</c:v>
                </c:pt>
                <c:pt idx="261">
                  <c:v>-7.3027691841125497</c:v>
                </c:pt>
                <c:pt idx="262">
                  <c:v>-7.5223975181579599</c:v>
                </c:pt>
                <c:pt idx="263">
                  <c:v>-7.8524041175842303</c:v>
                </c:pt>
                <c:pt idx="264">
                  <c:v>-8.2688941955566406</c:v>
                </c:pt>
                <c:pt idx="265">
                  <c:v>-8.7416925430297905</c:v>
                </c:pt>
                <c:pt idx="266">
                  <c:v>-9.2372865676879901</c:v>
                </c:pt>
                <c:pt idx="267">
                  <c:v>-9.7222242355346697</c:v>
                </c:pt>
                <c:pt idx="268">
                  <c:v>-10.1659746170044</c:v>
                </c:pt>
                <c:pt idx="269">
                  <c:v>-10.542666435241699</c:v>
                </c:pt>
                <c:pt idx="270">
                  <c:v>-10.831627845764199</c:v>
                </c:pt>
                <c:pt idx="271">
                  <c:v>-11.0172424316406</c:v>
                </c:pt>
                <c:pt idx="272">
                  <c:v>-11.088909149169901</c:v>
                </c:pt>
                <c:pt idx="273">
                  <c:v>-11.041649818420399</c:v>
                </c:pt>
                <c:pt idx="274">
                  <c:v>-10.8773040771484</c:v>
                </c:pt>
                <c:pt idx="275">
                  <c:v>-10.605719566345201</c:v>
                </c:pt>
                <c:pt idx="276">
                  <c:v>-10.245134353637701</c:v>
                </c:pt>
                <c:pt idx="277">
                  <c:v>-9.8211107254028303</c:v>
                </c:pt>
                <c:pt idx="278">
                  <c:v>-9.3641738891601598</c:v>
                </c:pt>
                <c:pt idx="279">
                  <c:v>-8.9067277908325195</c:v>
                </c:pt>
                <c:pt idx="280">
                  <c:v>-8.4799356460571307</c:v>
                </c:pt>
                <c:pt idx="281">
                  <c:v>-8.1111040115356392</c:v>
                </c:pt>
                <c:pt idx="282">
                  <c:v>-7.8219547271728498</c:v>
                </c:pt>
                <c:pt idx="283">
                  <c:v>-7.6277418136596697</c:v>
                </c:pt>
                <c:pt idx="284">
                  <c:v>-7.5370140075683603</c:v>
                </c:pt>
                <c:pt idx="285">
                  <c:v>-7.55181932449341</c:v>
                </c:pt>
                <c:pt idx="286">
                  <c:v>-7.6682271957397496</c:v>
                </c:pt>
                <c:pt idx="287">
                  <c:v>-7.8770303726196298</c:v>
                </c:pt>
                <c:pt idx="288">
                  <c:v>-8.1645679473877006</c:v>
                </c:pt>
                <c:pt idx="289">
                  <c:v>-8.5135393142700195</c:v>
                </c:pt>
                <c:pt idx="290">
                  <c:v>-8.9037294387817401</c:v>
                </c:pt>
                <c:pt idx="291">
                  <c:v>-9.3127202987670898</c:v>
                </c:pt>
                <c:pt idx="292">
                  <c:v>-9.7167778015136701</c:v>
                </c:pt>
                <c:pt idx="293">
                  <c:v>-10.0919637680054</c:v>
                </c:pt>
                <c:pt idx="294">
                  <c:v>-10.4155216217041</c:v>
                </c:pt>
                <c:pt idx="295">
                  <c:v>-10.667478561401399</c:v>
                </c:pt>
                <c:pt idx="296">
                  <c:v>-10.83216381073</c:v>
                </c:pt>
                <c:pt idx="297">
                  <c:v>-10.8993682861328</c:v>
                </c:pt>
                <c:pt idx="298">
                  <c:v>-10.864953041076699</c:v>
                </c:pt>
                <c:pt idx="299">
                  <c:v>-10.7309169769287</c:v>
                </c:pt>
                <c:pt idx="300">
                  <c:v>-10.5051488876343</c:v>
                </c:pt>
                <c:pt idx="301">
                  <c:v>-10.2009897232056</c:v>
                </c:pt>
                <c:pt idx="302">
                  <c:v>-9.8366289138793892</c:v>
                </c:pt>
                <c:pt idx="303">
                  <c:v>-9.4342594146728498</c:v>
                </c:pt>
                <c:pt idx="304">
                  <c:v>-9.0188179016113299</c:v>
                </c:pt>
                <c:pt idx="305">
                  <c:v>-8.6164636611938494</c:v>
                </c:pt>
                <c:pt idx="306">
                  <c:v>-8.2528467178344709</c:v>
                </c:pt>
                <c:pt idx="307">
                  <c:v>-7.9513425827026403</c:v>
                </c:pt>
                <c:pt idx="308">
                  <c:v>-7.73140525817871</c:v>
                </c:pt>
                <c:pt idx="309">
                  <c:v>-7.6071114540100098</c:v>
                </c:pt>
                <c:pt idx="310">
                  <c:v>-7.5860443115234402</c:v>
                </c:pt>
                <c:pt idx="311">
                  <c:v>-7.6687684059143102</c:v>
                </c:pt>
                <c:pt idx="312">
                  <c:v>-7.8490238189697301</c:v>
                </c:pt>
                <c:pt idx="313">
                  <c:v>-8.1145200729370099</c:v>
                </c:pt>
                <c:pt idx="314">
                  <c:v>-8.4481019973754901</c:v>
                </c:pt>
                <c:pt idx="315">
                  <c:v>-8.8291349411010707</c:v>
                </c:pt>
                <c:pt idx="316">
                  <c:v>-9.2348260879516602</c:v>
                </c:pt>
                <c:pt idx="317">
                  <c:v>-9.6414995193481392</c:v>
                </c:pt>
                <c:pt idx="318">
                  <c:v>-10.0258588790894</c:v>
                </c:pt>
                <c:pt idx="319">
                  <c:v>-10.3662166595459</c:v>
                </c:pt>
                <c:pt idx="320">
                  <c:v>-10.643511772155801</c:v>
                </c:pt>
                <c:pt idx="321">
                  <c:v>-10.842088699340801</c:v>
                </c:pt>
                <c:pt idx="322">
                  <c:v>-10.950199127197299</c:v>
                </c:pt>
                <c:pt idx="323">
                  <c:v>-10.9603576660156</c:v>
                </c:pt>
                <c:pt idx="324">
                  <c:v>-10.86962890625</c:v>
                </c:pt>
                <c:pt idx="325">
                  <c:v>-10.680106163024901</c:v>
                </c:pt>
                <c:pt idx="326">
                  <c:v>-10.3995065689087</c:v>
                </c:pt>
                <c:pt idx="327">
                  <c:v>-10.0414896011353</c:v>
                </c:pt>
                <c:pt idx="328">
                  <c:v>-9.6256122589111293</c:v>
                </c:pt>
                <c:pt idx="329">
                  <c:v>-9.1767473220825195</c:v>
                </c:pt>
                <c:pt idx="330">
                  <c:v>-8.7237405776977504</c:v>
                </c:pt>
                <c:pt idx="331">
                  <c:v>-8.2972679138183594</c:v>
                </c:pt>
                <c:pt idx="332">
                  <c:v>-7.92712354660034</c:v>
                </c:pt>
                <c:pt idx="333">
                  <c:v>-7.6394777297973597</c:v>
                </c:pt>
                <c:pt idx="334">
                  <c:v>-7.4545359611511204</c:v>
                </c:pt>
                <c:pt idx="335">
                  <c:v>-7.3849549293518102</c:v>
                </c:pt>
                <c:pt idx="336">
                  <c:v>-7.4351782798767099</c:v>
                </c:pt>
                <c:pt idx="337">
                  <c:v>-7.60160255432129</c:v>
                </c:pt>
                <c:pt idx="338">
                  <c:v>-7.8733639717102104</c:v>
                </c:pt>
                <c:pt idx="339">
                  <c:v>-8.2334775924682599</c:v>
                </c:pt>
                <c:pt idx="340">
                  <c:v>-8.6600809097290004</c:v>
                </c:pt>
                <c:pt idx="341">
                  <c:v>-9.1276569366455096</c:v>
                </c:pt>
                <c:pt idx="342">
                  <c:v>-9.6082620620727504</c:v>
                </c:pt>
                <c:pt idx="343">
                  <c:v>-10.072837829589799</c:v>
                </c:pt>
                <c:pt idx="344">
                  <c:v>-10.492658615112299</c:v>
                </c:pt>
                <c:pt idx="345">
                  <c:v>-10.8409824371338</c:v>
                </c:pt>
                <c:pt idx="346">
                  <c:v>-11.0947065353394</c:v>
                </c:pt>
                <c:pt idx="347">
                  <c:v>-11.236003875732401</c:v>
                </c:pt>
                <c:pt idx="348">
                  <c:v>-11.253655433654799</c:v>
                </c:pt>
                <c:pt idx="349">
                  <c:v>-11.143959999084499</c:v>
                </c:pt>
                <c:pt idx="350">
                  <c:v>-10.9111652374268</c:v>
                </c:pt>
                <c:pt idx="351">
                  <c:v>-10.567536354064901</c:v>
                </c:pt>
                <c:pt idx="352">
                  <c:v>-10.1329402923584</c:v>
                </c:pt>
                <c:pt idx="353">
                  <c:v>-9.6338615417480504</c:v>
                </c:pt>
                <c:pt idx="354">
                  <c:v>-9.1018161773681605</c:v>
                </c:pt>
                <c:pt idx="355">
                  <c:v>-8.5711889266967791</c:v>
                </c:pt>
                <c:pt idx="356">
                  <c:v>-8.07678127288818</c:v>
                </c:pt>
                <c:pt idx="357">
                  <c:v>-7.6512985229492196</c:v>
                </c:pt>
                <c:pt idx="358">
                  <c:v>-7.32309913635254</c:v>
                </c:pt>
                <c:pt idx="359">
                  <c:v>-7.1143436431884801</c:v>
                </c:pt>
                <c:pt idx="360">
                  <c:v>-7.0396542549133301</c:v>
                </c:pt>
                <c:pt idx="361">
                  <c:v>-7.1052870750427202</c:v>
                </c:pt>
                <c:pt idx="362">
                  <c:v>-7.30879831314087</c:v>
                </c:pt>
                <c:pt idx="363">
                  <c:v>-7.6392173767089799</c:v>
                </c:pt>
                <c:pt idx="364">
                  <c:v>-8.0775871276855504</c:v>
                </c:pt>
                <c:pt idx="365">
                  <c:v>-8.5978450775146502</c:v>
                </c:pt>
                <c:pt idx="366">
                  <c:v>-9.1680021286010707</c:v>
                </c:pt>
                <c:pt idx="367">
                  <c:v>-9.7516717910766602</c:v>
                </c:pt>
                <c:pt idx="368">
                  <c:v>-10.310015678405801</c:v>
                </c:pt>
                <c:pt idx="369">
                  <c:v>-10.8042697906494</c:v>
                </c:pt>
                <c:pt idx="370">
                  <c:v>-11.1987209320068</c:v>
                </c:pt>
                <c:pt idx="371">
                  <c:v>-11.463829994201699</c:v>
                </c:pt>
                <c:pt idx="372">
                  <c:v>-11.578936576843301</c:v>
                </c:pt>
                <c:pt idx="373">
                  <c:v>-11.5342311859131</c:v>
                </c:pt>
                <c:pt idx="374">
                  <c:v>-11.3315105438232</c:v>
                </c:pt>
                <c:pt idx="375">
                  <c:v>-10.983788490295399</c:v>
                </c:pt>
                <c:pt idx="376">
                  <c:v>-10.5141458511353</c:v>
                </c:pt>
                <c:pt idx="377">
                  <c:v>-9.9539880752563494</c:v>
                </c:pt>
                <c:pt idx="378">
                  <c:v>-9.3407945632934606</c:v>
                </c:pt>
                <c:pt idx="379">
                  <c:v>-8.7155256271362305</c:v>
                </c:pt>
                <c:pt idx="380">
                  <c:v>-8.1198682785034197</c:v>
                </c:pt>
                <c:pt idx="381">
                  <c:v>-7.5934586524963397</c:v>
                </c:pt>
                <c:pt idx="382">
                  <c:v>-7.17128705978394</c:v>
                </c:pt>
                <c:pt idx="383">
                  <c:v>-6.8814711570739702</c:v>
                </c:pt>
                <c:pt idx="384">
                  <c:v>-6.7435736656189</c:v>
                </c:pt>
                <c:pt idx="385">
                  <c:v>-6.7675156593322798</c:v>
                </c:pt>
                <c:pt idx="386">
                  <c:v>-6.9530963897705096</c:v>
                </c:pt>
                <c:pt idx="387">
                  <c:v>-7.2899627685546902</c:v>
                </c:pt>
                <c:pt idx="388">
                  <c:v>-7.7580747604370099</c:v>
                </c:pt>
                <c:pt idx="389">
                  <c:v>-8.3286809921264595</c:v>
                </c:pt>
                <c:pt idx="390">
                  <c:v>-8.9657831192016602</c:v>
                </c:pt>
                <c:pt idx="391">
                  <c:v>-9.6281776428222692</c:v>
                </c:pt>
                <c:pt idx="392">
                  <c:v>-10.2718906402588</c:v>
                </c:pt>
                <c:pt idx="393">
                  <c:v>-10.8528900146484</c:v>
                </c:pt>
                <c:pt idx="394">
                  <c:v>-11.3299407958984</c:v>
                </c:pt>
                <c:pt idx="395">
                  <c:v>-11.667553901672401</c:v>
                </c:pt>
                <c:pt idx="396">
                  <c:v>-11.8389186859131</c:v>
                </c:pt>
                <c:pt idx="397">
                  <c:v>-11.8286533355713</c:v>
                </c:pt>
                <c:pt idx="398">
                  <c:v>-11.634845733642599</c:v>
                </c:pt>
                <c:pt idx="399">
                  <c:v>-11.2698726654053</c:v>
                </c:pt>
                <c:pt idx="400">
                  <c:v>-10.7596035003662</c:v>
                </c:pt>
                <c:pt idx="401">
                  <c:v>-10.1410474777222</c:v>
                </c:pt>
                <c:pt idx="402">
                  <c:v>-9.4588375091552699</c:v>
                </c:pt>
                <c:pt idx="403">
                  <c:v>-8.7612686157226598</c:v>
                </c:pt>
                <c:pt idx="404">
                  <c:v>-8.0965156555175799</c:v>
                </c:pt>
                <c:pt idx="405">
                  <c:v>-7.5092706680297896</c:v>
                </c:pt>
                <c:pt idx="406">
                  <c:v>-7.0380663871765101</c:v>
                </c:pt>
                <c:pt idx="407">
                  <c:v>-6.71325731277466</c:v>
                </c:pt>
                <c:pt idx="408">
                  <c:v>-6.55560350418091</c:v>
                </c:pt>
                <c:pt idx="409">
                  <c:v>-6.57542181015015</c:v>
                </c:pt>
                <c:pt idx="410">
                  <c:v>-6.7721633911132804</c:v>
                </c:pt>
                <c:pt idx="411">
                  <c:v>-7.1343069076538104</c:v>
                </c:pt>
                <c:pt idx="412">
                  <c:v>-7.6395163536071804</c:v>
                </c:pt>
                <c:pt idx="413">
                  <c:v>-8.2552299499511701</c:v>
                </c:pt>
                <c:pt idx="414">
                  <c:v>-8.93994140625</c:v>
                </c:pt>
                <c:pt idx="415">
                  <c:v>-9.6455240249633807</c:v>
                </c:pt>
                <c:pt idx="416">
                  <c:v>-10.3206338882446</c:v>
                </c:pt>
                <c:pt idx="417">
                  <c:v>-10.9148960113525</c:v>
                </c:pt>
                <c:pt idx="418">
                  <c:v>-11.383526802063001</c:v>
                </c:pt>
                <c:pt idx="419">
                  <c:v>-11.691686630249</c:v>
                </c:pt>
                <c:pt idx="420">
                  <c:v>-11.817669868469199</c:v>
                </c:pt>
                <c:pt idx="421">
                  <c:v>-11.7545833587646</c:v>
                </c:pt>
                <c:pt idx="422">
                  <c:v>-11.510448455810501</c:v>
                </c:pt>
                <c:pt idx="423">
                  <c:v>-11.1069068908691</c:v>
                </c:pt>
                <c:pt idx="424">
                  <c:v>-10.5767669677734</c:v>
                </c:pt>
                <c:pt idx="425">
                  <c:v>-9.960693359375</c:v>
                </c:pt>
                <c:pt idx="426">
                  <c:v>-9.3035345077514595</c:v>
                </c:pt>
                <c:pt idx="427">
                  <c:v>-8.6507720947265607</c:v>
                </c:pt>
                <c:pt idx="428">
                  <c:v>-8.0455274581909197</c:v>
                </c:pt>
                <c:pt idx="429">
                  <c:v>-7.5261917114257804</c:v>
                </c:pt>
                <c:pt idx="430">
                  <c:v>-7.1247110366821298</c:v>
                </c:pt>
                <c:pt idx="431">
                  <c:v>-6.8652901649475098</c:v>
                </c:pt>
                <c:pt idx="432">
                  <c:v>-6.7633323669433603</c:v>
                </c:pt>
                <c:pt idx="433">
                  <c:v>-6.8246288299560502</c:v>
                </c:pt>
                <c:pt idx="434">
                  <c:v>-7.0448060035705602</c:v>
                </c:pt>
                <c:pt idx="435">
                  <c:v>-7.4092502593994096</c:v>
                </c:pt>
                <c:pt idx="436">
                  <c:v>-7.89357566833496</c:v>
                </c:pt>
                <c:pt idx="437">
                  <c:v>-8.4647521972656303</c:v>
                </c:pt>
                <c:pt idx="438">
                  <c:v>-9.0829095840454102</c:v>
                </c:pt>
                <c:pt idx="439">
                  <c:v>-9.7039051055908203</c:v>
                </c:pt>
                <c:pt idx="440">
                  <c:v>-10.282586097717299</c:v>
                </c:pt>
                <c:pt idx="441">
                  <c:v>-10.77663230896</c:v>
                </c:pt>
                <c:pt idx="442">
                  <c:v>-11.150506019592299</c:v>
                </c:pt>
                <c:pt idx="443">
                  <c:v>-11.3789625167847</c:v>
                </c:pt>
                <c:pt idx="444">
                  <c:v>-11.449368476867701</c:v>
                </c:pt>
                <c:pt idx="445">
                  <c:v>-11.362297058105501</c:v>
                </c:pt>
                <c:pt idx="446">
                  <c:v>-11.130313873291</c:v>
                </c:pt>
                <c:pt idx="447">
                  <c:v>-10.775485038757299</c:v>
                </c:pt>
                <c:pt idx="448">
                  <c:v>-10.3264427185059</c:v>
                </c:pt>
                <c:pt idx="449">
                  <c:v>-9.8156833648681605</c:v>
                </c:pt>
                <c:pt idx="450">
                  <c:v>-9.2774610519409197</c:v>
                </c:pt>
                <c:pt idx="451">
                  <c:v>-8.7461833953857404</c:v>
                </c:pt>
                <c:pt idx="452">
                  <c:v>-8.2550144195556605</c:v>
                </c:pt>
                <c:pt idx="453">
                  <c:v>-7.8344645500183097</c:v>
                </c:pt>
                <c:pt idx="454">
                  <c:v>-7.5108780860900897</c:v>
                </c:pt>
                <c:pt idx="455">
                  <c:v>-7.3047909736633301</c:v>
                </c:pt>
                <c:pt idx="456">
                  <c:v>-7.2293667793273899</c:v>
                </c:pt>
                <c:pt idx="457">
                  <c:v>-7.2890610694885298</c:v>
                </c:pt>
                <c:pt idx="458">
                  <c:v>-7.4787797927856401</c:v>
                </c:pt>
                <c:pt idx="459">
                  <c:v>-7.7838220596313503</c:v>
                </c:pt>
                <c:pt idx="460">
                  <c:v>-8.1808338165283203</c:v>
                </c:pt>
                <c:pt idx="461">
                  <c:v>-8.63989353179932</c:v>
                </c:pt>
                <c:pt idx="462">
                  <c:v>-9.1274623870849592</c:v>
                </c:pt>
                <c:pt idx="463">
                  <c:v>-9.6096601486206108</c:v>
                </c:pt>
                <c:pt idx="464">
                  <c:v>-10.055163383483899</c:v>
                </c:pt>
                <c:pt idx="465">
                  <c:v>-10.4370174407959</c:v>
                </c:pt>
                <c:pt idx="466">
                  <c:v>-10.7333269119263</c:v>
                </c:pt>
                <c:pt idx="467">
                  <c:v>-10.927339553833001</c:v>
                </c:pt>
                <c:pt idx="468">
                  <c:v>-11.0076332092285</c:v>
                </c:pt>
                <c:pt idx="469">
                  <c:v>-10.9689025878906</c:v>
                </c:pt>
                <c:pt idx="470">
                  <c:v>-10.8132667541504</c:v>
                </c:pt>
                <c:pt idx="471">
                  <c:v>-10.5511722564697</c:v>
                </c:pt>
                <c:pt idx="472">
                  <c:v>-10.2012948989868</c:v>
                </c:pt>
                <c:pt idx="473">
                  <c:v>-9.7890958786010707</c:v>
                </c:pt>
                <c:pt idx="474">
                  <c:v>-9.3444118499755895</c:v>
                </c:pt>
                <c:pt idx="475">
                  <c:v>-8.8986110687255895</c:v>
                </c:pt>
                <c:pt idx="476">
                  <c:v>-8.4819316864013707</c:v>
                </c:pt>
                <c:pt idx="477">
                  <c:v>-8.1213445663452095</c:v>
                </c:pt>
                <c:pt idx="478">
                  <c:v>-7.8391876220703098</c:v>
                </c:pt>
                <c:pt idx="479">
                  <c:v>-7.6523580551147496</c:v>
                </c:pt>
                <c:pt idx="480">
                  <c:v>-7.57179832458496</c:v>
                </c:pt>
                <c:pt idx="481">
                  <c:v>-7.6020059585571298</c:v>
                </c:pt>
                <c:pt idx="482">
                  <c:v>-7.7405295372009304</c:v>
                </c:pt>
                <c:pt idx="483">
                  <c:v>-7.97770118713379</c:v>
                </c:pt>
                <c:pt idx="484">
                  <c:v>-8.2968664169311506</c:v>
                </c:pt>
                <c:pt idx="485">
                  <c:v>-8.6752166748046893</c:v>
                </c:pt>
                <c:pt idx="486">
                  <c:v>-9.0852632522583008</c:v>
                </c:pt>
                <c:pt idx="487">
                  <c:v>-9.4969577789306605</c:v>
                </c:pt>
                <c:pt idx="488">
                  <c:v>-9.8802633285522496</c:v>
                </c:pt>
                <c:pt idx="489">
                  <c:v>-10.207899093627899</c:v>
                </c:pt>
                <c:pt idx="490">
                  <c:v>-10.4578695297241</c:v>
                </c:pt>
                <c:pt idx="491">
                  <c:v>-10.6151828765869</c:v>
                </c:pt>
                <c:pt idx="492">
                  <c:v>-10.672472000122101</c:v>
                </c:pt>
                <c:pt idx="493">
                  <c:v>-10.6296396255493</c:v>
                </c:pt>
                <c:pt idx="494">
                  <c:v>-10.492867469787599</c:v>
                </c:pt>
                <c:pt idx="495">
                  <c:v>-10.273603439331101</c:v>
                </c:pt>
                <c:pt idx="496">
                  <c:v>-9.9877605438232404</c:v>
                </c:pt>
                <c:pt idx="497">
                  <c:v>-9.6550531387329102</c:v>
                </c:pt>
                <c:pt idx="498">
                  <c:v>-9.2981882095336896</c:v>
                </c:pt>
                <c:pt idx="499">
                  <c:v>-8.9416027069091797</c:v>
                </c:pt>
                <c:pt idx="500">
                  <c:v>-8.6096830368041992</c:v>
                </c:pt>
                <c:pt idx="501">
                  <c:v>-8.3248023986816406</c:v>
                </c:pt>
                <c:pt idx="502">
                  <c:v>-8.1055269241333008</c:v>
                </c:pt>
                <c:pt idx="503">
                  <c:v>-7.96537113189697</c:v>
                </c:pt>
                <c:pt idx="504">
                  <c:v>-7.91207075119019</c:v>
                </c:pt>
                <c:pt idx="505">
                  <c:v>-7.9473948478698704</c:v>
                </c:pt>
                <c:pt idx="506">
                  <c:v>-8.0673046112060494</c:v>
                </c:pt>
                <c:pt idx="507">
                  <c:v>-8.2624073028564506</c:v>
                </c:pt>
                <c:pt idx="508">
                  <c:v>-8.5186967849731392</c:v>
                </c:pt>
                <c:pt idx="509">
                  <c:v>-8.8184595108032209</c:v>
                </c:pt>
                <c:pt idx="510">
                  <c:v>-9.1413326263427805</c:v>
                </c:pt>
                <c:pt idx="511">
                  <c:v>-9.4654445648193395</c:v>
                </c:pt>
                <c:pt idx="512">
                  <c:v>-9.7686128616333008</c:v>
                </c:pt>
                <c:pt idx="513">
                  <c:v>-10.0297994613647</c:v>
                </c:pt>
                <c:pt idx="514">
                  <c:v>-10.2307834625244</c:v>
                </c:pt>
                <c:pt idx="515">
                  <c:v>-10.357969284057599</c:v>
                </c:pt>
                <c:pt idx="516">
                  <c:v>-10.403972625732401</c:v>
                </c:pt>
                <c:pt idx="517">
                  <c:v>-10.3685598373413</c:v>
                </c:pt>
                <c:pt idx="518">
                  <c:v>-10.258505821228001</c:v>
                </c:pt>
                <c:pt idx="519">
                  <c:v>-10.0863285064697</c:v>
                </c:pt>
                <c:pt idx="520">
                  <c:v>-9.8682184219360405</c:v>
                </c:pt>
                <c:pt idx="521">
                  <c:v>-9.6217546463012695</c:v>
                </c:pt>
                <c:pt idx="522">
                  <c:v>-9.3639736175537092</c:v>
                </c:pt>
                <c:pt idx="523">
                  <c:v>-9.1102638244628906</c:v>
                </c:pt>
                <c:pt idx="524">
                  <c:v>-8.8741502761840803</c:v>
                </c:pt>
                <c:pt idx="525">
                  <c:v>-8.6674966812133807</c:v>
                </c:pt>
                <c:pt idx="526">
                  <c:v>-8.5006418228149396</c:v>
                </c:pt>
                <c:pt idx="527">
                  <c:v>-8.3821315765380895</c:v>
                </c:pt>
                <c:pt idx="528">
                  <c:v>-8.3180952072143608</c:v>
                </c:pt>
                <c:pt idx="529">
                  <c:v>-8.3115015029907209</c:v>
                </c:pt>
                <c:pt idx="530">
                  <c:v>-8.3616418838500994</c:v>
                </c:pt>
                <c:pt idx="531">
                  <c:v>-8.4640340805053693</c:v>
                </c:pt>
                <c:pt idx="532">
                  <c:v>-8.6108512878418004</c:v>
                </c:pt>
                <c:pt idx="533">
                  <c:v>-8.7918891906738299</c:v>
                </c:pt>
                <c:pt idx="534">
                  <c:v>-8.9957065582275408</c:v>
                </c:pt>
                <c:pt idx="535">
                  <c:v>-9.2107057571411204</c:v>
                </c:pt>
                <c:pt idx="536">
                  <c:v>-9.4258174896240199</c:v>
                </c:pt>
                <c:pt idx="537">
                  <c:v>-9.6308565139770508</c:v>
                </c:pt>
                <c:pt idx="538">
                  <c:v>-9.8164987564086896</c:v>
                </c:pt>
                <c:pt idx="539">
                  <c:v>-9.9741392135620099</c:v>
                </c:pt>
                <c:pt idx="540">
                  <c:v>-10.0958366394043</c:v>
                </c:pt>
                <c:pt idx="541">
                  <c:v>-10.1744794845581</c:v>
                </c:pt>
                <c:pt idx="542">
                  <c:v>-10.204267501831101</c:v>
                </c:pt>
                <c:pt idx="543">
                  <c:v>-10.1815280914307</c:v>
                </c:pt>
                <c:pt idx="544">
                  <c:v>-10.1055755615234</c:v>
                </c:pt>
                <c:pt idx="545">
                  <c:v>-9.9793596267700195</c:v>
                </c:pt>
                <c:pt idx="546">
                  <c:v>-9.8095636367797905</c:v>
                </c:pt>
                <c:pt idx="547">
                  <c:v>-9.6061029434204102</c:v>
                </c:pt>
                <c:pt idx="548">
                  <c:v>-9.38116359710693</c:v>
                </c:pt>
                <c:pt idx="549">
                  <c:v>-9.1480989456176793</c:v>
                </c:pt>
                <c:pt idx="550">
                  <c:v>-8.9204196929931605</c:v>
                </c:pt>
                <c:pt idx="551">
                  <c:v>-8.7110462188720703</c:v>
                </c:pt>
                <c:pt idx="552">
                  <c:v>-8.5318098068237305</c:v>
                </c:pt>
                <c:pt idx="553">
                  <c:v>-8.3931169509887695</c:v>
                </c:pt>
                <c:pt idx="554">
                  <c:v>-8.3035659790039098</c:v>
                </c:pt>
                <c:pt idx="555">
                  <c:v>-8.2695131301879901</c:v>
                </c:pt>
                <c:pt idx="556">
                  <c:v>-8.2945489883422905</c:v>
                </c:pt>
                <c:pt idx="557">
                  <c:v>-8.3790464401245099</c:v>
                </c:pt>
                <c:pt idx="558">
                  <c:v>-8.5199289321899396</c:v>
                </c:pt>
                <c:pt idx="559">
                  <c:v>-8.7106266021728498</c:v>
                </c:pt>
                <c:pt idx="560">
                  <c:v>-8.94128322601318</c:v>
                </c:pt>
                <c:pt idx="561">
                  <c:v>-9.1991128921508807</c:v>
                </c:pt>
                <c:pt idx="562">
                  <c:v>-9.4690103530883807</c:v>
                </c:pt>
                <c:pt idx="563">
                  <c:v>-9.7343997955322301</c:v>
                </c:pt>
                <c:pt idx="564">
                  <c:v>-9.9783802032470703</c:v>
                </c:pt>
                <c:pt idx="565">
                  <c:v>-10.1849822998047</c:v>
                </c:pt>
                <c:pt idx="566">
                  <c:v>-10.3403482437134</c:v>
                </c:pt>
                <c:pt idx="567">
                  <c:v>-10.4336185455322</c:v>
                </c:pt>
                <c:pt idx="568">
                  <c:v>-10.457483291626</c:v>
                </c:pt>
                <c:pt idx="569">
                  <c:v>-10.4084329605103</c:v>
                </c:pt>
                <c:pt idx="570">
                  <c:v>-10.2869100570679</c:v>
                </c:pt>
                <c:pt idx="571">
                  <c:v>-10.097508430481</c:v>
                </c:pt>
                <c:pt idx="572">
                  <c:v>-9.8492307662963903</c:v>
                </c:pt>
                <c:pt idx="573">
                  <c:v>-9.5555562973022496</c:v>
                </c:pt>
                <c:pt idx="574">
                  <c:v>-9.2340879440307599</c:v>
                </c:pt>
                <c:pt idx="575">
                  <c:v>-8.9055719375610405</c:v>
                </c:pt>
                <c:pt idx="576">
                  <c:v>-8.5923395156860405</c:v>
                </c:pt>
                <c:pt idx="577">
                  <c:v>-8.3164176940918004</c:v>
                </c:pt>
                <c:pt idx="578">
                  <c:v>-8.0976963043212908</c:v>
                </c:pt>
                <c:pt idx="579">
                  <c:v>-7.9523553848266602</c:v>
                </c:pt>
                <c:pt idx="580">
                  <c:v>-7.8917088508606001</c:v>
                </c:pt>
                <c:pt idx="581">
                  <c:v>-7.9214510917663601</c:v>
                </c:pt>
                <c:pt idx="582">
                  <c:v>-8.0412502288818395</c:v>
                </c:pt>
                <c:pt idx="583">
                  <c:v>-8.2447862625122106</c:v>
                </c:pt>
                <c:pt idx="584">
                  <c:v>-8.5201501846313494</c:v>
                </c:pt>
                <c:pt idx="585">
                  <c:v>-8.8505945205688494</c:v>
                </c:pt>
                <c:pt idx="586">
                  <c:v>-9.2155647277831996</c:v>
                </c:pt>
                <c:pt idx="587">
                  <c:v>-9.5918722152709996</c:v>
                </c:pt>
                <c:pt idx="588">
                  <c:v>-9.9549846649169904</c:v>
                </c:pt>
                <c:pt idx="589">
                  <c:v>-10.2803201675415</c:v>
                </c:pt>
                <c:pt idx="590">
                  <c:v>-10.544680595398001</c:v>
                </c:pt>
                <c:pt idx="591">
                  <c:v>-10.7277679443359</c:v>
                </c:pt>
                <c:pt idx="592">
                  <c:v>-10.8138971328735</c:v>
                </c:pt>
                <c:pt idx="593">
                  <c:v>-10.7936553955078</c:v>
                </c:pt>
                <c:pt idx="594">
                  <c:v>-10.665314674377401</c:v>
                </c:pt>
                <c:pt idx="595">
                  <c:v>-10.4355983734131</c:v>
                </c:pt>
                <c:pt idx="596">
                  <c:v>-10.119469642639199</c:v>
                </c:pt>
                <c:pt idx="597">
                  <c:v>-9.7389812469482404</c:v>
                </c:pt>
                <c:pt idx="598">
                  <c:v>-9.3213014602661097</c:v>
                </c:pt>
                <c:pt idx="599">
                  <c:v>-8.8963136672973597</c:v>
                </c:pt>
                <c:pt idx="600">
                  <c:v>-8.4941864013671893</c:v>
                </c:pt>
                <c:pt idx="601">
                  <c:v>-8.1430854797363299</c:v>
                </c:pt>
                <c:pt idx="602">
                  <c:v>-7.8672604560852104</c:v>
                </c:pt>
                <c:pt idx="603">
                  <c:v>-7.6855416297912598</c:v>
                </c:pt>
                <c:pt idx="604">
                  <c:v>-7.6103386878967303</c:v>
                </c:pt>
                <c:pt idx="605">
                  <c:v>-7.6470370292663601</c:v>
                </c:pt>
                <c:pt idx="606">
                  <c:v>-7.7938761711120597</c:v>
                </c:pt>
                <c:pt idx="607">
                  <c:v>-8.0420923233032209</c:v>
                </c:pt>
                <c:pt idx="608">
                  <c:v>-8.3763484954834002</c:v>
                </c:pt>
                <c:pt idx="609">
                  <c:v>-8.7753953933715803</c:v>
                </c:pt>
                <c:pt idx="610">
                  <c:v>-9.2129936218261701</c:v>
                </c:pt>
                <c:pt idx="611">
                  <c:v>-9.6592292785644496</c:v>
                </c:pt>
                <c:pt idx="612">
                  <c:v>-10.0822305679321</c:v>
                </c:pt>
                <c:pt idx="613">
                  <c:v>-10.4504404067993</c:v>
                </c:pt>
                <c:pt idx="614">
                  <c:v>-10.7352342605591</c:v>
                </c:pt>
                <c:pt idx="615">
                  <c:v>-10.9136505126953</c:v>
                </c:pt>
                <c:pt idx="616">
                  <c:v>-10.9707374572754</c:v>
                </c:pt>
                <c:pt idx="617">
                  <c:v>-10.9012804031372</c:v>
                </c:pt>
                <c:pt idx="618">
                  <c:v>-10.7103939056396</c:v>
                </c:pt>
                <c:pt idx="619">
                  <c:v>-10.4129753112793</c:v>
                </c:pt>
                <c:pt idx="620">
                  <c:v>-10.032183647155801</c:v>
                </c:pt>
                <c:pt idx="621">
                  <c:v>-9.5972127914428693</c:v>
                </c:pt>
                <c:pt idx="622">
                  <c:v>-9.1406879425048793</c:v>
                </c:pt>
                <c:pt idx="623">
                  <c:v>-8.6959609985351598</c:v>
                </c:pt>
                <c:pt idx="624">
                  <c:v>-8.2945642471313494</c:v>
                </c:pt>
                <c:pt idx="625">
                  <c:v>-7.96407175064087</c:v>
                </c:pt>
                <c:pt idx="626">
                  <c:v>-7.7265458106994602</c:v>
                </c:pt>
                <c:pt idx="627">
                  <c:v>-7.5975036621093697</c:v>
                </c:pt>
                <c:pt idx="628">
                  <c:v>-7.5852956771850604</c:v>
                </c:pt>
                <c:pt idx="629">
                  <c:v>-7.6907863616943404</c:v>
                </c:pt>
                <c:pt idx="630">
                  <c:v>-7.9072828292846697</c:v>
                </c:pt>
                <c:pt idx="631">
                  <c:v>-8.2206993103027308</c:v>
                </c:pt>
                <c:pt idx="632">
                  <c:v>-8.6100492477416992</c:v>
                </c:pt>
                <c:pt idx="633">
                  <c:v>-9.0483055114746094</c:v>
                </c:pt>
                <c:pt idx="634">
                  <c:v>-9.5037822723388707</c:v>
                </c:pt>
                <c:pt idx="635">
                  <c:v>-9.9421453475952095</c:v>
                </c:pt>
                <c:pt idx="636">
                  <c:v>-10.3289575576782</c:v>
                </c:pt>
                <c:pt idx="637">
                  <c:v>-10.6327228546143</c:v>
                </c:pt>
                <c:pt idx="638">
                  <c:v>-10.8279972076416</c:v>
                </c:pt>
                <c:pt idx="639">
                  <c:v>-10.8982648849487</c:v>
                </c:pt>
                <c:pt idx="640">
                  <c:v>-10.837934494018601</c:v>
                </c:pt>
                <c:pt idx="641">
                  <c:v>-10.653007507324199</c:v>
                </c:pt>
                <c:pt idx="642">
                  <c:v>-10.3603401184082</c:v>
                </c:pt>
                <c:pt idx="643">
                  <c:v>-9.9855699539184606</c:v>
                </c:pt>
                <c:pt idx="644">
                  <c:v>-9.5600452423095703</c:v>
                </c:pt>
                <c:pt idx="645">
                  <c:v>-9.1174449920654297</c:v>
                </c:pt>
                <c:pt idx="646">
                  <c:v>-8.6909217834472692</c:v>
                </c:pt>
                <c:pt idx="647">
                  <c:v>-8.3109245300293004</c:v>
                </c:pt>
                <c:pt idx="648">
                  <c:v>-8.0035543441772496</c:v>
                </c:pt>
                <c:pt idx="649">
                  <c:v>-7.7893204689025897</c:v>
                </c:pt>
                <c:pt idx="650">
                  <c:v>-7.6821980476379403</c:v>
                </c:pt>
                <c:pt idx="651">
                  <c:v>-7.6889905929565403</c:v>
                </c:pt>
                <c:pt idx="652">
                  <c:v>-7.8089914321899396</c:v>
                </c:pt>
                <c:pt idx="653">
                  <c:v>-8.0339393615722692</c:v>
                </c:pt>
                <c:pt idx="654">
                  <c:v>-8.3482789993286097</c:v>
                </c:pt>
                <c:pt idx="655">
                  <c:v>-8.7298374176025408</c:v>
                </c:pt>
                <c:pt idx="656">
                  <c:v>-9.1509580612182599</c:v>
                </c:pt>
                <c:pt idx="657">
                  <c:v>-9.5801343917846697</c:v>
                </c:pt>
                <c:pt idx="658">
                  <c:v>-9.9840803146362305</c:v>
                </c:pt>
                <c:pt idx="659">
                  <c:v>-10.3302879333496</c:v>
                </c:pt>
                <c:pt idx="660">
                  <c:v>-10.5898599624634</c:v>
                </c:pt>
                <c:pt idx="661">
                  <c:v>-10.7404584884644</c:v>
                </c:pt>
                <c:pt idx="662">
                  <c:v>-10.768887519836399</c:v>
                </c:pt>
                <c:pt idx="663">
                  <c:v>-10.672732353210399</c:v>
                </c:pt>
                <c:pt idx="664">
                  <c:v>-10.460563659668001</c:v>
                </c:pt>
                <c:pt idx="665">
                  <c:v>-10.1509046554565</c:v>
                </c:pt>
                <c:pt idx="666">
                  <c:v>-9.7700557708740199</c:v>
                </c:pt>
                <c:pt idx="667">
                  <c:v>-9.34918308258057</c:v>
                </c:pt>
                <c:pt idx="668">
                  <c:v>-8.9213848114013707</c:v>
                </c:pt>
                <c:pt idx="669">
                  <c:v>-8.5190830230712908</c:v>
                </c:pt>
                <c:pt idx="670">
                  <c:v>-8.1719102859497106</c:v>
                </c:pt>
                <c:pt idx="671">
                  <c:v>-7.90502977371216</c:v>
                </c:pt>
                <c:pt idx="672">
                  <c:v>-7.7378187179565403</c:v>
                </c:pt>
                <c:pt idx="673">
                  <c:v>-7.6828241348266602</c:v>
                </c:pt>
                <c:pt idx="674">
                  <c:v>-7.7449746131896999</c:v>
                </c:pt>
                <c:pt idx="675">
                  <c:v>-7.9210867881774902</c:v>
                </c:pt>
                <c:pt idx="676">
                  <c:v>-8.1996994018554705</c:v>
                </c:pt>
                <c:pt idx="677">
                  <c:v>-8.5613517761230504</c:v>
                </c:pt>
                <c:pt idx="678">
                  <c:v>-8.9793958663940394</c:v>
                </c:pt>
                <c:pt idx="679">
                  <c:v>-9.4214363098144496</c:v>
                </c:pt>
                <c:pt idx="680">
                  <c:v>-9.8514766693115199</c:v>
                </c:pt>
                <c:pt idx="681">
                  <c:v>-10.232876777648899</c:v>
                </c:pt>
                <c:pt idx="682">
                  <c:v>-10.531867980956999</c:v>
                </c:pt>
                <c:pt idx="683">
                  <c:v>-10.721274375915501</c:v>
                </c:pt>
                <c:pt idx="684">
                  <c:v>-10.783761024475099</c:v>
                </c:pt>
                <c:pt idx="685">
                  <c:v>-10.7140302658081</c:v>
                </c:pt>
                <c:pt idx="686">
                  <c:v>-10.5194091796875</c:v>
                </c:pt>
                <c:pt idx="687">
                  <c:v>-10.218666076660201</c:v>
                </c:pt>
                <c:pt idx="688">
                  <c:v>-9.8393306732177699</c:v>
                </c:pt>
                <c:pt idx="689">
                  <c:v>-9.4141902923584002</c:v>
                </c:pt>
                <c:pt idx="690">
                  <c:v>-8.9778022766113299</c:v>
                </c:pt>
                <c:pt idx="691">
                  <c:v>-8.5635499954223597</c:v>
                </c:pt>
                <c:pt idx="692">
                  <c:v>-8.2014474868774396</c:v>
                </c:pt>
                <c:pt idx="693">
                  <c:v>-7.9166698455810502</c:v>
                </c:pt>
                <c:pt idx="694">
                  <c:v>-7.7285733222961399</c:v>
                </c:pt>
                <c:pt idx="695">
                  <c:v>-7.6500587463378897</c:v>
                </c:pt>
                <c:pt idx="696">
                  <c:v>-7.6870450973510698</c:v>
                </c:pt>
                <c:pt idx="697">
                  <c:v>-7.8380622863769496</c:v>
                </c:pt>
                <c:pt idx="698">
                  <c:v>-8.0939512252807599</c:v>
                </c:pt>
                <c:pt idx="699">
                  <c:v>-8.4378728866577095</c:v>
                </c:pt>
                <c:pt idx="700">
                  <c:v>-8.8457880020141602</c:v>
                </c:pt>
                <c:pt idx="701">
                  <c:v>-9.2875747680664098</c:v>
                </c:pt>
                <c:pt idx="702">
                  <c:v>-9.7288742065429705</c:v>
                </c:pt>
                <c:pt idx="703">
                  <c:v>-10.1337080001831</c:v>
                </c:pt>
                <c:pt idx="704">
                  <c:v>-10.4676704406738</c:v>
                </c:pt>
                <c:pt idx="705">
                  <c:v>-10.7014617919922</c:v>
                </c:pt>
                <c:pt idx="706">
                  <c:v>-10.814190864563001</c:v>
                </c:pt>
                <c:pt idx="707">
                  <c:v>-10.795774459838899</c:v>
                </c:pt>
                <c:pt idx="708">
                  <c:v>-10.6481771469116</c:v>
                </c:pt>
                <c:pt idx="709">
                  <c:v>-10.385007858276399</c:v>
                </c:pt>
                <c:pt idx="710">
                  <c:v>-10.029798507690399</c:v>
                </c:pt>
                <c:pt idx="711">
                  <c:v>-9.6133708953857404</c:v>
                </c:pt>
                <c:pt idx="712">
                  <c:v>-9.1706914901733398</c:v>
                </c:pt>
                <c:pt idx="713">
                  <c:v>-8.7375049591064506</c:v>
                </c:pt>
                <c:pt idx="714">
                  <c:v>-8.3471250534057599</c:v>
                </c:pt>
                <c:pt idx="715">
                  <c:v>-8.0279188156127894</c:v>
                </c:pt>
                <c:pt idx="716">
                  <c:v>-7.8016319274902299</c:v>
                </c:pt>
                <c:pt idx="717">
                  <c:v>-7.6824431419372603</c:v>
                </c:pt>
                <c:pt idx="718">
                  <c:v>-7.67667579650879</c:v>
                </c:pt>
                <c:pt idx="719">
                  <c:v>-7.7830247879028303</c:v>
                </c:pt>
                <c:pt idx="720">
                  <c:v>-7.9930648803710902</c:v>
                </c:pt>
                <c:pt idx="721">
                  <c:v>-8.2919063568115199</c:v>
                </c:pt>
                <c:pt idx="722">
                  <c:v>-8.6589174270629901</c:v>
                </c:pt>
                <c:pt idx="723">
                  <c:v>-9.0685777664184606</c:v>
                </c:pt>
                <c:pt idx="724">
                  <c:v>-9.4916734695434606</c:v>
                </c:pt>
                <c:pt idx="725">
                  <c:v>-9.8969383239746094</c:v>
                </c:pt>
                <c:pt idx="726">
                  <c:v>-10.2531747817993</c:v>
                </c:pt>
                <c:pt idx="727">
                  <c:v>-10.531877517700201</c:v>
                </c:pt>
                <c:pt idx="728">
                  <c:v>-10.7101449966431</c:v>
                </c:pt>
                <c:pt idx="729">
                  <c:v>-10.77330493927</c:v>
                </c:pt>
                <c:pt idx="730">
                  <c:v>-10.7166900634766</c:v>
                </c:pt>
                <c:pt idx="731">
                  <c:v>-10.546062469482401</c:v>
                </c:pt>
                <c:pt idx="732">
                  <c:v>-10.276730537414601</c:v>
                </c:pt>
                <c:pt idx="733">
                  <c:v>-9.9315595626831108</c:v>
                </c:pt>
                <c:pt idx="734">
                  <c:v>-9.5384311676025408</c:v>
                </c:pt>
                <c:pt idx="735">
                  <c:v>-9.1275196075439506</c:v>
                </c:pt>
                <c:pt idx="736">
                  <c:v>-8.7288236618041992</c:v>
                </c:pt>
                <c:pt idx="737">
                  <c:v>-8.3701543807983398</c:v>
                </c:pt>
                <c:pt idx="738">
                  <c:v>-8.0756015777587908</c:v>
                </c:pt>
                <c:pt idx="739">
                  <c:v>-7.8644504547119096</c:v>
                </c:pt>
                <c:pt idx="740">
                  <c:v>-7.7504072189331099</c:v>
                </c:pt>
                <c:pt idx="741">
                  <c:v>-7.7410831451415998</c:v>
                </c:pt>
                <c:pt idx="742">
                  <c:v>-7.83754587173462</c:v>
                </c:pt>
                <c:pt idx="743">
                  <c:v>-8.0339851379394496</c:v>
                </c:pt>
                <c:pt idx="744">
                  <c:v>-8.3175563812255895</c:v>
                </c:pt>
                <c:pt idx="745">
                  <c:v>-8.6686773300170898</c:v>
                </c:pt>
                <c:pt idx="746">
                  <c:v>-9.0619707107543892</c:v>
                </c:pt>
                <c:pt idx="747">
                  <c:v>-9.4680624008178693</c:v>
                </c:pt>
                <c:pt idx="748">
                  <c:v>-9.8561277389526403</c:v>
                </c:pt>
                <c:pt idx="749">
                  <c:v>-10.1968593597412</c:v>
                </c:pt>
                <c:pt idx="750">
                  <c:v>-10.4652643203735</c:v>
                </c:pt>
                <c:pt idx="751">
                  <c:v>-10.642774581909199</c:v>
                </c:pt>
                <c:pt idx="752">
                  <c:v>-10.718452453613301</c:v>
                </c:pt>
                <c:pt idx="753">
                  <c:v>-10.6892538070679</c:v>
                </c:pt>
                <c:pt idx="754">
                  <c:v>-10.559607505798301</c:v>
                </c:pt>
                <c:pt idx="755">
                  <c:v>-10.340618133544901</c:v>
                </c:pt>
                <c:pt idx="756">
                  <c:v>-10.0489292144775</c:v>
                </c:pt>
                <c:pt idx="757">
                  <c:v>-9.7054367065429705</c:v>
                </c:pt>
                <c:pt idx="758">
                  <c:v>-9.3338956832885707</c:v>
                </c:pt>
                <c:pt idx="759">
                  <c:v>-8.9594202041625994</c:v>
                </c:pt>
                <c:pt idx="760">
                  <c:v>-8.6069288253784197</c:v>
                </c:pt>
                <c:pt idx="761">
                  <c:v>-8.2995662689209002</c:v>
                </c:pt>
                <c:pt idx="762">
                  <c:v>-8.0571918487548793</c:v>
                </c:pt>
                <c:pt idx="763">
                  <c:v>-7.8951120376586896</c:v>
                </c:pt>
                <c:pt idx="764">
                  <c:v>-7.8231110572814897</c:v>
                </c:pt>
                <c:pt idx="765">
                  <c:v>-7.8449792861938503</c:v>
                </c:pt>
                <c:pt idx="766">
                  <c:v>-7.9584398269653303</c:v>
                </c:pt>
                <c:pt idx="767">
                  <c:v>-8.1555032730102504</c:v>
                </c:pt>
                <c:pt idx="768">
                  <c:v>-8.4231719970703107</c:v>
                </c:pt>
                <c:pt idx="769">
                  <c:v>-8.74438381195068</c:v>
                </c:pt>
                <c:pt idx="770">
                  <c:v>-9.0990667343139595</c:v>
                </c:pt>
                <c:pt idx="771">
                  <c:v>-9.4653205871581996</c:v>
                </c:pt>
                <c:pt idx="772">
                  <c:v>-9.8206386566162092</c:v>
                </c:pt>
                <c:pt idx="773">
                  <c:v>-10.1431789398193</c:v>
                </c:pt>
                <c:pt idx="774">
                  <c:v>-10.412977218627899</c:v>
                </c:pt>
                <c:pt idx="775">
                  <c:v>-10.613146781921399</c:v>
                </c:pt>
                <c:pt idx="776">
                  <c:v>-10.7310075759888</c:v>
                </c:pt>
                <c:pt idx="777">
                  <c:v>-10.7589273452759</c:v>
                </c:pt>
                <c:pt idx="778">
                  <c:v>-10.694749832153301</c:v>
                </c:pt>
                <c:pt idx="779">
                  <c:v>-10.5418138504028</c:v>
                </c:pt>
                <c:pt idx="780">
                  <c:v>-10.308554649353001</c:v>
                </c:pt>
                <c:pt idx="781">
                  <c:v>-10.0078840255737</c:v>
                </c:pt>
                <c:pt idx="782">
                  <c:v>-9.6565160751342791</c:v>
                </c:pt>
                <c:pt idx="783">
                  <c:v>-9.2743120193481392</c:v>
                </c:pt>
                <c:pt idx="784">
                  <c:v>-8.8836183547973597</c:v>
                </c:pt>
                <c:pt idx="785">
                  <c:v>-8.5083494186401403</c:v>
                </c:pt>
                <c:pt idx="786">
                  <c:v>-8.1726799011230504</c:v>
                </c:pt>
                <c:pt idx="787">
                  <c:v>-7.8994717597961399</c:v>
                </c:pt>
                <c:pt idx="788">
                  <c:v>-7.7084765434265101</c:v>
                </c:pt>
                <c:pt idx="789">
                  <c:v>-7.6145973205566397</c:v>
                </c:pt>
                <c:pt idx="790">
                  <c:v>-7.6263408660888699</c:v>
                </c:pt>
                <c:pt idx="791">
                  <c:v>-7.7448182106018102</c:v>
                </c:pt>
                <c:pt idx="792">
                  <c:v>-7.96347904205322</c:v>
                </c:pt>
                <c:pt idx="793">
                  <c:v>-8.2686424255371094</c:v>
                </c:pt>
                <c:pt idx="794">
                  <c:v>-8.6405935287475604</c:v>
                </c:pt>
                <c:pt idx="795">
                  <c:v>-9.0550031661987305</c:v>
                </c:pt>
                <c:pt idx="796">
                  <c:v>-9.4845476150512695</c:v>
                </c:pt>
                <c:pt idx="797">
                  <c:v>-9.9006824493408203</c:v>
                </c:pt>
                <c:pt idx="798">
                  <c:v>-10.275607109069799</c:v>
                </c:pt>
                <c:pt idx="799">
                  <c:v>-10.584332466125501</c:v>
                </c:pt>
                <c:pt idx="800">
                  <c:v>-10.806592941284199</c:v>
                </c:pt>
                <c:pt idx="801">
                  <c:v>-10.928347587585399</c:v>
                </c:pt>
                <c:pt idx="802">
                  <c:v>-10.942690849304199</c:v>
                </c:pt>
                <c:pt idx="803">
                  <c:v>-10.850100517272899</c:v>
                </c:pt>
                <c:pt idx="804">
                  <c:v>-10.6580801010132</c:v>
                </c:pt>
                <c:pt idx="805">
                  <c:v>-10.380226135253899</c:v>
                </c:pt>
                <c:pt idx="806">
                  <c:v>-10.034836769104</c:v>
                </c:pt>
                <c:pt idx="807">
                  <c:v>-9.6433200836181605</c:v>
                </c:pt>
                <c:pt idx="808">
                  <c:v>-9.2287235260009801</c:v>
                </c:pt>
                <c:pt idx="809">
                  <c:v>-8.8145532608032209</c:v>
                </c:pt>
                <c:pt idx="810">
                  <c:v>-8.4237966537475604</c:v>
                </c:pt>
                <c:pt idx="811">
                  <c:v>-8.0780067443847692</c:v>
                </c:pt>
                <c:pt idx="812">
                  <c:v>-7.79638624191284</c:v>
                </c:pt>
                <c:pt idx="813">
                  <c:v>-7.5949587821960396</c:v>
                </c:pt>
                <c:pt idx="814">
                  <c:v>-7.4860529899597203</c:v>
                </c:pt>
                <c:pt idx="815">
                  <c:v>-7.4777288436889604</c:v>
                </c:pt>
                <c:pt idx="816">
                  <c:v>-7.5731258392334002</c:v>
                </c:pt>
                <c:pt idx="817">
                  <c:v>-7.7699155807495099</c:v>
                </c:pt>
                <c:pt idx="818">
                  <c:v>-8.0599117279052699</c:v>
                </c:pt>
                <c:pt idx="819">
                  <c:v>-8.4290113449096697</c:v>
                </c:pt>
                <c:pt idx="820">
                  <c:v>-8.8575210571289098</c:v>
                </c:pt>
                <c:pt idx="821">
                  <c:v>-9.3209590911865199</c:v>
                </c:pt>
                <c:pt idx="822">
                  <c:v>-9.7913084030151403</c:v>
                </c:pt>
                <c:pt idx="823">
                  <c:v>-10.2385444641113</c:v>
                </c:pt>
                <c:pt idx="824">
                  <c:v>-10.6323442459106</c:v>
                </c:pt>
                <c:pt idx="825">
                  <c:v>-10.9439496994019</c:v>
                </c:pt>
                <c:pt idx="826">
                  <c:v>-11.148367881774901</c:v>
                </c:pt>
                <c:pt idx="827">
                  <c:v>-11.2267961502075</c:v>
                </c:pt>
                <c:pt idx="828">
                  <c:v>-11.169013977050801</c:v>
                </c:pt>
                <c:pt idx="829">
                  <c:v>-10.9752197265625</c:v>
                </c:pt>
                <c:pt idx="830">
                  <c:v>-10.656862258911101</c:v>
                </c:pt>
                <c:pt idx="831">
                  <c:v>-10.2360591888428</c:v>
                </c:pt>
                <c:pt idx="832">
                  <c:v>-9.7435159683227504</c:v>
                </c:pt>
                <c:pt idx="833">
                  <c:v>-9.21539306640625</c:v>
                </c:pt>
                <c:pt idx="834">
                  <c:v>-8.6897106170654297</c:v>
                </c:pt>
                <c:pt idx="835">
                  <c:v>-8.2029151916503906</c:v>
                </c:pt>
                <c:pt idx="836">
                  <c:v>-7.7870817184448198</c:v>
                </c:pt>
                <c:pt idx="837">
                  <c:v>-7.4679532051086399</c:v>
                </c:pt>
                <c:pt idx="838">
                  <c:v>-7.2638831138610804</c:v>
                </c:pt>
                <c:pt idx="839">
                  <c:v>-7.1854882240295401</c:v>
                </c:pt>
                <c:pt idx="840">
                  <c:v>-7.2357196807861301</c:v>
                </c:pt>
                <c:pt idx="841">
                  <c:v>-7.41009473800659</c:v>
                </c:pt>
                <c:pt idx="842">
                  <c:v>-7.6970939636230504</c:v>
                </c:pt>
                <c:pt idx="843">
                  <c:v>-8.0787010192871094</c:v>
                </c:pt>
                <c:pt idx="844">
                  <c:v>-8.5312976837158203</c:v>
                </c:pt>
                <c:pt idx="845">
                  <c:v>-9.0268917083740199</c:v>
                </c:pt>
                <c:pt idx="846">
                  <c:v>-9.5347414016723597</c:v>
                </c:pt>
                <c:pt idx="847">
                  <c:v>-10.0232152938843</c:v>
                </c:pt>
                <c:pt idx="848">
                  <c:v>-10.461758613586399</c:v>
                </c:pt>
                <c:pt idx="849">
                  <c:v>-10.8227272033691</c:v>
                </c:pt>
                <c:pt idx="850">
                  <c:v>-11.0829629898071</c:v>
                </c:pt>
                <c:pt idx="851">
                  <c:v>-11.2251682281494</c:v>
                </c:pt>
                <c:pt idx="852">
                  <c:v>-11.239006042480501</c:v>
                </c:pt>
                <c:pt idx="853">
                  <c:v>-11.1220750808716</c:v>
                </c:pt>
                <c:pt idx="854">
                  <c:v>-10.880530357360801</c:v>
                </c:pt>
                <c:pt idx="855">
                  <c:v>-10.529177665710501</c:v>
                </c:pt>
                <c:pt idx="856">
                  <c:v>-10.0908288955688</c:v>
                </c:pt>
                <c:pt idx="857">
                  <c:v>-9.5949478149414098</c:v>
                </c:pt>
                <c:pt idx="858">
                  <c:v>-9.07562255859375</c:v>
                </c:pt>
                <c:pt idx="859">
                  <c:v>-8.5691652297973597</c:v>
                </c:pt>
                <c:pt idx="860">
                  <c:v>-8.1114406585693395</c:v>
                </c:pt>
                <c:pt idx="861">
                  <c:v>-7.7352552413940403</c:v>
                </c:pt>
                <c:pt idx="862">
                  <c:v>-7.4679045677185103</c:v>
                </c:pt>
                <c:pt idx="863">
                  <c:v>-7.3291091918945304</c:v>
                </c:pt>
                <c:pt idx="864">
                  <c:v>-7.3294324874877903</c:v>
                </c:pt>
                <c:pt idx="865">
                  <c:v>-7.4691910743713397</c:v>
                </c:pt>
                <c:pt idx="866">
                  <c:v>-7.7380185127258301</c:v>
                </c:pt>
                <c:pt idx="867">
                  <c:v>-8.1152172088622994</c:v>
                </c:pt>
                <c:pt idx="868">
                  <c:v>-8.5711288452148402</c:v>
                </c:pt>
                <c:pt idx="869">
                  <c:v>-9.0695171356201207</c:v>
                </c:pt>
                <c:pt idx="870">
                  <c:v>-9.5707597732543892</c:v>
                </c:pt>
                <c:pt idx="871">
                  <c:v>-10.035417556762701</c:v>
                </c:pt>
                <c:pt idx="872">
                  <c:v>-10.4278373718262</c:v>
                </c:pt>
                <c:pt idx="873">
                  <c:v>-10.7193002700806</c:v>
                </c:pt>
                <c:pt idx="874">
                  <c:v>-10.8902540206909</c:v>
                </c:pt>
                <c:pt idx="875">
                  <c:v>-10.9316568374634</c:v>
                </c:pt>
                <c:pt idx="876">
                  <c:v>-10.845141410827599</c:v>
                </c:pt>
                <c:pt idx="877">
                  <c:v>-10.6423530578613</c:v>
                </c:pt>
                <c:pt idx="878">
                  <c:v>-10.3433227539063</c:v>
                </c:pt>
                <c:pt idx="879">
                  <c:v>-9.9743375778198207</c:v>
                </c:pt>
                <c:pt idx="880">
                  <c:v>-9.5654850006103498</c:v>
                </c:pt>
                <c:pt idx="881">
                  <c:v>-9.1482210159301793</c:v>
                </c:pt>
                <c:pt idx="882">
                  <c:v>-8.7531404495239293</c:v>
                </c:pt>
                <c:pt idx="883">
                  <c:v>-8.4081449508666992</c:v>
                </c:pt>
                <c:pt idx="884">
                  <c:v>-8.1369380950927699</c:v>
                </c:pt>
                <c:pt idx="885">
                  <c:v>-7.9578604698181197</c:v>
                </c:pt>
                <c:pt idx="886">
                  <c:v>-7.88295602798462</c:v>
                </c:pt>
                <c:pt idx="887">
                  <c:v>-7.9172616004943901</c:v>
                </c:pt>
                <c:pt idx="888">
                  <c:v>-8.0582609176635707</c:v>
                </c:pt>
                <c:pt idx="889">
                  <c:v>-8.2956647872924805</c:v>
                </c:pt>
                <c:pt idx="890">
                  <c:v>-8.6116828918456996</c:v>
                </c:pt>
                <c:pt idx="891">
                  <c:v>-8.9817972183227504</c:v>
                </c:pt>
                <c:pt idx="892">
                  <c:v>-9.3762016296386701</c:v>
                </c:pt>
                <c:pt idx="893">
                  <c:v>-9.7617044448852504</c:v>
                </c:pt>
                <c:pt idx="894">
                  <c:v>-10.1042528152466</c:v>
                </c:pt>
                <c:pt idx="895">
                  <c:v>-10.3720359802246</c:v>
                </c:pt>
                <c:pt idx="896">
                  <c:v>-10.5389394760132</c:v>
                </c:pt>
                <c:pt idx="897">
                  <c:v>-10.587817192077599</c:v>
                </c:pt>
                <c:pt idx="898">
                  <c:v>-10.512793540954601</c:v>
                </c:pt>
                <c:pt idx="899">
                  <c:v>-10.3201332092285</c:v>
                </c:pt>
                <c:pt idx="900">
                  <c:v>-10.02734375</c:v>
                </c:pt>
                <c:pt idx="901">
                  <c:v>-9.6609106063842791</c:v>
                </c:pt>
                <c:pt idx="902">
                  <c:v>-9.2531375885009801</c:v>
                </c:pt>
                <c:pt idx="903">
                  <c:v>-8.8387317657470703</c:v>
                </c:pt>
                <c:pt idx="904">
                  <c:v>-8.4516696929931605</c:v>
                </c:pt>
                <c:pt idx="905">
                  <c:v>-8.1226396560668892</c:v>
                </c:pt>
                <c:pt idx="906">
                  <c:v>-7.8772101402282697</c:v>
                </c:pt>
                <c:pt idx="907">
                  <c:v>-7.7346239089965803</c:v>
                </c:pt>
                <c:pt idx="908">
                  <c:v>-7.7070636749267596</c:v>
                </c:pt>
                <c:pt idx="909">
                  <c:v>-7.7991847991943404</c:v>
                </c:pt>
                <c:pt idx="910">
                  <c:v>-8.0078268051147496</c:v>
                </c:pt>
                <c:pt idx="911">
                  <c:v>-8.3218908309936506</c:v>
                </c:pt>
                <c:pt idx="912">
                  <c:v>-8.7224779129028303</c:v>
                </c:pt>
                <c:pt idx="913">
                  <c:v>-9.1834573745727592</c:v>
                </c:pt>
                <c:pt idx="914">
                  <c:v>-9.6725950241088903</c:v>
                </c:pt>
                <c:pt idx="915">
                  <c:v>-10.153369903564499</c:v>
                </c:pt>
                <c:pt idx="916">
                  <c:v>-10.5874176025391</c:v>
                </c:pt>
                <c:pt idx="917">
                  <c:v>-10.9374189376831</c:v>
                </c:pt>
                <c:pt idx="918">
                  <c:v>-11.1704111099243</c:v>
                </c:pt>
                <c:pt idx="919">
                  <c:v>-11.261104583740201</c:v>
                </c:pt>
                <c:pt idx="920">
                  <c:v>-11.194863319396999</c:v>
                </c:pt>
                <c:pt idx="921">
                  <c:v>-10.9696369171143</c:v>
                </c:pt>
                <c:pt idx="922">
                  <c:v>-10.5967016220093</c:v>
                </c:pt>
                <c:pt idx="923">
                  <c:v>-10.099811553955099</c:v>
                </c:pt>
                <c:pt idx="924">
                  <c:v>-9.5131273269653303</c:v>
                </c:pt>
                <c:pt idx="925">
                  <c:v>-8.8782825469970703</c:v>
                </c:pt>
                <c:pt idx="926">
                  <c:v>-8.2410039901733398</c:v>
                </c:pt>
                <c:pt idx="927">
                  <c:v>-7.6476349830627397</c:v>
                </c:pt>
                <c:pt idx="928">
                  <c:v>-7.1419134140014604</c:v>
                </c:pt>
                <c:pt idx="929">
                  <c:v>-6.7621760368347203</c:v>
                </c:pt>
                <c:pt idx="930">
                  <c:v>-6.5390744209289604</c:v>
                </c:pt>
                <c:pt idx="931">
                  <c:v>-6.4938039779663104</c:v>
                </c:pt>
                <c:pt idx="932">
                  <c:v>-6.6367173194885298</c:v>
                </c:pt>
                <c:pt idx="933">
                  <c:v>-6.9664282798767099</c:v>
                </c:pt>
                <c:pt idx="934">
                  <c:v>-7.4693541526794398</c:v>
                </c:pt>
                <c:pt idx="935">
                  <c:v>-8.1196966171264595</c:v>
                </c:pt>
                <c:pt idx="936">
                  <c:v>-8.8800678253173793</c:v>
                </c:pt>
                <c:pt idx="937">
                  <c:v>-9.7027902603149396</c:v>
                </c:pt>
                <c:pt idx="938">
                  <c:v>-10.5320234298706</c:v>
                </c:pt>
                <c:pt idx="939">
                  <c:v>-11.3067827224731</c:v>
                </c:pt>
                <c:pt idx="940">
                  <c:v>-11.965024948120099</c:v>
                </c:pt>
                <c:pt idx="941">
                  <c:v>-12.4486999511719</c:v>
                </c:pt>
                <c:pt idx="942">
                  <c:v>-12.7096138000488</c:v>
                </c:pt>
                <c:pt idx="943">
                  <c:v>-12.715172767639199</c:v>
                </c:pt>
                <c:pt idx="944">
                  <c:v>-12.4530687332153</c:v>
                </c:pt>
                <c:pt idx="945">
                  <c:v>-11.9337358474731</c:v>
                </c:pt>
                <c:pt idx="946">
                  <c:v>-11.190101623535201</c:v>
                </c:pt>
                <c:pt idx="947">
                  <c:v>-10.2745656967163</c:v>
                </c:pt>
                <c:pt idx="948">
                  <c:v>-9.2538566589355504</c:v>
                </c:pt>
                <c:pt idx="949">
                  <c:v>-8.2026262283325195</c:v>
                </c:pt>
                <c:pt idx="950">
                  <c:v>-7.1968517303466797</c:v>
                </c:pt>
                <c:pt idx="951">
                  <c:v>-6.3077540397643999</c:v>
                </c:pt>
                <c:pt idx="952">
                  <c:v>-5.5968661308288601</c:v>
                </c:pt>
                <c:pt idx="953">
                  <c:v>-5.1126198768615696</c:v>
                </c:pt>
                <c:pt idx="954">
                  <c:v>-4.8882293701171902</c:v>
                </c:pt>
                <c:pt idx="955">
                  <c:v>-4.9407043457031303</c:v>
                </c:pt>
                <c:pt idx="956">
                  <c:v>-5.2705502510070801</c:v>
                </c:pt>
                <c:pt idx="957">
                  <c:v>-5.8621511459350604</c:v>
                </c:pt>
                <c:pt idx="958">
                  <c:v>-6.6843004226684597</c:v>
                </c:pt>
                <c:pt idx="959">
                  <c:v>-7.6912713050842303</c:v>
                </c:pt>
                <c:pt idx="960">
                  <c:v>-8.8242330551147496</c:v>
                </c:pt>
                <c:pt idx="961">
                  <c:v>-10.013485908508301</c:v>
                </c:pt>
                <c:pt idx="962">
                  <c:v>-11.181515693664601</c:v>
                </c:pt>
                <c:pt idx="963">
                  <c:v>-12.2471866607666</c:v>
                </c:pt>
                <c:pt idx="964">
                  <c:v>-13.131197929382299</c:v>
                </c:pt>
                <c:pt idx="965">
                  <c:v>-13.7621765136719</c:v>
                </c:pt>
                <c:pt idx="966">
                  <c:v>-14.083371162414601</c:v>
                </c:pt>
                <c:pt idx="967">
                  <c:v>-14.058917999267599</c:v>
                </c:pt>
                <c:pt idx="968">
                  <c:v>-13.6784992218018</c:v>
                </c:pt>
                <c:pt idx="969">
                  <c:v>-12.9599771499634</c:v>
                </c:pt>
                <c:pt idx="970">
                  <c:v>-11.9491577148438</c:v>
                </c:pt>
                <c:pt idx="971">
                  <c:v>-10.716215133666999</c:v>
                </c:pt>
                <c:pt idx="972">
                  <c:v>-9.3494119644165004</c:v>
                </c:pt>
                <c:pt idx="973">
                  <c:v>-7.9471888542175302</c:v>
                </c:pt>
                <c:pt idx="974">
                  <c:v>-6.6094007492065403</c:v>
                </c:pt>
                <c:pt idx="975">
                  <c:v>-5.42948341369629</c:v>
                </c:pt>
                <c:pt idx="976">
                  <c:v>-4.4880166053771999</c:v>
                </c:pt>
                <c:pt idx="977">
                  <c:v>-3.8480582237243701</c:v>
                </c:pt>
                <c:pt idx="978">
                  <c:v>-3.5521054267883301</c:v>
                </c:pt>
                <c:pt idx="979">
                  <c:v>-3.62053394317627</c:v>
                </c:pt>
                <c:pt idx="980">
                  <c:v>-4.0511531829834002</c:v>
                </c:pt>
                <c:pt idx="981">
                  <c:v>-4.8196349143981898</c:v>
                </c:pt>
                <c:pt idx="982">
                  <c:v>-5.8806438446044904</c:v>
                </c:pt>
                <c:pt idx="983">
                  <c:v>-7.16976070404053</c:v>
                </c:pt>
                <c:pt idx="984">
                  <c:v>-8.6062431335449201</c:v>
                </c:pt>
                <c:pt idx="985">
                  <c:v>-10.0966491699219</c:v>
                </c:pt>
                <c:pt idx="986">
                  <c:v>-11.539655685424799</c:v>
                </c:pt>
                <c:pt idx="987">
                  <c:v>-12.832303047180201</c:v>
                </c:pt>
                <c:pt idx="988">
                  <c:v>-13.877729415893601</c:v>
                </c:pt>
                <c:pt idx="989">
                  <c:v>-14.5937957763672</c:v>
                </c:pt>
                <c:pt idx="990">
                  <c:v>-14.921505928039601</c:v>
                </c:pt>
                <c:pt idx="991">
                  <c:v>-14.8317461013794</c:v>
                </c:pt>
                <c:pt idx="992">
                  <c:v>-14.3289451599121</c:v>
                </c:pt>
                <c:pt idx="993">
                  <c:v>-13.450740814209</c:v>
                </c:pt>
                <c:pt idx="994">
                  <c:v>-12.2637748718262</c:v>
                </c:pt>
                <c:pt idx="995">
                  <c:v>-10.856637001037599</c:v>
                </c:pt>
                <c:pt idx="996">
                  <c:v>-9.3311100006103498</c:v>
                </c:pt>
                <c:pt idx="997">
                  <c:v>-7.7934703826904297</c:v>
                </c:pt>
                <c:pt idx="998">
                  <c:v>-6.3467693328857404</c:v>
                </c:pt>
                <c:pt idx="999">
                  <c:v>-5.0845932960510298</c:v>
                </c:pt>
                <c:pt idx="1000">
                  <c:v>-4.0865097045898402</c:v>
                </c:pt>
                <c:pt idx="1001">
                  <c:v>-3.4145307540893599</c:v>
                </c:pt>
                <c:pt idx="1002">
                  <c:v>-3.1106488704681401</c:v>
                </c:pt>
                <c:pt idx="1003">
                  <c:v>-3.1948542594909699</c:v>
                </c:pt>
                <c:pt idx="1004">
                  <c:v>-3.6638245582580602</c:v>
                </c:pt>
                <c:pt idx="1005">
                  <c:v>-4.4906673431396502</c:v>
                </c:pt>
                <c:pt idx="1006">
                  <c:v>-5.6256036758422896</c:v>
                </c:pt>
                <c:pt idx="1007">
                  <c:v>-6.99798631668091</c:v>
                </c:pt>
                <c:pt idx="1008">
                  <c:v>-8.5192489624023402</c:v>
                </c:pt>
                <c:pt idx="1009">
                  <c:v>-10.0875024795532</c:v>
                </c:pt>
                <c:pt idx="1010">
                  <c:v>-11.5934953689575</c:v>
                </c:pt>
                <c:pt idx="1011">
                  <c:v>-12.9282693862915</c:v>
                </c:pt>
                <c:pt idx="1012">
                  <c:v>-13.992335319519</c:v>
                </c:pt>
                <c:pt idx="1013">
                  <c:v>-14.7053327560425</c:v>
                </c:pt>
                <c:pt idx="1014">
                  <c:v>-15.014700889587401</c:v>
                </c:pt>
                <c:pt idx="1015">
                  <c:v>-14.9015464782715</c:v>
                </c:pt>
                <c:pt idx="1016">
                  <c:v>-14.3821878433228</c:v>
                </c:pt>
                <c:pt idx="1017">
                  <c:v>-13.5049724578857</c:v>
                </c:pt>
                <c:pt idx="1018">
                  <c:v>-12.3433084487915</c:v>
                </c:pt>
                <c:pt idx="1019">
                  <c:v>-10.986950874328601</c:v>
                </c:pt>
                <c:pt idx="1020">
                  <c:v>-9.5332374572753906</c:v>
                </c:pt>
                <c:pt idx="1021">
                  <c:v>-8.0796251296997106</c:v>
                </c:pt>
                <c:pt idx="1022">
                  <c:v>-6.7179856300354004</c:v>
                </c:pt>
                <c:pt idx="1023">
                  <c:v>-5.5302762985229501</c:v>
                </c:pt>
                <c:pt idx="1024">
                  <c:v>-4.5852937698364302</c:v>
                </c:pt>
                <c:pt idx="1025">
                  <c:v>-3.9360289573669398</c:v>
                </c:pt>
                <c:pt idx="1026">
                  <c:v>-3.61746382713318</c:v>
                </c:pt>
                <c:pt idx="1027">
                  <c:v>-3.6452834606170699</c:v>
                </c:pt>
                <c:pt idx="1028">
                  <c:v>-4.0151844024658203</c:v>
                </c:pt>
                <c:pt idx="1029">
                  <c:v>-4.70310354232788</c:v>
                </c:pt>
                <c:pt idx="1030">
                  <c:v>-5.6661138534545898</c:v>
                </c:pt>
                <c:pt idx="1031">
                  <c:v>-6.8440833091735804</c:v>
                </c:pt>
                <c:pt idx="1032">
                  <c:v>-8.1622753143310494</c:v>
                </c:pt>
                <c:pt idx="1033">
                  <c:v>-9.5354480743408203</c:v>
                </c:pt>
                <c:pt idx="1034">
                  <c:v>-10.8736019134521</c:v>
                </c:pt>
                <c:pt idx="1035">
                  <c:v>-12.088986396789601</c:v>
                </c:pt>
                <c:pt idx="1036">
                  <c:v>-13.1034908294678</c:v>
                </c:pt>
                <c:pt idx="1037">
                  <c:v>-13.8550615310669</c:v>
                </c:pt>
                <c:pt idx="1038">
                  <c:v>-14.302095413208001</c:v>
                </c:pt>
                <c:pt idx="1039">
                  <c:v>-14.4254760742188</c:v>
                </c:pt>
                <c:pt idx="1040">
                  <c:v>-14.2278432846069</c:v>
                </c:pt>
                <c:pt idx="1041">
                  <c:v>-13.7311744689941</c:v>
                </c:pt>
                <c:pt idx="1042">
                  <c:v>-12.973457336425801</c:v>
                </c:pt>
                <c:pt idx="1043">
                  <c:v>-12.0051422119141</c:v>
                </c:pt>
                <c:pt idx="1044">
                  <c:v>-10.8856506347656</c:v>
                </c:pt>
                <c:pt idx="1045">
                  <c:v>-9.6800565719604492</c:v>
                </c:pt>
                <c:pt idx="1046">
                  <c:v>-8.4558429718017596</c:v>
                </c:pt>
                <c:pt idx="1047">
                  <c:v>-7.27978467941284</c:v>
                </c:pt>
                <c:pt idx="1048">
                  <c:v>-6.2151179313659703</c:v>
                </c:pt>
                <c:pt idx="1049">
                  <c:v>-5.3190722465515101</c:v>
                </c:pt>
                <c:pt idx="1050">
                  <c:v>-4.6408133506774902</c:v>
                </c:pt>
                <c:pt idx="1051">
                  <c:v>-4.2195286750793501</c:v>
                </c:pt>
                <c:pt idx="1052">
                  <c:v>-4.0824379920959499</c:v>
                </c:pt>
                <c:pt idx="1053">
                  <c:v>-4.2426271438598597</c:v>
                </c:pt>
                <c:pt idx="1054">
                  <c:v>-4.6972794532775897</c:v>
                </c:pt>
                <c:pt idx="1055">
                  <c:v>-5.4268021583557102</c:v>
                </c:pt>
                <c:pt idx="1056">
                  <c:v>-6.3951106071472203</c:v>
                </c:pt>
                <c:pt idx="1057">
                  <c:v>-7.5513548851013201</c:v>
                </c:pt>
                <c:pt idx="1058">
                  <c:v>-8.83276462554932</c:v>
                </c:pt>
                <c:pt idx="1059">
                  <c:v>-10.168241500854499</c:v>
                </c:pt>
                <c:pt idx="1060">
                  <c:v>-11.4816999435425</c:v>
                </c:pt>
                <c:pt idx="1061">
                  <c:v>-12.694868087768601</c:v>
                </c:pt>
                <c:pt idx="1062">
                  <c:v>-13.730085372924799</c:v>
                </c:pt>
                <c:pt idx="1063">
                  <c:v>-14.5136108398437</c:v>
                </c:pt>
                <c:pt idx="1064">
                  <c:v>-14.981035232543899</c:v>
                </c:pt>
                <c:pt idx="1065">
                  <c:v>-15.084943771362299</c:v>
                </c:pt>
                <c:pt idx="1066">
                  <c:v>-14.801943778991699</c:v>
                </c:pt>
                <c:pt idx="1067">
                  <c:v>-14.1364402770996</c:v>
                </c:pt>
                <c:pt idx="1068">
                  <c:v>-13.1214590072632</c:v>
                </c:pt>
                <c:pt idx="1069">
                  <c:v>-11.8168087005615</c:v>
                </c:pt>
                <c:pt idx="1070">
                  <c:v>-10.3038215637207</c:v>
                </c:pt>
                <c:pt idx="1071">
                  <c:v>-8.6793384552002006</c:v>
                </c:pt>
                <c:pt idx="1072">
                  <c:v>-7.0501685142517099</c:v>
                </c:pt>
                <c:pt idx="1073">
                  <c:v>-5.5269255638122603</c:v>
                </c:pt>
                <c:pt idx="1074">
                  <c:v>-4.2160358428955096</c:v>
                </c:pt>
                <c:pt idx="1075">
                  <c:v>-3.2104454040527299</c:v>
                </c:pt>
                <c:pt idx="1076">
                  <c:v>-2.58084297180176</c:v>
                </c:pt>
                <c:pt idx="1077">
                  <c:v>-2.37043404579163</c:v>
                </c:pt>
                <c:pt idx="1078">
                  <c:v>-2.5929906368255602</c:v>
                </c:pt>
                <c:pt idx="1079">
                  <c:v>-3.2348275184631299</c:v>
                </c:pt>
                <c:pt idx="1080">
                  <c:v>-4.2582273483276403</c:v>
                </c:pt>
                <c:pt idx="1081">
                  <c:v>-5.6045651435852104</c:v>
                </c:pt>
                <c:pt idx="1082">
                  <c:v>-7.1963734626770002</c:v>
                </c:pt>
                <c:pt idx="1083">
                  <c:v>-8.9387407302856392</c:v>
                </c:pt>
                <c:pt idx="1084">
                  <c:v>-10.7217311859131</c:v>
                </c:pt>
                <c:pt idx="1085">
                  <c:v>-12.4255523681641</c:v>
                </c:pt>
                <c:pt idx="1086">
                  <c:v>-13.9292459487915</c:v>
                </c:pt>
                <c:pt idx="1087">
                  <c:v>-15.121458053588899</c:v>
                </c:pt>
                <c:pt idx="1088">
                  <c:v>-15.910718917846699</c:v>
                </c:pt>
                <c:pt idx="1089">
                  <c:v>-16.233201980590799</c:v>
                </c:pt>
                <c:pt idx="1090">
                  <c:v>-16.0568523406982</c:v>
                </c:pt>
                <c:pt idx="1091">
                  <c:v>-15.3830833435059</c:v>
                </c:pt>
                <c:pt idx="1092">
                  <c:v>-14.248105049133301</c:v>
                </c:pt>
                <c:pt idx="1093">
                  <c:v>-12.7236318588257</c:v>
                </c:pt>
                <c:pt idx="1094">
                  <c:v>-10.914807319641101</c:v>
                </c:pt>
                <c:pt idx="1095">
                  <c:v>-8.9529085159301793</c:v>
                </c:pt>
                <c:pt idx="1096">
                  <c:v>-6.9822721481323198</c:v>
                </c:pt>
                <c:pt idx="1097">
                  <c:v>-5.1449651718139604</c:v>
                </c:pt>
                <c:pt idx="1098">
                  <c:v>-3.5673692226409899</c:v>
                </c:pt>
                <c:pt idx="1099">
                  <c:v>-2.3516199588775599</c:v>
                </c:pt>
                <c:pt idx="1100">
                  <c:v>-1.57198250293732</c:v>
                </c:pt>
                <c:pt idx="1101">
                  <c:v>-1.2740459442138701</c:v>
                </c:pt>
                <c:pt idx="1102">
                  <c:v>-1.4744455814361599</c:v>
                </c:pt>
                <c:pt idx="1103">
                  <c:v>-2.1601471900939901</c:v>
                </c:pt>
                <c:pt idx="1104">
                  <c:v>-3.2880425453186</c:v>
                </c:pt>
                <c:pt idx="1105">
                  <c:v>-4.7863426208496103</c:v>
                </c:pt>
                <c:pt idx="1106">
                  <c:v>-6.5591235160827601</c:v>
                </c:pt>
                <c:pt idx="1107">
                  <c:v>-8.4935693740844709</c:v>
                </c:pt>
                <c:pt idx="1108">
                  <c:v>-10.467505455017101</c:v>
                </c:pt>
                <c:pt idx="1109">
                  <c:v>-12.355052947998001</c:v>
                </c:pt>
                <c:pt idx="1110">
                  <c:v>-14.0299997329712</c:v>
                </c:pt>
                <c:pt idx="1111">
                  <c:v>-15.3696298599243</c:v>
                </c:pt>
                <c:pt idx="1112">
                  <c:v>-16.263059616088899</c:v>
                </c:pt>
                <c:pt idx="1113">
                  <c:v>-16.626296997070298</c:v>
                </c:pt>
                <c:pt idx="1114">
                  <c:v>-16.4195365905762</c:v>
                </c:pt>
                <c:pt idx="1115">
                  <c:v>-15.656267166137701</c:v>
                </c:pt>
                <c:pt idx="1116">
                  <c:v>-14.403164863586399</c:v>
                </c:pt>
                <c:pt idx="1117">
                  <c:v>-12.770622253418001</c:v>
                </c:pt>
                <c:pt idx="1118">
                  <c:v>-10.895180702209499</c:v>
                </c:pt>
                <c:pt idx="1119">
                  <c:v>-8.9202795028686506</c:v>
                </c:pt>
                <c:pt idx="1120">
                  <c:v>-6.9832420349121103</c:v>
                </c:pt>
                <c:pt idx="1121">
                  <c:v>-5.2086491584777797</c:v>
                </c:pt>
                <c:pt idx="1122">
                  <c:v>-3.7047975063324001</c:v>
                </c:pt>
                <c:pt idx="1123">
                  <c:v>-2.5606007575988801</c:v>
                </c:pt>
                <c:pt idx="1124">
                  <c:v>-1.8422328233718901</c:v>
                </c:pt>
                <c:pt idx="1125">
                  <c:v>-1.58998250961304</c:v>
                </c:pt>
                <c:pt idx="1126">
                  <c:v>-1.81652879714966</c:v>
                </c:pt>
                <c:pt idx="1127">
                  <c:v>-2.5067605972289999</c:v>
                </c:pt>
                <c:pt idx="1128">
                  <c:v>-3.6186330318450901</c:v>
                </c:pt>
                <c:pt idx="1129">
                  <c:v>-5.0840802192687997</c:v>
                </c:pt>
                <c:pt idx="1130">
                  <c:v>-6.8099117279052699</c:v>
                </c:pt>
                <c:pt idx="1131">
                  <c:v>-8.6800060272216797</c:v>
                </c:pt>
                <c:pt idx="1132">
                  <c:v>-10.560783386230501</c:v>
                </c:pt>
                <c:pt idx="1133">
                  <c:v>-12.311328887939499</c:v>
                </c:pt>
                <c:pt idx="1134">
                  <c:v>-13.797651290893601</c:v>
                </c:pt>
                <c:pt idx="1135">
                  <c:v>-14.9084587097168</c:v>
                </c:pt>
                <c:pt idx="1136">
                  <c:v>-15.567970275878899</c:v>
                </c:pt>
                <c:pt idx="1137">
                  <c:v>-15.742208480835</c:v>
                </c:pt>
                <c:pt idx="1138">
                  <c:v>-15.4387054443359</c:v>
                </c:pt>
                <c:pt idx="1139">
                  <c:v>-14.700365066528301</c:v>
                </c:pt>
                <c:pt idx="1140">
                  <c:v>-13.596596717834499</c:v>
                </c:pt>
                <c:pt idx="1141">
                  <c:v>-12.214891433715801</c:v>
                </c:pt>
                <c:pt idx="1142">
                  <c:v>-10.654000282287599</c:v>
                </c:pt>
                <c:pt idx="1143">
                  <c:v>-9.0185108184814506</c:v>
                </c:pt>
                <c:pt idx="1144">
                  <c:v>-7.41393995285034</c:v>
                </c:pt>
                <c:pt idx="1145">
                  <c:v>-5.9417028427123997</c:v>
                </c:pt>
                <c:pt idx="1146">
                  <c:v>-4.6938247680664098</c:v>
                </c:pt>
                <c:pt idx="1147">
                  <c:v>-3.7478408813476598</c:v>
                </c:pt>
                <c:pt idx="1148">
                  <c:v>-3.1622972488403298</c:v>
                </c:pt>
                <c:pt idx="1149">
                  <c:v>-2.9731383323669398</c:v>
                </c:pt>
                <c:pt idx="1150">
                  <c:v>-3.1911568641662602</c:v>
                </c:pt>
                <c:pt idx="1151">
                  <c:v>-3.80060935020447</c:v>
                </c:pt>
                <c:pt idx="1152">
                  <c:v>-4.7594008445739702</c:v>
                </c:pt>
                <c:pt idx="1153">
                  <c:v>-6.0010747909545898</c:v>
                </c:pt>
                <c:pt idx="1154">
                  <c:v>-7.4387769699096697</c:v>
                </c:pt>
                <c:pt idx="1155">
                  <c:v>-8.9710502624511701</c:v>
                </c:pt>
                <c:pt idx="1156">
                  <c:v>-10.4890956878662</c:v>
                </c:pt>
                <c:pt idx="1157">
                  <c:v>-11.884941101074199</c:v>
                </c:pt>
                <c:pt idx="1158">
                  <c:v>-13.0598592758179</c:v>
                </c:pt>
                <c:pt idx="1159">
                  <c:v>-13.932325363159199</c:v>
                </c:pt>
                <c:pt idx="1160">
                  <c:v>-14.444714546203601</c:v>
                </c:pt>
                <c:pt idx="1161">
                  <c:v>-14.5680198669434</c:v>
                </c:pt>
                <c:pt idx="1162">
                  <c:v>-14.303826332092299</c:v>
                </c:pt>
                <c:pt idx="1163">
                  <c:v>-13.683269500732401</c:v>
                </c:pt>
                <c:pt idx="1164">
                  <c:v>-12.7631072998047</c:v>
                </c:pt>
                <c:pt idx="1165">
                  <c:v>-11.6196279525757</c:v>
                </c:pt>
                <c:pt idx="1166">
                  <c:v>-10.341235160827599</c:v>
                </c:pt>
                <c:pt idx="1167">
                  <c:v>-9.0208702087402308</c:v>
                </c:pt>
                <c:pt idx="1168">
                  <c:v>-7.7492160797119203</c:v>
                </c:pt>
                <c:pt idx="1169">
                  <c:v>-6.6092104911804199</c:v>
                </c:pt>
                <c:pt idx="1170">
                  <c:v>-5.6719002723693803</c:v>
                </c:pt>
                <c:pt idx="1171">
                  <c:v>-4.99312448501587</c:v>
                </c:pt>
                <c:pt idx="1172">
                  <c:v>-4.6108422279357901</c:v>
                </c:pt>
                <c:pt idx="1173">
                  <c:v>-4.5431246757507298</c:v>
                </c:pt>
                <c:pt idx="1174">
                  <c:v>-4.7870364189147896</c:v>
                </c:pt>
                <c:pt idx="1175">
                  <c:v>-5.3186540603637704</c:v>
                </c:pt>
                <c:pt idx="1176">
                  <c:v>-6.0944399833679199</c:v>
                </c:pt>
                <c:pt idx="1177">
                  <c:v>-7.0541739463806197</c:v>
                </c:pt>
                <c:pt idx="1178">
                  <c:v>-8.1254749298095703</c:v>
                </c:pt>
                <c:pt idx="1179">
                  <c:v>-9.2296876907348597</c:v>
                </c:pt>
                <c:pt idx="1180">
                  <c:v>-10.288516044616699</c:v>
                </c:pt>
                <c:pt idx="1181">
                  <c:v>-11.230689048767101</c:v>
                </c:pt>
                <c:pt idx="1182">
                  <c:v>-11.997687339782701</c:v>
                </c:pt>
                <c:pt idx="1183">
                  <c:v>-12.5478105545044</c:v>
                </c:pt>
                <c:pt idx="1184">
                  <c:v>-12.857989311218301</c:v>
                </c:pt>
                <c:pt idx="1185">
                  <c:v>-12.9234066009521</c:v>
                </c:pt>
                <c:pt idx="1186">
                  <c:v>-12.755467414856</c:v>
                </c:pt>
                <c:pt idx="1187">
                  <c:v>-12.3788108825684</c:v>
                </c:pt>
                <c:pt idx="1188">
                  <c:v>-11.828070640564</c:v>
                </c:pt>
                <c:pt idx="1189">
                  <c:v>-11.1449184417725</c:v>
                </c:pt>
                <c:pt idx="1190">
                  <c:v>-10.3754119873047</c:v>
                </c:pt>
                <c:pt idx="1191">
                  <c:v>-9.5676641464233398</c:v>
                </c:pt>
                <c:pt idx="1192">
                  <c:v>-8.7696275711059606</c:v>
                </c:pt>
                <c:pt idx="1193">
                  <c:v>-8.0269002914428693</c:v>
                </c:pt>
                <c:pt idx="1194">
                  <c:v>-7.38055324554443</c:v>
                </c:pt>
                <c:pt idx="1195">
                  <c:v>-6.8650746345520002</c:v>
                </c:pt>
                <c:pt idx="1196">
                  <c:v>-6.5066008567810103</c:v>
                </c:pt>
                <c:pt idx="1197">
                  <c:v>-6.3215851783752397</c:v>
                </c:pt>
                <c:pt idx="1198">
                  <c:v>-6.3159885406494096</c:v>
                </c:pt>
                <c:pt idx="1199">
                  <c:v>-6.4850215911865199</c:v>
                </c:pt>
                <c:pt idx="1200">
                  <c:v>-6.8136053085327104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81-4CF2-B760-D984022D2013}"/>
            </c:ext>
          </c:extLst>
        </c:ser>
        <c:ser>
          <c:idx val="5"/>
          <c:order val="5"/>
          <c:tx>
            <c:strRef>
              <c:f>'R'!$G$1</c:f>
              <c:strCache>
                <c:ptCount val="1"/>
                <c:pt idx="0">
                  <c:v>No.6 Flooded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'R'!$A$2:$A$1202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'R'!$G$2:$G$1202</c:f>
              <c:numCache>
                <c:formatCode>General</c:formatCode>
                <c:ptCount val="1201"/>
                <c:pt idx="0">
                  <c:v>9.3089475631713903</c:v>
                </c:pt>
                <c:pt idx="1">
                  <c:v>9.3089046478271502</c:v>
                </c:pt>
                <c:pt idx="2">
                  <c:v>9.3083162307739293</c:v>
                </c:pt>
                <c:pt idx="3">
                  <c:v>9.30657863616943</c:v>
                </c:pt>
                <c:pt idx="4">
                  <c:v>9.3032274246215803</c:v>
                </c:pt>
                <c:pt idx="5">
                  <c:v>9.2979402542114293</c:v>
                </c:pt>
                <c:pt idx="6">
                  <c:v>9.2906084060668892</c:v>
                </c:pt>
                <c:pt idx="7">
                  <c:v>9.2813968658447301</c:v>
                </c:pt>
                <c:pt idx="8">
                  <c:v>9.2707643508911097</c:v>
                </c:pt>
                <c:pt idx="9">
                  <c:v>9.25945949554443</c:v>
                </c:pt>
                <c:pt idx="10">
                  <c:v>9.2485008239746094</c:v>
                </c:pt>
                <c:pt idx="11">
                  <c:v>9.2391386032104492</c:v>
                </c:pt>
                <c:pt idx="12">
                  <c:v>9.2327728271484393</c:v>
                </c:pt>
                <c:pt idx="13">
                  <c:v>9.2307720184326207</c:v>
                </c:pt>
                <c:pt idx="14">
                  <c:v>9.2342529296875</c:v>
                </c:pt>
                <c:pt idx="15">
                  <c:v>9.24383544921875</c:v>
                </c:pt>
                <c:pt idx="16">
                  <c:v>9.2594022750854492</c:v>
                </c:pt>
                <c:pt idx="17">
                  <c:v>9.2800369262695295</c:v>
                </c:pt>
                <c:pt idx="18">
                  <c:v>9.3040819168090803</c:v>
                </c:pt>
                <c:pt idx="19">
                  <c:v>9.3293828964233398</c:v>
                </c:pt>
                <c:pt idx="20">
                  <c:v>9.3536405563354492</c:v>
                </c:pt>
                <c:pt idx="21">
                  <c:v>9.3746986389160192</c:v>
                </c:pt>
                <c:pt idx="22">
                  <c:v>9.3906698226928693</c:v>
                </c:pt>
                <c:pt idx="23">
                  <c:v>9.3998804092407209</c:v>
                </c:pt>
                <c:pt idx="24">
                  <c:v>9.4008150100708008</c:v>
                </c:pt>
                <c:pt idx="25">
                  <c:v>9.3922758102416992</c:v>
                </c:pt>
                <c:pt idx="26">
                  <c:v>9.3738183975219709</c:v>
                </c:pt>
                <c:pt idx="27">
                  <c:v>9.3462657928466797</c:v>
                </c:pt>
                <c:pt idx="28">
                  <c:v>9.3118438720703107</c:v>
                </c:pt>
                <c:pt idx="29">
                  <c:v>9.2739171981811506</c:v>
                </c:pt>
                <c:pt idx="30">
                  <c:v>9.2363615036010707</c:v>
                </c:pt>
                <c:pt idx="31">
                  <c:v>9.2028932571411097</c:v>
                </c:pt>
                <c:pt idx="32">
                  <c:v>9.17657566070557</c:v>
                </c:pt>
                <c:pt idx="33">
                  <c:v>9.1595726013183594</c:v>
                </c:pt>
                <c:pt idx="34">
                  <c:v>9.1530494689941406</c:v>
                </c:pt>
                <c:pt idx="35">
                  <c:v>9.1572103500366193</c:v>
                </c:pt>
                <c:pt idx="36">
                  <c:v>9.1714210510253906</c:v>
                </c:pt>
                <c:pt idx="37">
                  <c:v>9.1943721771240199</c:v>
                </c:pt>
                <c:pt idx="38">
                  <c:v>9.2242460250854492</c:v>
                </c:pt>
                <c:pt idx="39">
                  <c:v>9.2588129043579102</c:v>
                </c:pt>
                <c:pt idx="40">
                  <c:v>9.2954816818237305</c:v>
                </c:pt>
                <c:pt idx="41">
                  <c:v>9.3314037322997994</c:v>
                </c:pt>
                <c:pt idx="42">
                  <c:v>9.3637151718139702</c:v>
                </c:pt>
                <c:pt idx="43">
                  <c:v>9.3899669647216797</c:v>
                </c:pt>
                <c:pt idx="44">
                  <c:v>9.4084033966064506</c:v>
                </c:pt>
                <c:pt idx="45">
                  <c:v>9.4180965423584002</c:v>
                </c:pt>
                <c:pt idx="46">
                  <c:v>9.4187669754028303</c:v>
                </c:pt>
                <c:pt idx="47">
                  <c:v>9.4105625152587908</c:v>
                </c:pt>
                <c:pt idx="48">
                  <c:v>9.3939304351806605</c:v>
                </c:pt>
                <c:pt idx="49">
                  <c:v>9.3696260452270508</c:v>
                </c:pt>
                <c:pt idx="50">
                  <c:v>9.3387861251831108</c:v>
                </c:pt>
                <c:pt idx="51">
                  <c:v>9.3030500411987305</c:v>
                </c:pt>
                <c:pt idx="52">
                  <c:v>9.2645940780639595</c:v>
                </c:pt>
                <c:pt idx="53">
                  <c:v>9.2261219024658203</c:v>
                </c:pt>
                <c:pt idx="54">
                  <c:v>9.1907625198364293</c:v>
                </c:pt>
                <c:pt idx="55">
                  <c:v>9.1618995666503906</c:v>
                </c:pt>
                <c:pt idx="56">
                  <c:v>9.1428880691528303</c:v>
                </c:pt>
                <c:pt idx="57">
                  <c:v>9.1366186141967791</c:v>
                </c:pt>
                <c:pt idx="58">
                  <c:v>9.1450138092040998</c:v>
                </c:pt>
                <c:pt idx="59">
                  <c:v>9.1684446334838903</c:v>
                </c:pt>
                <c:pt idx="60">
                  <c:v>9.2053384780883807</c:v>
                </c:pt>
                <c:pt idx="61">
                  <c:v>9.2521800994872994</c:v>
                </c:pt>
                <c:pt idx="62">
                  <c:v>9.3038272857665998</c:v>
                </c:pt>
                <c:pt idx="63">
                  <c:v>9.3541631698608398</c:v>
                </c:pt>
                <c:pt idx="64">
                  <c:v>9.39691257476807</c:v>
                </c:pt>
                <c:pt idx="65">
                  <c:v>9.4265508651733398</c:v>
                </c:pt>
                <c:pt idx="66">
                  <c:v>9.4390068054199201</c:v>
                </c:pt>
                <c:pt idx="67">
                  <c:v>9.4321069717407209</c:v>
                </c:pt>
                <c:pt idx="68">
                  <c:v>9.4056129455566406</c:v>
                </c:pt>
                <c:pt idx="69">
                  <c:v>9.3610725402831996</c:v>
                </c:pt>
                <c:pt idx="70">
                  <c:v>9.3016681671142596</c:v>
                </c:pt>
                <c:pt idx="71">
                  <c:v>9.2322311401367205</c:v>
                </c:pt>
                <c:pt idx="72">
                  <c:v>9.1592769622802699</c:v>
                </c:pt>
                <c:pt idx="73">
                  <c:v>9.0907363891601598</c:v>
                </c:pt>
                <c:pt idx="74">
                  <c:v>9.0351505279540998</c:v>
                </c:pt>
                <c:pt idx="75">
                  <c:v>9.0003604888915998</c:v>
                </c:pt>
                <c:pt idx="76">
                  <c:v>8.9919137954711896</c:v>
                </c:pt>
                <c:pt idx="77">
                  <c:v>9.0116930007934606</c:v>
                </c:pt>
                <c:pt idx="78">
                  <c:v>9.0573186874389595</c:v>
                </c:pt>
                <c:pt idx="79">
                  <c:v>9.1224718093872106</c:v>
                </c:pt>
                <c:pt idx="80">
                  <c:v>9.1980848312377894</c:v>
                </c:pt>
                <c:pt idx="81">
                  <c:v>9.2740554809570295</c:v>
                </c:pt>
                <c:pt idx="82">
                  <c:v>9.3410062789916992</c:v>
                </c:pt>
                <c:pt idx="83">
                  <c:v>9.3915319442749006</c:v>
                </c:pt>
                <c:pt idx="84">
                  <c:v>9.4207544326782209</c:v>
                </c:pt>
                <c:pt idx="85">
                  <c:v>9.4260940551757795</c:v>
                </c:pt>
                <c:pt idx="86">
                  <c:v>9.4066143035888707</c:v>
                </c:pt>
                <c:pt idx="87">
                  <c:v>9.3624620437622106</c:v>
                </c:pt>
                <c:pt idx="88">
                  <c:v>9.2949533462524396</c:v>
                </c:pt>
                <c:pt idx="89">
                  <c:v>9.2072219848632795</c:v>
                </c:pt>
                <c:pt idx="90">
                  <c:v>9.1050157546997106</c:v>
                </c:pt>
                <c:pt idx="91">
                  <c:v>8.9970626831054705</c:v>
                </c:pt>
                <c:pt idx="92">
                  <c:v>8.8945636749267596</c:v>
                </c:pt>
                <c:pt idx="93">
                  <c:v>8.8098201751709002</c:v>
                </c:pt>
                <c:pt idx="94">
                  <c:v>8.7541599273681605</c:v>
                </c:pt>
                <c:pt idx="95">
                  <c:v>8.7359237670898402</c:v>
                </c:pt>
                <c:pt idx="96">
                  <c:v>8.7589244842529297</c:v>
                </c:pt>
                <c:pt idx="97">
                  <c:v>8.8217859268188494</c:v>
                </c:pt>
                <c:pt idx="98">
                  <c:v>8.9182519912719709</c:v>
                </c:pt>
                <c:pt idx="99">
                  <c:v>9.0385646820068395</c:v>
                </c:pt>
                <c:pt idx="100">
                  <c:v>9.1714391708374006</c:v>
                </c:pt>
                <c:pt idx="101">
                  <c:v>9.3060474395752006</c:v>
                </c:pt>
                <c:pt idx="102">
                  <c:v>9.4330835342407209</c:v>
                </c:pt>
                <c:pt idx="103">
                  <c:v>9.5443592071533203</c:v>
                </c:pt>
                <c:pt idx="104">
                  <c:v>9.6315374374389595</c:v>
                </c:pt>
                <c:pt idx="105">
                  <c:v>9.6852579116821307</c:v>
                </c:pt>
                <c:pt idx="106">
                  <c:v>9.6956739425659197</c:v>
                </c:pt>
                <c:pt idx="107">
                  <c:v>9.6546001434326207</c:v>
                </c:pt>
                <c:pt idx="108">
                  <c:v>9.5584583282470703</c:v>
                </c:pt>
                <c:pt idx="109">
                  <c:v>9.4108076095581108</c:v>
                </c:pt>
                <c:pt idx="110">
                  <c:v>9.2232799530029297</c:v>
                </c:pt>
                <c:pt idx="111">
                  <c:v>9.01446628570557</c:v>
                </c:pt>
                <c:pt idx="112">
                  <c:v>8.8070478439331108</c:v>
                </c:pt>
                <c:pt idx="113">
                  <c:v>8.6241149902343803</c:v>
                </c:pt>
                <c:pt idx="114">
                  <c:v>8.4855508804321307</c:v>
                </c:pt>
                <c:pt idx="115">
                  <c:v>8.4052829742431605</c:v>
                </c:pt>
                <c:pt idx="116">
                  <c:v>8.3897523880004901</c:v>
                </c:pt>
                <c:pt idx="117">
                  <c:v>8.4378871917724592</c:v>
                </c:pt>
                <c:pt idx="118">
                  <c:v>8.5425329208374006</c:v>
                </c:pt>
                <c:pt idx="119">
                  <c:v>8.6929006576538104</c:v>
                </c:pt>
                <c:pt idx="120">
                  <c:v>8.8770847320556605</c:v>
                </c:pt>
                <c:pt idx="121">
                  <c:v>9.0834426879882795</c:v>
                </c:pt>
                <c:pt idx="122">
                  <c:v>9.3005256652831996</c:v>
                </c:pt>
                <c:pt idx="123">
                  <c:v>9.51593112945557</c:v>
                </c:pt>
                <c:pt idx="124">
                  <c:v>9.7151241302490199</c:v>
                </c:pt>
                <c:pt idx="125">
                  <c:v>9.8811922073364293</c:v>
                </c:pt>
                <c:pt idx="126">
                  <c:v>9.9962987899780291</c:v>
                </c:pt>
                <c:pt idx="127">
                  <c:v>10.0448751449585</c:v>
                </c:pt>
                <c:pt idx="128">
                  <c:v>10.0175170898438</c:v>
                </c:pt>
                <c:pt idx="129">
                  <c:v>9.91400051116943</c:v>
                </c:pt>
                <c:pt idx="130">
                  <c:v>9.7437791824340803</c:v>
                </c:pt>
                <c:pt idx="131">
                  <c:v>9.5238952636718803</c:v>
                </c:pt>
                <c:pt idx="132">
                  <c:v>9.2754964828491193</c:v>
                </c:pt>
                <c:pt idx="133">
                  <c:v>9.0202894210815394</c:v>
                </c:pt>
                <c:pt idx="134">
                  <c:v>8.7778978347778303</c:v>
                </c:pt>
                <c:pt idx="135">
                  <c:v>8.5645017623901403</c:v>
                </c:pt>
                <c:pt idx="136">
                  <c:v>8.3925981521606392</c:v>
                </c:pt>
                <c:pt idx="137">
                  <c:v>8.2715044021606392</c:v>
                </c:pt>
                <c:pt idx="138">
                  <c:v>8.2080163955688494</c:v>
                </c:pt>
                <c:pt idx="139">
                  <c:v>8.2068033218383807</c:v>
                </c:pt>
                <c:pt idx="140">
                  <c:v>8.2702169418334996</c:v>
                </c:pt>
                <c:pt idx="141">
                  <c:v>8.3975667953491193</c:v>
                </c:pt>
                <c:pt idx="142">
                  <c:v>8.5841045379638707</c:v>
                </c:pt>
                <c:pt idx="143">
                  <c:v>8.8201646804809606</c:v>
                </c:pt>
                <c:pt idx="144">
                  <c:v>9.0909566879272496</c:v>
                </c:pt>
                <c:pt idx="145">
                  <c:v>9.3773126602172905</c:v>
                </c:pt>
                <c:pt idx="146">
                  <c:v>9.6574525833129901</c:v>
                </c:pt>
                <c:pt idx="147">
                  <c:v>9.9093379974365199</c:v>
                </c:pt>
                <c:pt idx="148">
                  <c:v>10.113125801086399</c:v>
                </c:pt>
                <c:pt idx="149">
                  <c:v>10.2530612945557</c:v>
                </c:pt>
                <c:pt idx="150">
                  <c:v>10.318553924560501</c:v>
                </c:pt>
                <c:pt idx="151">
                  <c:v>10.304608345031699</c:v>
                </c:pt>
                <c:pt idx="152">
                  <c:v>10.2118587493896</c:v>
                </c:pt>
                <c:pt idx="153">
                  <c:v>10.046238899231</c:v>
                </c:pt>
                <c:pt idx="154">
                  <c:v>9.8185644149780291</c:v>
                </c:pt>
                <c:pt idx="155">
                  <c:v>9.5439796447753906</c:v>
                </c:pt>
                <c:pt idx="156">
                  <c:v>9.2412548065185494</c:v>
                </c:pt>
                <c:pt idx="157">
                  <c:v>8.9316682815551793</c:v>
                </c:pt>
                <c:pt idx="158">
                  <c:v>8.6374807357788104</c:v>
                </c:pt>
                <c:pt idx="159">
                  <c:v>8.3800306320190394</c:v>
                </c:pt>
                <c:pt idx="160">
                  <c:v>8.1777992248535192</c:v>
                </c:pt>
                <c:pt idx="161">
                  <c:v>8.0447654724121094</c:v>
                </c:pt>
                <c:pt idx="162">
                  <c:v>7.9894390106201199</c:v>
                </c:pt>
                <c:pt idx="163">
                  <c:v>8.0146760940551793</c:v>
                </c:pt>
                <c:pt idx="164">
                  <c:v>8.1181440353393608</c:v>
                </c:pt>
                <c:pt idx="165">
                  <c:v>8.2930574417114293</c:v>
                </c:pt>
                <c:pt idx="166">
                  <c:v>8.5289449691772496</c:v>
                </c:pt>
                <c:pt idx="167">
                  <c:v>8.8123550415039098</c:v>
                </c:pt>
                <c:pt idx="168">
                  <c:v>9.1274585723877006</c:v>
                </c:pt>
                <c:pt idx="169">
                  <c:v>9.4565773010253906</c:v>
                </c:pt>
                <c:pt idx="170">
                  <c:v>9.7806482315063494</c:v>
                </c:pt>
                <c:pt idx="171">
                  <c:v>10.079745292663601</c:v>
                </c:pt>
                <c:pt idx="172">
                  <c:v>10.3338508605957</c:v>
                </c:pt>
                <c:pt idx="173">
                  <c:v>10.524193763732899</c:v>
                </c:pt>
                <c:pt idx="174">
                  <c:v>10.6350765228271</c:v>
                </c:pt>
                <c:pt idx="175">
                  <c:v>10.655809402465801</c:v>
                </c:pt>
                <c:pt idx="176">
                  <c:v>10.5822038650513</c:v>
                </c:pt>
                <c:pt idx="177">
                  <c:v>10.4172763824463</c:v>
                </c:pt>
                <c:pt idx="178">
                  <c:v>10.171059608459499</c:v>
                </c:pt>
                <c:pt idx="179">
                  <c:v>9.8596887588500994</c:v>
                </c:pt>
                <c:pt idx="180">
                  <c:v>9.5039968490600604</c:v>
                </c:pt>
                <c:pt idx="181">
                  <c:v>9.1278018951415998</c:v>
                </c:pt>
                <c:pt idx="182">
                  <c:v>8.7561254501342791</c:v>
                </c:pt>
                <c:pt idx="183">
                  <c:v>8.4133968353271502</c:v>
                </c:pt>
                <c:pt idx="184">
                  <c:v>8.1218681335449201</c:v>
                </c:pt>
                <c:pt idx="185">
                  <c:v>7.9002623558044398</c:v>
                </c:pt>
                <c:pt idx="186">
                  <c:v>7.7628259658813503</c:v>
                </c:pt>
                <c:pt idx="187">
                  <c:v>7.7186851501464799</c:v>
                </c:pt>
                <c:pt idx="188">
                  <c:v>7.7715044021606401</c:v>
                </c:pt>
                <c:pt idx="189">
                  <c:v>7.9192552566528303</c:v>
                </c:pt>
                <c:pt idx="190">
                  <c:v>8.1542453765869105</c:v>
                </c:pt>
                <c:pt idx="191">
                  <c:v>8.4633340835571307</c:v>
                </c:pt>
                <c:pt idx="192">
                  <c:v>8.8285379409790004</c:v>
                </c:pt>
                <c:pt idx="193">
                  <c:v>9.2278909683227504</c:v>
                </c:pt>
                <c:pt idx="194">
                  <c:v>9.6366271972656303</c:v>
                </c:pt>
                <c:pt idx="195">
                  <c:v>10.0285453796387</c:v>
                </c:pt>
                <c:pt idx="196">
                  <c:v>10.377570152282701</c:v>
                </c:pt>
                <c:pt idx="197">
                  <c:v>10.65944480896</c:v>
                </c:pt>
                <c:pt idx="198">
                  <c:v>10.853585243225099</c:v>
                </c:pt>
                <c:pt idx="199">
                  <c:v>10.9448566436768</c:v>
                </c:pt>
                <c:pt idx="200">
                  <c:v>10.9250631332397</c:v>
                </c:pt>
                <c:pt idx="201">
                  <c:v>10.7936248779297</c:v>
                </c:pt>
                <c:pt idx="202">
                  <c:v>10.5575218200684</c:v>
                </c:pt>
                <c:pt idx="203">
                  <c:v>10.2305555343628</c:v>
                </c:pt>
                <c:pt idx="204">
                  <c:v>9.8323459625244105</c:v>
                </c:pt>
                <c:pt idx="205">
                  <c:v>9.3872280120849592</c:v>
                </c:pt>
                <c:pt idx="206">
                  <c:v>8.9229898452758807</c:v>
                </c:pt>
                <c:pt idx="207">
                  <c:v>8.4694385528564506</c:v>
                </c:pt>
                <c:pt idx="208">
                  <c:v>8.056640625</c:v>
                </c:pt>
                <c:pt idx="209">
                  <c:v>7.7128930091857901</c:v>
                </c:pt>
                <c:pt idx="210">
                  <c:v>7.46262454986572</c:v>
                </c:pt>
                <c:pt idx="211">
                  <c:v>7.3245081901550302</c:v>
                </c:pt>
                <c:pt idx="212">
                  <c:v>7.30997657775879</c:v>
                </c:pt>
                <c:pt idx="213">
                  <c:v>7.4222846031189</c:v>
                </c:pt>
                <c:pt idx="214">
                  <c:v>7.65612745285034</c:v>
                </c:pt>
                <c:pt idx="215">
                  <c:v>7.9977836608886701</c:v>
                </c:pt>
                <c:pt idx="216">
                  <c:v>8.4258241653442401</c:v>
                </c:pt>
                <c:pt idx="217">
                  <c:v>8.9124422073364293</c:v>
                </c:pt>
                <c:pt idx="218">
                  <c:v>9.4254217147827095</c:v>
                </c:pt>
                <c:pt idx="219">
                  <c:v>9.9306163787841797</c:v>
                </c:pt>
                <c:pt idx="220">
                  <c:v>10.394392013549799</c:v>
                </c:pt>
                <c:pt idx="221">
                  <c:v>10.7857217788696</c:v>
                </c:pt>
                <c:pt idx="222">
                  <c:v>11.077775955200201</c:v>
                </c:pt>
                <c:pt idx="223">
                  <c:v>11.249114036560099</c:v>
                </c:pt>
                <c:pt idx="224">
                  <c:v>11.2849340438843</c:v>
                </c:pt>
                <c:pt idx="225">
                  <c:v>11.1785011291504</c:v>
                </c:pt>
                <c:pt idx="226">
                  <c:v>10.9326620101929</c:v>
                </c:pt>
                <c:pt idx="227">
                  <c:v>10.5609226226807</c:v>
                </c:pt>
                <c:pt idx="228">
                  <c:v>10.0875234603882</c:v>
                </c:pt>
                <c:pt idx="229">
                  <c:v>9.5459756851196307</c:v>
                </c:pt>
                <c:pt idx="230">
                  <c:v>8.9761219024658203</c:v>
                </c:pt>
                <c:pt idx="231">
                  <c:v>8.4202232360839808</c:v>
                </c:pt>
                <c:pt idx="232">
                  <c:v>7.9188666343689</c:v>
                </c:pt>
                <c:pt idx="233">
                  <c:v>7.5074024200439498</c:v>
                </c:pt>
                <c:pt idx="234">
                  <c:v>7.2133278846740696</c:v>
                </c:pt>
                <c:pt idx="235">
                  <c:v>7.0547690391540501</c:v>
                </c:pt>
                <c:pt idx="236">
                  <c:v>7.0400490760803196</c:v>
                </c:pt>
                <c:pt idx="237">
                  <c:v>7.16809129714966</c:v>
                </c:pt>
                <c:pt idx="238">
                  <c:v>7.4292941093444798</c:v>
                </c:pt>
                <c:pt idx="239">
                  <c:v>7.8065657615661603</c:v>
                </c:pt>
                <c:pt idx="240">
                  <c:v>8.2763109207153303</c:v>
                </c:pt>
                <c:pt idx="241">
                  <c:v>8.8092756271362305</c:v>
                </c:pt>
                <c:pt idx="242">
                  <c:v>9.3713684082031303</c:v>
                </c:pt>
                <c:pt idx="243">
                  <c:v>9.9249143600463903</c:v>
                </c:pt>
                <c:pt idx="244">
                  <c:v>10.430713653564499</c:v>
                </c:pt>
                <c:pt idx="245">
                  <c:v>10.8511400222778</c:v>
                </c:pt>
                <c:pt idx="246">
                  <c:v>11.1540184020996</c:v>
                </c:pt>
                <c:pt idx="247">
                  <c:v>11.31653881073</c:v>
                </c:pt>
                <c:pt idx="248">
                  <c:v>11.328122138977101</c:v>
                </c:pt>
                <c:pt idx="249">
                  <c:v>11.191393852233899</c:v>
                </c:pt>
                <c:pt idx="250">
                  <c:v>10.9210090637207</c:v>
                </c:pt>
                <c:pt idx="251">
                  <c:v>10.5408363342285</c:v>
                </c:pt>
                <c:pt idx="252">
                  <c:v>10.0805253982544</c:v>
                </c:pt>
                <c:pt idx="253">
                  <c:v>9.5723838806152308</c:v>
                </c:pt>
                <c:pt idx="254">
                  <c:v>9.04919528961182</c:v>
                </c:pt>
                <c:pt idx="255">
                  <c:v>8.5429296493530291</c:v>
                </c:pt>
                <c:pt idx="256">
                  <c:v>8.0839004516601598</c:v>
                </c:pt>
                <c:pt idx="257">
                  <c:v>7.6998772621154803</c:v>
                </c:pt>
                <c:pt idx="258">
                  <c:v>7.4148211479187003</c:v>
                </c:pt>
                <c:pt idx="259">
                  <c:v>7.2472987174987802</c:v>
                </c:pt>
                <c:pt idx="260">
                  <c:v>7.20884037017822</c:v>
                </c:pt>
                <c:pt idx="261">
                  <c:v>7.3025317192077601</c:v>
                </c:pt>
                <c:pt idx="262">
                  <c:v>7.5221581459045401</c:v>
                </c:pt>
                <c:pt idx="263">
                  <c:v>7.8521761894226101</c:v>
                </c:pt>
                <c:pt idx="264">
                  <c:v>8.2686939239502006</c:v>
                </c:pt>
                <c:pt idx="265">
                  <c:v>8.7415256500244105</c:v>
                </c:pt>
                <c:pt idx="266">
                  <c:v>9.2371616363525408</c:v>
                </c:pt>
                <c:pt idx="267">
                  <c:v>9.7221488952636701</c:v>
                </c:pt>
                <c:pt idx="268">
                  <c:v>10.165951728820801</c:v>
                </c:pt>
                <c:pt idx="269">
                  <c:v>10.5426998138428</c:v>
                </c:pt>
                <c:pt idx="270">
                  <c:v>10.8317203521729</c:v>
                </c:pt>
                <c:pt idx="271">
                  <c:v>11.0173845291138</c:v>
                </c:pt>
                <c:pt idx="272">
                  <c:v>11.08909034729</c:v>
                </c:pt>
                <c:pt idx="273">
                  <c:v>11.0418643951416</c:v>
                </c:pt>
                <c:pt idx="274">
                  <c:v>10.8775386810303</c:v>
                </c:pt>
                <c:pt idx="275">
                  <c:v>10.6059579849243</c:v>
                </c:pt>
                <c:pt idx="276">
                  <c:v>10.245365142822299</c:v>
                </c:pt>
                <c:pt idx="277">
                  <c:v>9.8213148117065394</c:v>
                </c:pt>
                <c:pt idx="278">
                  <c:v>9.3643426895141602</c:v>
                </c:pt>
                <c:pt idx="279">
                  <c:v>8.9068536758422905</c:v>
                </c:pt>
                <c:pt idx="280">
                  <c:v>8.4800081253051793</c:v>
                </c:pt>
                <c:pt idx="281">
                  <c:v>8.1111116409301793</c:v>
                </c:pt>
                <c:pt idx="282">
                  <c:v>7.8218975067138699</c:v>
                </c:pt>
                <c:pt idx="283">
                  <c:v>7.6276187896728498</c:v>
                </c:pt>
                <c:pt idx="284">
                  <c:v>7.5368294715881401</c:v>
                </c:pt>
                <c:pt idx="285">
                  <c:v>7.5515818595886204</c:v>
                </c:pt>
                <c:pt idx="286">
                  <c:v>7.6679487228393599</c:v>
                </c:pt>
                <c:pt idx="287">
                  <c:v>7.8767290115356401</c:v>
                </c:pt>
                <c:pt idx="288">
                  <c:v>8.1642618179321307</c:v>
                </c:pt>
                <c:pt idx="289">
                  <c:v>8.5132513046264595</c:v>
                </c:pt>
                <c:pt idx="290">
                  <c:v>8.9034757614135707</c:v>
                </c:pt>
                <c:pt idx="291">
                  <c:v>9.3125228881835902</c:v>
                </c:pt>
                <c:pt idx="292">
                  <c:v>9.7166509628295898</c:v>
                </c:pt>
                <c:pt idx="293">
                  <c:v>10.091912269592299</c:v>
                </c:pt>
                <c:pt idx="294">
                  <c:v>10.415550231933601</c:v>
                </c:pt>
                <c:pt idx="295">
                  <c:v>10.6675834655762</c:v>
                </c:pt>
                <c:pt idx="296">
                  <c:v>10.8323307037354</c:v>
                </c:pt>
                <c:pt idx="297">
                  <c:v>10.8995866775513</c:v>
                </c:pt>
                <c:pt idx="298">
                  <c:v>10.865205764770501</c:v>
                </c:pt>
                <c:pt idx="299">
                  <c:v>10.7311859130859</c:v>
                </c:pt>
                <c:pt idx="300">
                  <c:v>10.505423545837401</c:v>
                </c:pt>
                <c:pt idx="301">
                  <c:v>10.201250076293899</c:v>
                </c:pt>
                <c:pt idx="302">
                  <c:v>9.8368568420410192</c:v>
                </c:pt>
                <c:pt idx="303">
                  <c:v>9.4344358444213903</c:v>
                </c:pt>
                <c:pt idx="304">
                  <c:v>9.0189285278320295</c:v>
                </c:pt>
                <c:pt idx="305">
                  <c:v>8.6164970397949201</c:v>
                </c:pt>
                <c:pt idx="306">
                  <c:v>8.2527980804443395</c:v>
                </c:pt>
                <c:pt idx="307">
                  <c:v>7.9512152671814</c:v>
                </c:pt>
                <c:pt idx="308">
                  <c:v>7.73120069503784</c:v>
                </c:pt>
                <c:pt idx="309">
                  <c:v>7.6068363189697301</c:v>
                </c:pt>
                <c:pt idx="310">
                  <c:v>7.5857133865356401</c:v>
                </c:pt>
                <c:pt idx="311">
                  <c:v>7.6684026718139604</c:v>
                </c:pt>
                <c:pt idx="312">
                  <c:v>7.8486471176147496</c:v>
                </c:pt>
                <c:pt idx="313">
                  <c:v>8.1141519546508807</c:v>
                </c:pt>
                <c:pt idx="314">
                  <c:v>8.4477691650390607</c:v>
                </c:pt>
                <c:pt idx="315">
                  <c:v>8.8288593292236293</c:v>
                </c:pt>
                <c:pt idx="316">
                  <c:v>9.2346239089965803</c:v>
                </c:pt>
                <c:pt idx="317">
                  <c:v>9.6413869857788104</c:v>
                </c:pt>
                <c:pt idx="318">
                  <c:v>10.0258493423462</c:v>
                </c:pt>
                <c:pt idx="319">
                  <c:v>10.3663120269775</c:v>
                </c:pt>
                <c:pt idx="320">
                  <c:v>10.6437177658081</c:v>
                </c:pt>
                <c:pt idx="321">
                  <c:v>10.8423910140991</c:v>
                </c:pt>
                <c:pt idx="322">
                  <c:v>10.9505777359009</c:v>
                </c:pt>
                <c:pt idx="323">
                  <c:v>10.960791587829601</c:v>
                </c:pt>
                <c:pt idx="324">
                  <c:v>10.8700828552246</c:v>
                </c:pt>
                <c:pt idx="325">
                  <c:v>10.680544853210399</c:v>
                </c:pt>
                <c:pt idx="326">
                  <c:v>10.3998975753784</c:v>
                </c:pt>
                <c:pt idx="327">
                  <c:v>10.0418033599854</c:v>
                </c:pt>
                <c:pt idx="328">
                  <c:v>9.6258220672607404</c:v>
                </c:pt>
                <c:pt idx="329">
                  <c:v>9.1768369674682599</c:v>
                </c:pt>
                <c:pt idx="330">
                  <c:v>8.7237081527709996</c:v>
                </c:pt>
                <c:pt idx="331">
                  <c:v>8.2971143722534197</c:v>
                </c:pt>
                <c:pt idx="332">
                  <c:v>7.92685747146606</c:v>
                </c:pt>
                <c:pt idx="333">
                  <c:v>7.6391134262084996</c:v>
                </c:pt>
                <c:pt idx="334">
                  <c:v>7.4540972709655797</c:v>
                </c:pt>
                <c:pt idx="335">
                  <c:v>7.3844699859619203</c:v>
                </c:pt>
                <c:pt idx="336">
                  <c:v>7.4346756935119602</c:v>
                </c:pt>
                <c:pt idx="337">
                  <c:v>7.6011152267456099</c:v>
                </c:pt>
                <c:pt idx="338">
                  <c:v>7.8729219436645499</c:v>
                </c:pt>
                <c:pt idx="339">
                  <c:v>8.2331104278564506</c:v>
                </c:pt>
                <c:pt idx="340">
                  <c:v>8.6598129272460902</c:v>
                </c:pt>
                <c:pt idx="341">
                  <c:v>9.1275081634521502</c:v>
                </c:pt>
                <c:pt idx="342">
                  <c:v>9.6082458496093803</c:v>
                </c:pt>
                <c:pt idx="343">
                  <c:v>10.072956085205099</c:v>
                </c:pt>
                <c:pt idx="344">
                  <c:v>10.4929094314575</c:v>
                </c:pt>
                <c:pt idx="345">
                  <c:v>10.841350555419901</c:v>
                </c:pt>
                <c:pt idx="346">
                  <c:v>11.095167160034199</c:v>
                </c:pt>
                <c:pt idx="347">
                  <c:v>11.236529350280801</c:v>
                </c:pt>
                <c:pt idx="348">
                  <c:v>11.254209518432599</c:v>
                </c:pt>
                <c:pt idx="349">
                  <c:v>11.144502639770501</c:v>
                </c:pt>
                <c:pt idx="350">
                  <c:v>10.911658287048301</c:v>
                </c:pt>
                <c:pt idx="351">
                  <c:v>10.567945480346699</c:v>
                </c:pt>
                <c:pt idx="352">
                  <c:v>10.1332302093506</c:v>
                </c:pt>
                <c:pt idx="353">
                  <c:v>9.6340112686157209</c:v>
                </c:pt>
                <c:pt idx="354">
                  <c:v>9.1018047332763707</c:v>
                </c:pt>
                <c:pt idx="355">
                  <c:v>8.5710144042968803</c:v>
                </c:pt>
                <c:pt idx="356">
                  <c:v>8.0764465332031303</c:v>
                </c:pt>
                <c:pt idx="357">
                  <c:v>7.6508235931396502</c:v>
                </c:pt>
                <c:pt idx="358">
                  <c:v>7.3225154876709002</c:v>
                </c:pt>
                <c:pt idx="359">
                  <c:v>7.11368703842163</c:v>
                </c:pt>
                <c:pt idx="360">
                  <c:v>7.0389666557312003</c:v>
                </c:pt>
                <c:pt idx="361">
                  <c:v>7.1046104431152299</c:v>
                </c:pt>
                <c:pt idx="362">
                  <c:v>7.3081769943237296</c:v>
                </c:pt>
                <c:pt idx="363">
                  <c:v>7.6386914253234899</c:v>
                </c:pt>
                <c:pt idx="364">
                  <c:v>8.0771923065185494</c:v>
                </c:pt>
                <c:pt idx="365">
                  <c:v>8.5976037979125994</c:v>
                </c:pt>
                <c:pt idx="366">
                  <c:v>9.1679306030273402</c:v>
                </c:pt>
                <c:pt idx="367">
                  <c:v>9.7517738342285192</c:v>
                </c:pt>
                <c:pt idx="368">
                  <c:v>10.310284614563001</c:v>
                </c:pt>
                <c:pt idx="369">
                  <c:v>10.8046922683716</c:v>
                </c:pt>
                <c:pt idx="370">
                  <c:v>11.1992635726929</c:v>
                </c:pt>
                <c:pt idx="371">
                  <c:v>11.4644527435303</c:v>
                </c:pt>
                <c:pt idx="372">
                  <c:v>11.579597473144499</c:v>
                </c:pt>
                <c:pt idx="373">
                  <c:v>11.534884452819799</c:v>
                </c:pt>
                <c:pt idx="374">
                  <c:v>11.3320980072021</c:v>
                </c:pt>
                <c:pt idx="375">
                  <c:v>10.9842777252197</c:v>
                </c:pt>
                <c:pt idx="376">
                  <c:v>10.5144863128662</c:v>
                </c:pt>
                <c:pt idx="377">
                  <c:v>9.9541568756103498</c:v>
                </c:pt>
                <c:pt idx="378">
                  <c:v>9.3407735824584996</c:v>
                </c:pt>
                <c:pt idx="379">
                  <c:v>8.7153177261352504</c:v>
                </c:pt>
                <c:pt idx="380">
                  <c:v>8.1194801330566406</c:v>
                </c:pt>
                <c:pt idx="381">
                  <c:v>7.59291744232178</c:v>
                </c:pt>
                <c:pt idx="382">
                  <c:v>7.1706261634826696</c:v>
                </c:pt>
                <c:pt idx="383">
                  <c:v>6.8807325363159197</c:v>
                </c:pt>
                <c:pt idx="384">
                  <c:v>6.7428030967712402</c:v>
                </c:pt>
                <c:pt idx="385">
                  <c:v>6.7667670249939</c:v>
                </c:pt>
                <c:pt idx="386">
                  <c:v>6.9524188041687003</c:v>
                </c:pt>
                <c:pt idx="387">
                  <c:v>7.2893981933593697</c:v>
                </c:pt>
                <c:pt idx="388">
                  <c:v>7.7576665878295898</c:v>
                </c:pt>
                <c:pt idx="389">
                  <c:v>8.3284530639648402</c:v>
                </c:pt>
                <c:pt idx="390">
                  <c:v>8.96575832366943</c:v>
                </c:pt>
                <c:pt idx="391">
                  <c:v>9.62835693359375</c:v>
                </c:pt>
                <c:pt idx="392">
                  <c:v>10.2722625732422</c:v>
                </c:pt>
                <c:pt idx="393">
                  <c:v>10.8534278869629</c:v>
                </c:pt>
                <c:pt idx="394">
                  <c:v>11.330605506896999</c:v>
                </c:pt>
                <c:pt idx="395">
                  <c:v>11.668286323547401</c:v>
                </c:pt>
                <c:pt idx="396">
                  <c:v>11.8396596908569</c:v>
                </c:pt>
                <c:pt idx="397">
                  <c:v>11.829345703125</c:v>
                </c:pt>
                <c:pt idx="398">
                  <c:v>11.6354417800903</c:v>
                </c:pt>
                <c:pt idx="399">
                  <c:v>11.270320892334</c:v>
                </c:pt>
                <c:pt idx="400">
                  <c:v>10.7598676681519</c:v>
                </c:pt>
                <c:pt idx="401">
                  <c:v>10.141110420227101</c:v>
                </c:pt>
                <c:pt idx="402">
                  <c:v>9.4586877822875994</c:v>
                </c:pt>
                <c:pt idx="403">
                  <c:v>8.7609224319458008</c:v>
                </c:pt>
                <c:pt idx="404">
                  <c:v>8.0959987640380895</c:v>
                </c:pt>
                <c:pt idx="405">
                  <c:v>7.5086174011230504</c:v>
                </c:pt>
                <c:pt idx="406">
                  <c:v>7.0373282432556197</c:v>
                </c:pt>
                <c:pt idx="407">
                  <c:v>6.71248531341553</c:v>
                </c:pt>
                <c:pt idx="408">
                  <c:v>6.5548453330993697</c:v>
                </c:pt>
                <c:pt idx="409">
                  <c:v>6.57472801208496</c:v>
                </c:pt>
                <c:pt idx="410">
                  <c:v>6.7715778350830096</c:v>
                </c:pt>
                <c:pt idx="411">
                  <c:v>7.1338653564453098</c:v>
                </c:pt>
                <c:pt idx="412">
                  <c:v>7.6392455101013201</c:v>
                </c:pt>
                <c:pt idx="413">
                  <c:v>8.2551355361938494</c:v>
                </c:pt>
                <c:pt idx="414">
                  <c:v>8.9400215148925799</c:v>
                </c:pt>
                <c:pt idx="415">
                  <c:v>9.6457681655883807</c:v>
                </c:pt>
                <c:pt idx="416">
                  <c:v>10.3210105895996</c:v>
                </c:pt>
                <c:pt idx="417">
                  <c:v>10.9153699874878</c:v>
                </c:pt>
                <c:pt idx="418">
                  <c:v>11.384056091308601</c:v>
                </c:pt>
                <c:pt idx="419">
                  <c:v>11.6922206878662</c:v>
                </c:pt>
                <c:pt idx="420">
                  <c:v>11.8181667327881</c:v>
                </c:pt>
                <c:pt idx="421">
                  <c:v>11.7550106048584</c:v>
                </c:pt>
                <c:pt idx="422">
                  <c:v>11.5107774734497</c:v>
                </c:pt>
                <c:pt idx="423">
                  <c:v>11.1071157455444</c:v>
                </c:pt>
                <c:pt idx="424">
                  <c:v>10.576846122741699</c:v>
                </c:pt>
                <c:pt idx="425">
                  <c:v>9.9606428146362305</c:v>
                </c:pt>
                <c:pt idx="426">
                  <c:v>9.3033523559570295</c:v>
                </c:pt>
                <c:pt idx="427">
                  <c:v>8.6504812240600604</c:v>
                </c:pt>
                <c:pt idx="428">
                  <c:v>8.0451459884643608</c:v>
                </c:pt>
                <c:pt idx="429">
                  <c:v>7.5257525444030797</c:v>
                </c:pt>
                <c:pt idx="430">
                  <c:v>7.1242427825927699</c:v>
                </c:pt>
                <c:pt idx="431">
                  <c:v>6.8648309707641602</c:v>
                </c:pt>
                <c:pt idx="432">
                  <c:v>6.7629151344299299</c:v>
                </c:pt>
                <c:pt idx="433">
                  <c:v>6.8242783546447798</c:v>
                </c:pt>
                <c:pt idx="434">
                  <c:v>7.0445485115051296</c:v>
                </c:pt>
                <c:pt idx="435">
                  <c:v>7.4091005325317401</c:v>
                </c:pt>
                <c:pt idx="436">
                  <c:v>7.8935422897338903</c:v>
                </c:pt>
                <c:pt idx="437">
                  <c:v>8.4648361206054705</c:v>
                </c:pt>
                <c:pt idx="438">
                  <c:v>9.0830926895141602</c:v>
                </c:pt>
                <c:pt idx="439">
                  <c:v>9.7041645050048793</c:v>
                </c:pt>
                <c:pt idx="440">
                  <c:v>10.282896041870099</c:v>
                </c:pt>
                <c:pt idx="441">
                  <c:v>10.7769622802734</c:v>
                </c:pt>
                <c:pt idx="442">
                  <c:v>11.150825500488301</c:v>
                </c:pt>
                <c:pt idx="443">
                  <c:v>11.3792419433594</c:v>
                </c:pt>
                <c:pt idx="444">
                  <c:v>11.449586868286101</c:v>
                </c:pt>
                <c:pt idx="445">
                  <c:v>11.362429618835399</c:v>
                </c:pt>
                <c:pt idx="446">
                  <c:v>11.1303453445435</c:v>
                </c:pt>
                <c:pt idx="447">
                  <c:v>10.775414466857899</c:v>
                </c:pt>
                <c:pt idx="448">
                  <c:v>10.3262786865234</c:v>
                </c:pt>
                <c:pt idx="449">
                  <c:v>9.8154411315918004</c:v>
                </c:pt>
                <c:pt idx="450">
                  <c:v>9.2771587371826207</c:v>
                </c:pt>
                <c:pt idx="451">
                  <c:v>8.7458448410034197</c:v>
                </c:pt>
                <c:pt idx="452">
                  <c:v>8.2546672821044904</c:v>
                </c:pt>
                <c:pt idx="453">
                  <c:v>7.8341350555419904</c:v>
                </c:pt>
                <c:pt idx="454">
                  <c:v>7.5105843544006401</c:v>
                </c:pt>
                <c:pt idx="455">
                  <c:v>7.3045587539672896</c:v>
                </c:pt>
                <c:pt idx="456">
                  <c:v>7.2292070388793901</c:v>
                </c:pt>
                <c:pt idx="457">
                  <c:v>7.2889885902404803</c:v>
                </c:pt>
                <c:pt idx="458">
                  <c:v>7.4787960052490199</c:v>
                </c:pt>
                <c:pt idx="459">
                  <c:v>7.7839245796203604</c:v>
                </c:pt>
                <c:pt idx="460">
                  <c:v>8.1810140609741193</c:v>
                </c:pt>
                <c:pt idx="461">
                  <c:v>8.6401414871215803</c:v>
                </c:pt>
                <c:pt idx="462">
                  <c:v>9.1277589797973597</c:v>
                </c:pt>
                <c:pt idx="463">
                  <c:v>9.60998630523682</c:v>
                </c:pt>
                <c:pt idx="464">
                  <c:v>10.055493354797401</c:v>
                </c:pt>
                <c:pt idx="465">
                  <c:v>10.437328338623001</c:v>
                </c:pt>
                <c:pt idx="466">
                  <c:v>10.733590126037599</c:v>
                </c:pt>
                <c:pt idx="467">
                  <c:v>10.927532196044901</c:v>
                </c:pt>
                <c:pt idx="468">
                  <c:v>11.007732391357401</c:v>
                </c:pt>
                <c:pt idx="469">
                  <c:v>10.9688940048218</c:v>
                </c:pt>
                <c:pt idx="470">
                  <c:v>10.8131370544434</c:v>
                </c:pt>
                <c:pt idx="471">
                  <c:v>10.5509252548218</c:v>
                </c:pt>
                <c:pt idx="472">
                  <c:v>10.200930595397899</c:v>
                </c:pt>
                <c:pt idx="473">
                  <c:v>9.78863620758057</c:v>
                </c:pt>
                <c:pt idx="474">
                  <c:v>9.3438873291015607</c:v>
                </c:pt>
                <c:pt idx="475">
                  <c:v>8.8980607986450195</c:v>
                </c:pt>
                <c:pt idx="476">
                  <c:v>8.4813871383666992</c:v>
                </c:pt>
                <c:pt idx="477">
                  <c:v>8.1208524703979492</c:v>
                </c:pt>
                <c:pt idx="478">
                  <c:v>7.8387870788574201</c:v>
                </c:pt>
                <c:pt idx="479">
                  <c:v>7.65208196640015</c:v>
                </c:pt>
                <c:pt idx="480">
                  <c:v>7.5716719627380398</c:v>
                </c:pt>
                <c:pt idx="481">
                  <c:v>7.6020388603210503</c:v>
                </c:pt>
                <c:pt idx="482">
                  <c:v>7.7407207489013699</c:v>
                </c:pt>
                <c:pt idx="483">
                  <c:v>7.9780402183532697</c:v>
                </c:pt>
                <c:pt idx="484">
                  <c:v>8.2973299026489293</c:v>
                </c:pt>
                <c:pt idx="485">
                  <c:v>8.6757669448852504</c:v>
                </c:pt>
                <c:pt idx="486">
                  <c:v>9.0858688354492205</c:v>
                </c:pt>
                <c:pt idx="487">
                  <c:v>9.4975776672363299</c:v>
                </c:pt>
                <c:pt idx="488">
                  <c:v>9.8808526992797905</c:v>
                </c:pt>
                <c:pt idx="489">
                  <c:v>10.2084140777588</c:v>
                </c:pt>
                <c:pt idx="490">
                  <c:v>10.4582605361938</c:v>
                </c:pt>
                <c:pt idx="491">
                  <c:v>10.6154108047485</c:v>
                </c:pt>
                <c:pt idx="492">
                  <c:v>10.6725158691406</c:v>
                </c:pt>
                <c:pt idx="493">
                  <c:v>10.6294860839844</c:v>
                </c:pt>
                <c:pt idx="494">
                  <c:v>10.4925231933594</c:v>
                </c:pt>
                <c:pt idx="495">
                  <c:v>10.273088455200201</c:v>
                </c:pt>
                <c:pt idx="496">
                  <c:v>9.9871101379394496</c:v>
                </c:pt>
                <c:pt idx="497">
                  <c:v>9.6543111801147496</c:v>
                </c:pt>
                <c:pt idx="498">
                  <c:v>9.2974042892456108</c:v>
                </c:pt>
                <c:pt idx="499">
                  <c:v>8.9408273696899396</c:v>
                </c:pt>
                <c:pt idx="500">
                  <c:v>8.6089658737182599</c:v>
                </c:pt>
                <c:pt idx="501">
                  <c:v>8.3241844177246094</c:v>
                </c:pt>
                <c:pt idx="502">
                  <c:v>8.1050596237182599</c:v>
                </c:pt>
                <c:pt idx="503">
                  <c:v>7.9650864601135201</c:v>
                </c:pt>
                <c:pt idx="504">
                  <c:v>7.9119954109191903</c:v>
                </c:pt>
                <c:pt idx="505">
                  <c:v>7.9475383758544904</c:v>
                </c:pt>
                <c:pt idx="506">
                  <c:v>8.0676603317260707</c:v>
                </c:pt>
                <c:pt idx="507">
                  <c:v>8.2629566192627006</c:v>
                </c:pt>
                <c:pt idx="508">
                  <c:v>8.5193996429443395</c:v>
                </c:pt>
                <c:pt idx="509">
                  <c:v>8.8192644119262695</c:v>
                </c:pt>
                <c:pt idx="510">
                  <c:v>9.1421871185302699</c:v>
                </c:pt>
                <c:pt idx="511">
                  <c:v>9.4662742614746094</c:v>
                </c:pt>
                <c:pt idx="512">
                  <c:v>9.7693634033203107</c:v>
                </c:pt>
                <c:pt idx="513">
                  <c:v>10.0304155349731</c:v>
                </c:pt>
                <c:pt idx="514">
                  <c:v>10.231213569641101</c:v>
                </c:pt>
                <c:pt idx="515">
                  <c:v>10.3581895828247</c:v>
                </c:pt>
                <c:pt idx="516">
                  <c:v>10.403964042663601</c:v>
                </c:pt>
                <c:pt idx="517">
                  <c:v>10.3683271408081</c:v>
                </c:pt>
                <c:pt idx="518">
                  <c:v>10.2580718994141</c:v>
                </c:pt>
                <c:pt idx="519">
                  <c:v>10.085735321044901</c:v>
                </c:pt>
                <c:pt idx="520">
                  <c:v>9.8675155639648402</c:v>
                </c:pt>
                <c:pt idx="521">
                  <c:v>9.6209955215454102</c:v>
                </c:pt>
                <c:pt idx="522">
                  <c:v>9.3632144927978498</c:v>
                </c:pt>
                <c:pt idx="523">
                  <c:v>9.1095523834228498</c:v>
                </c:pt>
                <c:pt idx="524">
                  <c:v>8.8735284805297905</c:v>
                </c:pt>
                <c:pt idx="525">
                  <c:v>8.6669950485229492</c:v>
                </c:pt>
                <c:pt idx="526">
                  <c:v>8.5002813339233398</c:v>
                </c:pt>
                <c:pt idx="527">
                  <c:v>8.3819227218627894</c:v>
                </c:pt>
                <c:pt idx="528">
                  <c:v>8.3180341720581108</c:v>
                </c:pt>
                <c:pt idx="529">
                  <c:v>8.3115825653076207</c:v>
                </c:pt>
                <c:pt idx="530">
                  <c:v>8.3618478775024396</c:v>
                </c:pt>
                <c:pt idx="531">
                  <c:v>8.4643383026122994</c:v>
                </c:pt>
                <c:pt idx="532">
                  <c:v>8.6112327575683594</c:v>
                </c:pt>
                <c:pt idx="533">
                  <c:v>8.7923212051391602</c:v>
                </c:pt>
                <c:pt idx="534">
                  <c:v>8.9961681365966797</c:v>
                </c:pt>
                <c:pt idx="535">
                  <c:v>9.2111711502075195</c:v>
                </c:pt>
                <c:pt idx="536">
                  <c:v>9.42626857757568</c:v>
                </c:pt>
                <c:pt idx="537">
                  <c:v>9.6312780380249006</c:v>
                </c:pt>
                <c:pt idx="538">
                  <c:v>9.8168745040893608</c:v>
                </c:pt>
                <c:pt idx="539">
                  <c:v>9.9744567871093803</c:v>
                </c:pt>
                <c:pt idx="540">
                  <c:v>10.0960855484009</c:v>
                </c:pt>
                <c:pt idx="541">
                  <c:v>10.1746482849121</c:v>
                </c:pt>
                <c:pt idx="542">
                  <c:v>10.2043552398682</c:v>
                </c:pt>
                <c:pt idx="543">
                  <c:v>10.181525230407701</c:v>
                </c:pt>
                <c:pt idx="544">
                  <c:v>10.1054773330688</c:v>
                </c:pt>
                <c:pt idx="545">
                  <c:v>9.9791669845581108</c:v>
                </c:pt>
                <c:pt idx="546">
                  <c:v>9.8092851638793892</c:v>
                </c:pt>
                <c:pt idx="547">
                  <c:v>9.6057519912719709</c:v>
                </c:pt>
                <c:pt idx="548">
                  <c:v>9.3807544708252006</c:v>
                </c:pt>
                <c:pt idx="549">
                  <c:v>9.1476507186889595</c:v>
                </c:pt>
                <c:pt idx="550">
                  <c:v>8.9199533462524396</c:v>
                </c:pt>
                <c:pt idx="551">
                  <c:v>8.7105760574340803</c:v>
                </c:pt>
                <c:pt idx="552">
                  <c:v>8.5313625335693395</c:v>
                </c:pt>
                <c:pt idx="553">
                  <c:v>8.3927106857299805</c:v>
                </c:pt>
                <c:pt idx="554">
                  <c:v>8.3032169342040998</c:v>
                </c:pt>
                <c:pt idx="555">
                  <c:v>8.2692394256591797</c:v>
                </c:pt>
                <c:pt idx="556">
                  <c:v>8.2943639755249006</c:v>
                </c:pt>
                <c:pt idx="557">
                  <c:v>8.3789644241333008</c:v>
                </c:pt>
                <c:pt idx="558">
                  <c:v>8.5199546813964808</c:v>
                </c:pt>
                <c:pt idx="559">
                  <c:v>8.7107686996459996</c:v>
                </c:pt>
                <c:pt idx="560">
                  <c:v>8.9415369033813494</c:v>
                </c:pt>
                <c:pt idx="561">
                  <c:v>9.1994781494140607</c:v>
                </c:pt>
                <c:pt idx="562">
                  <c:v>9.4694690704345703</c:v>
                </c:pt>
                <c:pt idx="563">
                  <c:v>9.7349328994750994</c:v>
                </c:pt>
                <c:pt idx="564">
                  <c:v>9.9789695739746094</c:v>
                </c:pt>
                <c:pt idx="565">
                  <c:v>10.1855936050415</c:v>
                </c:pt>
                <c:pt idx="566">
                  <c:v>10.3409481048584</c:v>
                </c:pt>
                <c:pt idx="567">
                  <c:v>10.4341716766357</c:v>
                </c:pt>
                <c:pt idx="568">
                  <c:v>10.4579563140869</c:v>
                </c:pt>
                <c:pt idx="569">
                  <c:v>10.4087867736816</c:v>
                </c:pt>
                <c:pt idx="570">
                  <c:v>10.287113189697299</c:v>
                </c:pt>
                <c:pt idx="571">
                  <c:v>10.097537994384799</c:v>
                </c:pt>
                <c:pt idx="572">
                  <c:v>9.8490686416625994</c:v>
                </c:pt>
                <c:pt idx="573">
                  <c:v>9.5552015304565394</c:v>
                </c:pt>
                <c:pt idx="574">
                  <c:v>9.2335548400878906</c:v>
                </c:pt>
                <c:pt idx="575">
                  <c:v>8.9048814773559606</c:v>
                </c:pt>
                <c:pt idx="576">
                  <c:v>8.5915307998657209</c:v>
                </c:pt>
                <c:pt idx="577">
                  <c:v>8.3155355453491193</c:v>
                </c:pt>
                <c:pt idx="578">
                  <c:v>8.0967903137206996</c:v>
                </c:pt>
                <c:pt idx="579">
                  <c:v>7.9514884948730504</c:v>
                </c:pt>
                <c:pt idx="580">
                  <c:v>7.8909397125244203</c:v>
                </c:pt>
                <c:pt idx="581">
                  <c:v>7.9208297729492196</c:v>
                </c:pt>
                <c:pt idx="582">
                  <c:v>8.0408277511596697</c:v>
                </c:pt>
                <c:pt idx="583">
                  <c:v>8.2445917129516602</c:v>
                </c:pt>
                <c:pt idx="584">
                  <c:v>8.52020263671875</c:v>
                </c:pt>
                <c:pt idx="585">
                  <c:v>8.8509025573730504</c:v>
                </c:pt>
                <c:pt idx="586">
                  <c:v>9.2161130905151403</c:v>
                </c:pt>
                <c:pt idx="587">
                  <c:v>9.5926303863525408</c:v>
                </c:pt>
                <c:pt idx="588">
                  <c:v>9.9559011459350604</c:v>
                </c:pt>
                <c:pt idx="589">
                  <c:v>10.281338691711399</c:v>
                </c:pt>
                <c:pt idx="590">
                  <c:v>10.5457315444946</c:v>
                </c:pt>
                <c:pt idx="591">
                  <c:v>10.728773117065399</c:v>
                </c:pt>
                <c:pt idx="592">
                  <c:v>10.8147745132446</c:v>
                </c:pt>
                <c:pt idx="593">
                  <c:v>10.794339179992701</c:v>
                </c:pt>
                <c:pt idx="594">
                  <c:v>10.665747642517101</c:v>
                </c:pt>
                <c:pt idx="595">
                  <c:v>10.435738563537599</c:v>
                </c:pt>
                <c:pt idx="596">
                  <c:v>10.119301795959499</c:v>
                </c:pt>
                <c:pt idx="597">
                  <c:v>9.7385072708129901</c:v>
                </c:pt>
                <c:pt idx="598">
                  <c:v>9.3205471038818395</c:v>
                </c:pt>
                <c:pt idx="599">
                  <c:v>8.8953351974487305</c:v>
                </c:pt>
                <c:pt idx="600">
                  <c:v>8.4930438995361293</c:v>
                </c:pt>
                <c:pt idx="601">
                  <c:v>8.1418561935424805</c:v>
                </c:pt>
                <c:pt idx="602">
                  <c:v>7.86602830886841</c:v>
                </c:pt>
                <c:pt idx="603">
                  <c:v>7.6843981742858896</c:v>
                </c:pt>
                <c:pt idx="604">
                  <c:v>7.6093559265136701</c:v>
                </c:pt>
                <c:pt idx="605">
                  <c:v>7.6462874412536603</c:v>
                </c:pt>
                <c:pt idx="606">
                  <c:v>7.7934122085571298</c:v>
                </c:pt>
                <c:pt idx="607">
                  <c:v>8.0419540405273402</c:v>
                </c:pt>
                <c:pt idx="608">
                  <c:v>8.3765535354614293</c:v>
                </c:pt>
                <c:pt idx="609">
                  <c:v>8.7759351730346697</c:v>
                </c:pt>
                <c:pt idx="610">
                  <c:v>9.2138376235961896</c:v>
                </c:pt>
                <c:pt idx="611">
                  <c:v>9.6603059768676793</c:v>
                </c:pt>
                <c:pt idx="612">
                  <c:v>10.083462715148899</c:v>
                </c:pt>
                <c:pt idx="613">
                  <c:v>10.451733589172401</c:v>
                </c:pt>
                <c:pt idx="614">
                  <c:v>10.7364854812622</c:v>
                </c:pt>
                <c:pt idx="615">
                  <c:v>10.914740562439</c:v>
                </c:pt>
                <c:pt idx="616">
                  <c:v>10.9715776443481</c:v>
                </c:pt>
                <c:pt idx="617">
                  <c:v>10.901806831359901</c:v>
                </c:pt>
                <c:pt idx="618">
                  <c:v>10.7105445861816</c:v>
                </c:pt>
                <c:pt idx="619">
                  <c:v>10.4127283096313</c:v>
                </c:pt>
                <c:pt idx="620">
                  <c:v>10.031552314758301</c:v>
                </c:pt>
                <c:pt idx="621">
                  <c:v>9.5962371826171893</c:v>
                </c:pt>
                <c:pt idx="622">
                  <c:v>9.1394395828247106</c:v>
                </c:pt>
                <c:pt idx="623">
                  <c:v>8.6945352554321307</c:v>
                </c:pt>
                <c:pt idx="624">
                  <c:v>8.2930650711059606</c:v>
                </c:pt>
                <c:pt idx="625">
                  <c:v>7.9626088142395002</c:v>
                </c:pt>
                <c:pt idx="626">
                  <c:v>7.7252240180969203</c:v>
                </c:pt>
                <c:pt idx="627">
                  <c:v>7.5964221954345703</c:v>
                </c:pt>
                <c:pt idx="628">
                  <c:v>7.5845394134521502</c:v>
                </c:pt>
                <c:pt idx="629">
                  <c:v>7.6904106140136701</c:v>
                </c:pt>
                <c:pt idx="630">
                  <c:v>7.9073204994201696</c:v>
                </c:pt>
                <c:pt idx="631">
                  <c:v>8.2211618423461896</c:v>
                </c:pt>
                <c:pt idx="632">
                  <c:v>8.6109075546264595</c:v>
                </c:pt>
                <c:pt idx="633">
                  <c:v>9.04950046539307</c:v>
                </c:pt>
                <c:pt idx="634">
                  <c:v>9.5052309036254901</c:v>
                </c:pt>
                <c:pt idx="635">
                  <c:v>9.9437370300293004</c:v>
                </c:pt>
                <c:pt idx="636">
                  <c:v>10.330569267272899</c:v>
                </c:pt>
                <c:pt idx="637">
                  <c:v>10.634214401245099</c:v>
                </c:pt>
                <c:pt idx="638">
                  <c:v>10.829227447509799</c:v>
                </c:pt>
                <c:pt idx="639">
                  <c:v>10.8991146087646</c:v>
                </c:pt>
                <c:pt idx="640">
                  <c:v>10.8383131027222</c:v>
                </c:pt>
                <c:pt idx="641">
                  <c:v>10.652870178222701</c:v>
                </c:pt>
                <c:pt idx="642">
                  <c:v>10.3596811294556</c:v>
                </c:pt>
                <c:pt idx="643">
                  <c:v>9.9844341278076207</c:v>
                </c:pt>
                <c:pt idx="644">
                  <c:v>9.5585079193115199</c:v>
                </c:pt>
                <c:pt idx="645">
                  <c:v>9.1156187057495099</c:v>
                </c:pt>
                <c:pt idx="646">
                  <c:v>8.6889352798461896</c:v>
                </c:pt>
                <c:pt idx="647">
                  <c:v>8.3089179992675799</c:v>
                </c:pt>
                <c:pt idx="648">
                  <c:v>8.0016641616821307</c:v>
                </c:pt>
                <c:pt idx="649">
                  <c:v>7.7876791954040501</c:v>
                </c:pt>
                <c:pt idx="650">
                  <c:v>7.6809172630310103</c:v>
                </c:pt>
                <c:pt idx="651">
                  <c:v>7.6881628036498997</c:v>
                </c:pt>
                <c:pt idx="652">
                  <c:v>7.8086805343627903</c:v>
                </c:pt>
                <c:pt idx="653">
                  <c:v>8.0341768264770508</c:v>
                </c:pt>
                <c:pt idx="654">
                  <c:v>8.3490638732910192</c:v>
                </c:pt>
                <c:pt idx="655">
                  <c:v>8.7311258316040004</c:v>
                </c:pt>
                <c:pt idx="656">
                  <c:v>9.1526746749877894</c:v>
                </c:pt>
                <c:pt idx="657">
                  <c:v>9.5821561813354492</c:v>
                </c:pt>
                <c:pt idx="658">
                  <c:v>9.98626708984375</c:v>
                </c:pt>
                <c:pt idx="659">
                  <c:v>10.332469940185501</c:v>
                </c:pt>
                <c:pt idx="660">
                  <c:v>10.5918588638306</c:v>
                </c:pt>
                <c:pt idx="661">
                  <c:v>10.7421016693115</c:v>
                </c:pt>
                <c:pt idx="662">
                  <c:v>10.7700386047363</c:v>
                </c:pt>
                <c:pt idx="663">
                  <c:v>10.6732692718506</c:v>
                </c:pt>
                <c:pt idx="664">
                  <c:v>10.4604234695435</c:v>
                </c:pt>
                <c:pt idx="665">
                  <c:v>10.150077819824199</c:v>
                </c:pt>
                <c:pt idx="666">
                  <c:v>9.7685737609863299</c:v>
                </c:pt>
                <c:pt idx="667">
                  <c:v>9.3471374511718803</c:v>
                </c:pt>
                <c:pt idx="668">
                  <c:v>8.9189071655273509</c:v>
                </c:pt>
                <c:pt idx="669">
                  <c:v>8.5163345336914098</c:v>
                </c:pt>
                <c:pt idx="670">
                  <c:v>8.1690702438354492</c:v>
                </c:pt>
                <c:pt idx="671">
                  <c:v>7.9022922515869096</c:v>
                </c:pt>
                <c:pt idx="672">
                  <c:v>7.73537397384644</c:v>
                </c:pt>
                <c:pt idx="673">
                  <c:v>7.6808423995971697</c:v>
                </c:pt>
                <c:pt idx="674">
                  <c:v>7.7435936927795401</c:v>
                </c:pt>
                <c:pt idx="675">
                  <c:v>7.9204173088073704</c:v>
                </c:pt>
                <c:pt idx="676">
                  <c:v>8.1998014450073207</c:v>
                </c:pt>
                <c:pt idx="677">
                  <c:v>8.5622348785400408</c:v>
                </c:pt>
                <c:pt idx="678">
                  <c:v>8.9810075759887695</c:v>
                </c:pt>
                <c:pt idx="679">
                  <c:v>9.4236640930175799</c:v>
                </c:pt>
                <c:pt idx="680">
                  <c:v>9.8541603088378906</c:v>
                </c:pt>
                <c:pt idx="681">
                  <c:v>10.235802650451699</c:v>
                </c:pt>
                <c:pt idx="682">
                  <c:v>10.5348052978516</c:v>
                </c:pt>
                <c:pt idx="683">
                  <c:v>10.723985671997101</c:v>
                </c:pt>
                <c:pt idx="684">
                  <c:v>10.7860155105591</c:v>
                </c:pt>
                <c:pt idx="685">
                  <c:v>10.7156362533569</c:v>
                </c:pt>
                <c:pt idx="686">
                  <c:v>10.520240783691399</c:v>
                </c:pt>
                <c:pt idx="687">
                  <c:v>10.2186498641968</c:v>
                </c:pt>
                <c:pt idx="688">
                  <c:v>9.8384637832641602</c:v>
                </c:pt>
                <c:pt idx="689">
                  <c:v>9.4125289916992205</c:v>
                </c:pt>
                <c:pt idx="690">
                  <c:v>8.97546482086182</c:v>
                </c:pt>
                <c:pt idx="691">
                  <c:v>8.5606880187988299</c:v>
                </c:pt>
                <c:pt idx="692">
                  <c:v>8.1982545852661097</c:v>
                </c:pt>
                <c:pt idx="693">
                  <c:v>7.91335153579712</c:v>
                </c:pt>
                <c:pt idx="694">
                  <c:v>7.72534275054932</c:v>
                </c:pt>
                <c:pt idx="695">
                  <c:v>7.6471242904663104</c:v>
                </c:pt>
                <c:pt idx="696">
                  <c:v>7.6845974922180202</c:v>
                </c:pt>
                <c:pt idx="697">
                  <c:v>7.8362660408020002</c:v>
                </c:pt>
                <c:pt idx="698">
                  <c:v>8.0929346084594709</c:v>
                </c:pt>
                <c:pt idx="699">
                  <c:v>8.4377174377441406</c:v>
                </c:pt>
                <c:pt idx="700">
                  <c:v>8.8465232849121094</c:v>
                </c:pt>
                <c:pt idx="701">
                  <c:v>9.2891483306884801</c:v>
                </c:pt>
                <c:pt idx="702">
                  <c:v>9.7311754226684606</c:v>
                </c:pt>
                <c:pt idx="703">
                  <c:v>10.1365642547607</c:v>
                </c:pt>
                <c:pt idx="704">
                  <c:v>10.470856666564901</c:v>
                </c:pt>
                <c:pt idx="705">
                  <c:v>10.7047319412231</c:v>
                </c:pt>
                <c:pt idx="706">
                  <c:v>10.817267417907701</c:v>
                </c:pt>
                <c:pt idx="707">
                  <c:v>10.7984075546265</c:v>
                </c:pt>
                <c:pt idx="708">
                  <c:v>10.6501569747925</c:v>
                </c:pt>
                <c:pt idx="709">
                  <c:v>10.3861799240112</c:v>
                </c:pt>
                <c:pt idx="710">
                  <c:v>10.030071258544901</c:v>
                </c:pt>
                <c:pt idx="711">
                  <c:v>9.6127357482910192</c:v>
                </c:pt>
                <c:pt idx="712">
                  <c:v>9.1692047119140607</c:v>
                </c:pt>
                <c:pt idx="713">
                  <c:v>8.7352781295776403</c:v>
                </c:pt>
                <c:pt idx="714">
                  <c:v>8.3443183898925799</c:v>
                </c:pt>
                <c:pt idx="715">
                  <c:v>8.0247278213500994</c:v>
                </c:pt>
                <c:pt idx="716">
                  <c:v>7.7982645034790004</c:v>
                </c:pt>
                <c:pt idx="717">
                  <c:v>7.6791210174560502</c:v>
                </c:pt>
                <c:pt idx="718">
                  <c:v>7.6736125946044904</c:v>
                </c:pt>
                <c:pt idx="719">
                  <c:v>7.7804112434387198</c:v>
                </c:pt>
                <c:pt idx="720">
                  <c:v>7.9910655021667498</c:v>
                </c:pt>
                <c:pt idx="721">
                  <c:v>8.29065036773682</c:v>
                </c:pt>
                <c:pt idx="722">
                  <c:v>8.6584825515747106</c:v>
                </c:pt>
                <c:pt idx="723">
                  <c:v>9.0689859390258807</c:v>
                </c:pt>
                <c:pt idx="724">
                  <c:v>9.4928941726684606</c:v>
                </c:pt>
                <c:pt idx="725">
                  <c:v>9.8988800048828107</c:v>
                </c:pt>
                <c:pt idx="726">
                  <c:v>10.255693435668899</c:v>
                </c:pt>
                <c:pt idx="727">
                  <c:v>10.5347814559937</c:v>
                </c:pt>
                <c:pt idx="728">
                  <c:v>10.713219642639199</c:v>
                </c:pt>
                <c:pt idx="729">
                  <c:v>10.776314735412599</c:v>
                </c:pt>
                <c:pt idx="730">
                  <c:v>10.719398498535201</c:v>
                </c:pt>
                <c:pt idx="731">
                  <c:v>10.5482730865479</c:v>
                </c:pt>
                <c:pt idx="732">
                  <c:v>10.278276443481399</c:v>
                </c:pt>
                <c:pt idx="733">
                  <c:v>9.9323406219482404</c:v>
                </c:pt>
                <c:pt idx="734">
                  <c:v>9.5383958816528303</c:v>
                </c:pt>
                <c:pt idx="735">
                  <c:v>9.1266775131225604</c:v>
                </c:pt>
                <c:pt idx="736">
                  <c:v>8.7272310256958008</c:v>
                </c:pt>
                <c:pt idx="737">
                  <c:v>8.3679218292236293</c:v>
                </c:pt>
                <c:pt idx="738">
                  <c:v>8.0728778839111293</c:v>
                </c:pt>
                <c:pt idx="739">
                  <c:v>7.8614087104797399</c:v>
                </c:pt>
                <c:pt idx="740">
                  <c:v>7.7472429275512704</c:v>
                </c:pt>
                <c:pt idx="741">
                  <c:v>7.7379989624023402</c:v>
                </c:pt>
                <c:pt idx="742">
                  <c:v>7.83473777770996</c:v>
                </c:pt>
                <c:pt idx="743">
                  <c:v>8.0316238403320295</c:v>
                </c:pt>
                <c:pt idx="744">
                  <c:v>8.3157987594604492</c:v>
                </c:pt>
                <c:pt idx="745">
                  <c:v>8.6676301956176793</c:v>
                </c:pt>
                <c:pt idx="746">
                  <c:v>9.0616970062255895</c:v>
                </c:pt>
                <c:pt idx="747">
                  <c:v>9.4685745239257795</c:v>
                </c:pt>
                <c:pt idx="748">
                  <c:v>9.8573827743530291</c:v>
                </c:pt>
                <c:pt idx="749">
                  <c:v>10.198766708374</c:v>
                </c:pt>
                <c:pt idx="750">
                  <c:v>10.4676780700684</c:v>
                </c:pt>
                <c:pt idx="751">
                  <c:v>10.645531654357899</c:v>
                </c:pt>
                <c:pt idx="752">
                  <c:v>10.721362113952599</c:v>
                </c:pt>
                <c:pt idx="753">
                  <c:v>10.6921091079712</c:v>
                </c:pt>
                <c:pt idx="754">
                  <c:v>10.5622215270996</c:v>
                </c:pt>
                <c:pt idx="755">
                  <c:v>10.3428134918213</c:v>
                </c:pt>
                <c:pt idx="756">
                  <c:v>10.050565719604499</c:v>
                </c:pt>
                <c:pt idx="757">
                  <c:v>9.7064018249511701</c:v>
                </c:pt>
                <c:pt idx="758">
                  <c:v>9.3341217041015607</c:v>
                </c:pt>
                <c:pt idx="759">
                  <c:v>8.9588918685913104</c:v>
                </c:pt>
                <c:pt idx="760">
                  <c:v>8.6056709289550799</c:v>
                </c:pt>
                <c:pt idx="761">
                  <c:v>8.2976560592651403</c:v>
                </c:pt>
                <c:pt idx="762">
                  <c:v>8.0547409057617205</c:v>
                </c:pt>
                <c:pt idx="763">
                  <c:v>7.8922624588012704</c:v>
                </c:pt>
                <c:pt idx="764">
                  <c:v>7.8200407028198198</c:v>
                </c:pt>
                <c:pt idx="765">
                  <c:v>7.84187936782837</c:v>
                </c:pt>
                <c:pt idx="766">
                  <c:v>7.9554996490478498</c:v>
                </c:pt>
                <c:pt idx="767">
                  <c:v>8.1529064178466797</c:v>
                </c:pt>
                <c:pt idx="768">
                  <c:v>8.4210901260375994</c:v>
                </c:pt>
                <c:pt idx="769">
                  <c:v>8.7429447174072301</c:v>
                </c:pt>
                <c:pt idx="770">
                  <c:v>9.0983610153198207</c:v>
                </c:pt>
                <c:pt idx="771">
                  <c:v>9.4653959274291992</c:v>
                </c:pt>
                <c:pt idx="772">
                  <c:v>9.8214988708496094</c:v>
                </c:pt>
                <c:pt idx="773">
                  <c:v>10.144772529602101</c:v>
                </c:pt>
                <c:pt idx="774">
                  <c:v>10.415205001831101</c:v>
                </c:pt>
                <c:pt idx="775">
                  <c:v>10.615872383117701</c:v>
                </c:pt>
                <c:pt idx="776">
                  <c:v>10.734057426452599</c:v>
                </c:pt>
                <c:pt idx="777">
                  <c:v>10.7621040344238</c:v>
                </c:pt>
                <c:pt idx="778">
                  <c:v>10.697858810424799</c:v>
                </c:pt>
                <c:pt idx="779">
                  <c:v>10.544654846191399</c:v>
                </c:pt>
                <c:pt idx="780">
                  <c:v>10.310930252075201</c:v>
                </c:pt>
                <c:pt idx="781">
                  <c:v>10.0096387863159</c:v>
                </c:pt>
                <c:pt idx="782">
                  <c:v>9.6575269699096697</c:v>
                </c:pt>
                <c:pt idx="783">
                  <c:v>9.2744951248168892</c:v>
                </c:pt>
                <c:pt idx="784">
                  <c:v>8.8829441070556605</c:v>
                </c:pt>
                <c:pt idx="785">
                  <c:v>8.5068435668945295</c:v>
                </c:pt>
                <c:pt idx="786">
                  <c:v>8.1704263687133807</c:v>
                </c:pt>
                <c:pt idx="787">
                  <c:v>7.8965969085693404</c:v>
                </c:pt>
                <c:pt idx="788">
                  <c:v>7.7051544189453098</c:v>
                </c:pt>
                <c:pt idx="789">
                  <c:v>7.6110301017761204</c:v>
                </c:pt>
                <c:pt idx="790">
                  <c:v>7.6227531433105504</c:v>
                </c:pt>
                <c:pt idx="791">
                  <c:v>7.7414422035217303</c:v>
                </c:pt>
                <c:pt idx="792">
                  <c:v>7.9605345726013201</c:v>
                </c:pt>
                <c:pt idx="793">
                  <c:v>8.2663183212280291</c:v>
                </c:pt>
                <c:pt idx="794">
                  <c:v>8.63903903961182</c:v>
                </c:pt>
                <c:pt idx="795">
                  <c:v>9.0543231964111293</c:v>
                </c:pt>
                <c:pt idx="796">
                  <c:v>9.4847841262817401</c:v>
                </c:pt>
                <c:pt idx="797">
                  <c:v>9.9018201828002894</c:v>
                </c:pt>
                <c:pt idx="798">
                  <c:v>10.2775774002075</c:v>
                </c:pt>
                <c:pt idx="799">
                  <c:v>10.5870141983032</c:v>
                </c:pt>
                <c:pt idx="800">
                  <c:v>10.809822082519499</c:v>
                </c:pt>
                <c:pt idx="801">
                  <c:v>10.9319248199463</c:v>
                </c:pt>
                <c:pt idx="802">
                  <c:v>10.946385383606</c:v>
                </c:pt>
                <c:pt idx="803">
                  <c:v>10.853687286376999</c:v>
                </c:pt>
                <c:pt idx="804">
                  <c:v>10.661329269409199</c:v>
                </c:pt>
                <c:pt idx="805">
                  <c:v>10.382936477661101</c:v>
                </c:pt>
                <c:pt idx="806">
                  <c:v>10.036833763122599</c:v>
                </c:pt>
                <c:pt idx="807">
                  <c:v>9.64447116851807</c:v>
                </c:pt>
                <c:pt idx="808">
                  <c:v>9.2289581298828107</c:v>
                </c:pt>
                <c:pt idx="809">
                  <c:v>8.8138484954834002</c:v>
                </c:pt>
                <c:pt idx="810">
                  <c:v>8.42218112945557</c:v>
                </c:pt>
                <c:pt idx="811">
                  <c:v>8.0755729675293004</c:v>
                </c:pt>
                <c:pt idx="812">
                  <c:v>7.7932639122009304</c:v>
                </c:pt>
                <c:pt idx="813">
                  <c:v>7.5913233757018999</c:v>
                </c:pt>
                <c:pt idx="814">
                  <c:v>7.4821205139160201</c:v>
                </c:pt>
                <c:pt idx="815">
                  <c:v>7.4737381935119602</c:v>
                </c:pt>
                <c:pt idx="816">
                  <c:v>7.5693335533142099</c:v>
                </c:pt>
                <c:pt idx="817">
                  <c:v>7.7665653228759801</c:v>
                </c:pt>
                <c:pt idx="818">
                  <c:v>8.0572280883789098</c:v>
                </c:pt>
                <c:pt idx="819">
                  <c:v>8.4271717071533203</c:v>
                </c:pt>
                <c:pt idx="820">
                  <c:v>8.8566560745239293</c:v>
                </c:pt>
                <c:pt idx="821">
                  <c:v>9.3211431503295898</c:v>
                </c:pt>
                <c:pt idx="822">
                  <c:v>9.7925395965576207</c:v>
                </c:pt>
                <c:pt idx="823">
                  <c:v>10.2407484054565</c:v>
                </c:pt>
                <c:pt idx="824">
                  <c:v>10.635382652282701</c:v>
                </c:pt>
                <c:pt idx="825">
                  <c:v>10.947629928588899</c:v>
                </c:pt>
                <c:pt idx="826">
                  <c:v>11.1524410247803</c:v>
                </c:pt>
                <c:pt idx="827">
                  <c:v>11.2309818267822</c:v>
                </c:pt>
                <c:pt idx="828">
                  <c:v>11.1730194091797</c:v>
                </c:pt>
                <c:pt idx="829">
                  <c:v>10.9787654876709</c:v>
                </c:pt>
                <c:pt idx="830">
                  <c:v>10.659704208374</c:v>
                </c:pt>
                <c:pt idx="831">
                  <c:v>10.238005638122599</c:v>
                </c:pt>
                <c:pt idx="832">
                  <c:v>9.7444477081298793</c:v>
                </c:pt>
                <c:pt idx="833">
                  <c:v>9.2152624130249006</c:v>
                </c:pt>
                <c:pt idx="834">
                  <c:v>8.6885356903076207</c:v>
                </c:pt>
                <c:pt idx="835">
                  <c:v>8.2007827758789098</c:v>
                </c:pt>
                <c:pt idx="836">
                  <c:v>7.7841362953186</c:v>
                </c:pt>
                <c:pt idx="837">
                  <c:v>7.4643807411193803</c:v>
                </c:pt>
                <c:pt idx="838">
                  <c:v>7.2598996162414497</c:v>
                </c:pt>
                <c:pt idx="839">
                  <c:v>7.1813316345214897</c:v>
                </c:pt>
                <c:pt idx="840">
                  <c:v>7.2316422462463397</c:v>
                </c:pt>
                <c:pt idx="841">
                  <c:v>7.4063286781311</c:v>
                </c:pt>
                <c:pt idx="842">
                  <c:v>7.6938643455505398</c:v>
                </c:pt>
                <c:pt idx="843">
                  <c:v>8.0762062072753906</c:v>
                </c:pt>
                <c:pt idx="844">
                  <c:v>8.5296926498413104</c:v>
                </c:pt>
                <c:pt idx="845">
                  <c:v>9.0262794494628906</c:v>
                </c:pt>
                <c:pt idx="846">
                  <c:v>9.5351648330688494</c:v>
                </c:pt>
                <c:pt idx="847">
                  <c:v>10.024660110473601</c:v>
                </c:pt>
                <c:pt idx="848">
                  <c:v>10.4641456604004</c:v>
                </c:pt>
                <c:pt idx="849">
                  <c:v>10.825903892517101</c:v>
                </c:pt>
                <c:pt idx="850">
                  <c:v>11.086732864379901</c:v>
                </c:pt>
                <c:pt idx="851">
                  <c:v>11.2292785644531</c:v>
                </c:pt>
                <c:pt idx="852">
                  <c:v>11.2431697845459</c:v>
                </c:pt>
                <c:pt idx="853">
                  <c:v>11.1260089874268</c:v>
                </c:pt>
                <c:pt idx="854">
                  <c:v>10.883938789367701</c:v>
                </c:pt>
                <c:pt idx="855">
                  <c:v>10.5318145751953</c:v>
                </c:pt>
                <c:pt idx="856">
                  <c:v>10.0924997329712</c:v>
                </c:pt>
                <c:pt idx="857">
                  <c:v>9.5955238342285192</c:v>
                </c:pt>
                <c:pt idx="858">
                  <c:v>9.0750684738159197</c:v>
                </c:pt>
                <c:pt idx="859">
                  <c:v>8.5675210952758807</c:v>
                </c:pt>
                <c:pt idx="860">
                  <c:v>8.1088294982910192</c:v>
                </c:pt>
                <c:pt idx="861">
                  <c:v>7.7318696975707999</c:v>
                </c:pt>
                <c:pt idx="862">
                  <c:v>7.4639854431152397</c:v>
                </c:pt>
                <c:pt idx="863">
                  <c:v>7.3249382972717303</c:v>
                </c:pt>
                <c:pt idx="864">
                  <c:v>7.3252987861633301</c:v>
                </c:pt>
                <c:pt idx="865">
                  <c:v>7.4653840065002397</c:v>
                </c:pt>
                <c:pt idx="866">
                  <c:v>7.7347955703735396</c:v>
                </c:pt>
                <c:pt idx="867">
                  <c:v>8.1127891540527308</c:v>
                </c:pt>
                <c:pt idx="868">
                  <c:v>8.5696496963500994</c:v>
                </c:pt>
                <c:pt idx="869">
                  <c:v>9.0690641403198207</c:v>
                </c:pt>
                <c:pt idx="870">
                  <c:v>9.5713214874267596</c:v>
                </c:pt>
                <c:pt idx="871">
                  <c:v>10.036912918090801</c:v>
                </c:pt>
                <c:pt idx="872">
                  <c:v>10.4301242828369</c:v>
                </c:pt>
                <c:pt idx="873">
                  <c:v>10.7221632003784</c:v>
                </c:pt>
                <c:pt idx="874">
                  <c:v>10.8934631347656</c:v>
                </c:pt>
                <c:pt idx="875">
                  <c:v>10.934938430786101</c:v>
                </c:pt>
                <c:pt idx="876">
                  <c:v>10.8482513427734</c:v>
                </c:pt>
                <c:pt idx="877">
                  <c:v>10.6450595855713</c:v>
                </c:pt>
                <c:pt idx="878">
                  <c:v>10.345452308654799</c:v>
                </c:pt>
                <c:pt idx="879">
                  <c:v>9.9757595062255895</c:v>
                </c:pt>
                <c:pt idx="880">
                  <c:v>9.5661287307739293</c:v>
                </c:pt>
                <c:pt idx="881">
                  <c:v>9.1480560302734393</c:v>
                </c:pt>
                <c:pt idx="882">
                  <c:v>8.7522029876709002</c:v>
                </c:pt>
                <c:pt idx="883">
                  <c:v>8.4065113067627006</c:v>
                </c:pt>
                <c:pt idx="884">
                  <c:v>8.1347370147705096</c:v>
                </c:pt>
                <c:pt idx="885">
                  <c:v>7.9552531242370597</c:v>
                </c:pt>
                <c:pt idx="886">
                  <c:v>7.8801312446594203</c:v>
                </c:pt>
                <c:pt idx="887">
                  <c:v>7.9144287109375</c:v>
                </c:pt>
                <c:pt idx="888">
                  <c:v>8.0556201934814506</c:v>
                </c:pt>
                <c:pt idx="889">
                  <c:v>8.2934141159057599</c:v>
                </c:pt>
                <c:pt idx="890">
                  <c:v>8.6099777221679705</c:v>
                </c:pt>
                <c:pt idx="891">
                  <c:v>8.9807615280151403</c:v>
                </c:pt>
                <c:pt idx="892">
                  <c:v>9.3758974075317401</c:v>
                </c:pt>
                <c:pt idx="893">
                  <c:v>9.7621383666992205</c:v>
                </c:pt>
                <c:pt idx="894">
                  <c:v>10.105372428894</c:v>
                </c:pt>
                <c:pt idx="895">
                  <c:v>10.373735427856399</c:v>
                </c:pt>
                <c:pt idx="896">
                  <c:v>10.5410604476929</c:v>
                </c:pt>
                <c:pt idx="897">
                  <c:v>10.5901584625244</c:v>
                </c:pt>
                <c:pt idx="898">
                  <c:v>10.5151519775391</c:v>
                </c:pt>
                <c:pt idx="899">
                  <c:v>10.322286605835</c:v>
                </c:pt>
                <c:pt idx="900">
                  <c:v>10.0291032791138</c:v>
                </c:pt>
                <c:pt idx="901">
                  <c:v>9.6621217727661097</c:v>
                </c:pt>
                <c:pt idx="902">
                  <c:v>9.2536907196044904</c:v>
                </c:pt>
                <c:pt idx="903">
                  <c:v>8.8385715484619105</c:v>
                </c:pt>
                <c:pt idx="904">
                  <c:v>8.4507942199706996</c:v>
                </c:pt>
                <c:pt idx="905">
                  <c:v>8.1211080551147496</c:v>
                </c:pt>
                <c:pt idx="906">
                  <c:v>7.8751263618469203</c:v>
                </c:pt>
                <c:pt idx="907">
                  <c:v>7.7321343421936</c:v>
                </c:pt>
                <c:pt idx="908">
                  <c:v>7.70434665679932</c:v>
                </c:pt>
                <c:pt idx="909">
                  <c:v>7.7964358329772896</c:v>
                </c:pt>
                <c:pt idx="910">
                  <c:v>8.00524997711182</c:v>
                </c:pt>
                <c:pt idx="911">
                  <c:v>8.3196830749511701</c:v>
                </c:pt>
                <c:pt idx="912">
                  <c:v>8.7208070755004901</c:v>
                </c:pt>
                <c:pt idx="913">
                  <c:v>9.1824560165405291</c:v>
                </c:pt>
                <c:pt idx="914">
                  <c:v>9.6723585128784197</c:v>
                </c:pt>
                <c:pt idx="915">
                  <c:v>10.153943061828601</c:v>
                </c:pt>
                <c:pt idx="916">
                  <c:v>10.588776588439901</c:v>
                </c:pt>
                <c:pt idx="917">
                  <c:v>10.9394836425781</c:v>
                </c:pt>
                <c:pt idx="918">
                  <c:v>11.1730356216431</c:v>
                </c:pt>
                <c:pt idx="919">
                  <c:v>11.264102935791</c:v>
                </c:pt>
                <c:pt idx="920">
                  <c:v>11.197979927063001</c:v>
                </c:pt>
                <c:pt idx="921">
                  <c:v>10.9726266860962</c:v>
                </c:pt>
                <c:pt idx="922">
                  <c:v>10.5992975234985</c:v>
                </c:pt>
                <c:pt idx="923">
                  <c:v>10.1017770767212</c:v>
                </c:pt>
                <c:pt idx="924">
                  <c:v>9.5142698287963903</c:v>
                </c:pt>
                <c:pt idx="925">
                  <c:v>8.8784694671630895</c:v>
                </c:pt>
                <c:pt idx="926">
                  <c:v>8.2401695251464808</c:v>
                </c:pt>
                <c:pt idx="927">
                  <c:v>7.64579153060913</c:v>
                </c:pt>
                <c:pt idx="928">
                  <c:v>7.1391520500183097</c:v>
                </c:pt>
                <c:pt idx="929">
                  <c:v>6.7586550712585396</c:v>
                </c:pt>
                <c:pt idx="930">
                  <c:v>6.5350141525268599</c:v>
                </c:pt>
                <c:pt idx="931">
                  <c:v>6.4894595146179199</c:v>
                </c:pt>
                <c:pt idx="932">
                  <c:v>6.6323728561401403</c:v>
                </c:pt>
                <c:pt idx="933">
                  <c:v>6.9623732566833496</c:v>
                </c:pt>
                <c:pt idx="934">
                  <c:v>7.4658732414245597</c:v>
                </c:pt>
                <c:pt idx="935">
                  <c:v>8.1170406341552699</c:v>
                </c:pt>
                <c:pt idx="936">
                  <c:v>8.8784465789794904</c:v>
                </c:pt>
                <c:pt idx="937">
                  <c:v>9.7023487091064506</c:v>
                </c:pt>
                <c:pt idx="938">
                  <c:v>10.5328254699707</c:v>
                </c:pt>
                <c:pt idx="939">
                  <c:v>11.3088188171387</c:v>
                </c:pt>
                <c:pt idx="940">
                  <c:v>11.968188285827599</c:v>
                </c:pt>
                <c:pt idx="941">
                  <c:v>12.4527912139893</c:v>
                </c:pt>
                <c:pt idx="942">
                  <c:v>12.714353561401399</c:v>
                </c:pt>
                <c:pt idx="943">
                  <c:v>12.7202091217041</c:v>
                </c:pt>
                <c:pt idx="944">
                  <c:v>12.458005905151399</c:v>
                </c:pt>
                <c:pt idx="945">
                  <c:v>11.9381723403931</c:v>
                </c:pt>
                <c:pt idx="946">
                  <c:v>11.1936693191528</c:v>
                </c:pt>
                <c:pt idx="947">
                  <c:v>10.2769527435303</c:v>
                </c:pt>
                <c:pt idx="948">
                  <c:v>9.2548265457153303</c:v>
                </c:pt>
                <c:pt idx="949">
                  <c:v>8.2020568847656303</c:v>
                </c:pt>
                <c:pt idx="950">
                  <c:v>7.1947302818298304</c:v>
                </c:pt>
                <c:pt idx="951">
                  <c:v>6.30417823791504</c:v>
                </c:pt>
                <c:pt idx="952">
                  <c:v>5.5920424461364702</c:v>
                </c:pt>
                <c:pt idx="953">
                  <c:v>5.1068363189697301</c:v>
                </c:pt>
                <c:pt idx="954">
                  <c:v>4.88183689117432</c:v>
                </c:pt>
                <c:pt idx="955">
                  <c:v>4.9341020584106401</c:v>
                </c:pt>
                <c:pt idx="956">
                  <c:v>5.2641501426696804</c:v>
                </c:pt>
                <c:pt idx="957">
                  <c:v>5.8563580513000497</c:v>
                </c:pt>
                <c:pt idx="958">
                  <c:v>6.6794867515564</c:v>
                </c:pt>
                <c:pt idx="959">
                  <c:v>7.6877536773681596</c:v>
                </c:pt>
                <c:pt idx="960">
                  <c:v>8.8222541809081996</c:v>
                </c:pt>
                <c:pt idx="961">
                  <c:v>10.0131998062134</c:v>
                </c:pt>
                <c:pt idx="962">
                  <c:v>11.182979583740201</c:v>
                </c:pt>
                <c:pt idx="963">
                  <c:v>12.250327110290501</c:v>
                </c:pt>
                <c:pt idx="964">
                  <c:v>13.1358289718628</c:v>
                </c:pt>
                <c:pt idx="965">
                  <c:v>13.767993927001999</c:v>
                </c:pt>
                <c:pt idx="966">
                  <c:v>14.0899515151978</c:v>
                </c:pt>
                <c:pt idx="967">
                  <c:v>14.0657596588135</c:v>
                </c:pt>
                <c:pt idx="968">
                  <c:v>13.6850738525391</c:v>
                </c:pt>
                <c:pt idx="969">
                  <c:v>12.965751647949199</c:v>
                </c:pt>
                <c:pt idx="970">
                  <c:v>11.953666687011699</c:v>
                </c:pt>
                <c:pt idx="971">
                  <c:v>10.719088554382299</c:v>
                </c:pt>
                <c:pt idx="972">
                  <c:v>9.3504066467285192</c:v>
                </c:pt>
                <c:pt idx="973">
                  <c:v>7.9461970329284703</c:v>
                </c:pt>
                <c:pt idx="974">
                  <c:v>6.60644578933716</c:v>
                </c:pt>
                <c:pt idx="975">
                  <c:v>5.4247164726257298</c:v>
                </c:pt>
                <c:pt idx="976">
                  <c:v>4.4817013740539604</c:v>
                </c:pt>
                <c:pt idx="977">
                  <c:v>3.8405778408050502</c:v>
                </c:pt>
                <c:pt idx="978">
                  <c:v>3.5439119338989298</c:v>
                </c:pt>
                <c:pt idx="979">
                  <c:v>3.6121301651000999</c:v>
                </c:pt>
                <c:pt idx="980">
                  <c:v>4.04305171966553</c:v>
                </c:pt>
                <c:pt idx="981">
                  <c:v>4.8123197555542001</c:v>
                </c:pt>
                <c:pt idx="982">
                  <c:v>5.87457227706909</c:v>
                </c:pt>
                <c:pt idx="983">
                  <c:v>7.1653218269348198</c:v>
                </c:pt>
                <c:pt idx="984">
                  <c:v>8.6037263870239293</c:v>
                </c:pt>
                <c:pt idx="985">
                  <c:v>10.0962314605713</c:v>
                </c:pt>
                <c:pt idx="986">
                  <c:v>11.541357994079601</c:v>
                </c:pt>
                <c:pt idx="987">
                  <c:v>12.836009979248001</c:v>
                </c:pt>
                <c:pt idx="988">
                  <c:v>13.883166313171399</c:v>
                </c:pt>
                <c:pt idx="989">
                  <c:v>14.600563049316399</c:v>
                </c:pt>
                <c:pt idx="990">
                  <c:v>14.9290761947632</c:v>
                </c:pt>
                <c:pt idx="991">
                  <c:v>14.839546203613301</c:v>
                </c:pt>
                <c:pt idx="992">
                  <c:v>14.3363656997681</c:v>
                </c:pt>
                <c:pt idx="993">
                  <c:v>13.4572076797485</c:v>
                </c:pt>
                <c:pt idx="994">
                  <c:v>12.2687892913818</c:v>
                </c:pt>
                <c:pt idx="995">
                  <c:v>10.859825134277299</c:v>
                </c:pt>
                <c:pt idx="996">
                  <c:v>9.3322219848632795</c:v>
                </c:pt>
                <c:pt idx="997">
                  <c:v>7.79239797592163</c:v>
                </c:pt>
                <c:pt idx="998">
                  <c:v>6.3435621261596697</c:v>
                </c:pt>
                <c:pt idx="999">
                  <c:v>5.0794296264648402</c:v>
                </c:pt>
                <c:pt idx="1000">
                  <c:v>4.0796833038330096</c:v>
                </c:pt>
                <c:pt idx="1001">
                  <c:v>3.4064493179321298</c:v>
                </c:pt>
                <c:pt idx="1002">
                  <c:v>3.1017997264862101</c:v>
                </c:pt>
                <c:pt idx="1003">
                  <c:v>3.18577933311462</c:v>
                </c:pt>
                <c:pt idx="1004">
                  <c:v>3.6550843715667698</c:v>
                </c:pt>
                <c:pt idx="1005">
                  <c:v>4.4828138351440403</c:v>
                </c:pt>
                <c:pt idx="1006">
                  <c:v>5.61916303634644</c:v>
                </c:pt>
                <c:pt idx="1007">
                  <c:v>6.9933767318725604</c:v>
                </c:pt>
                <c:pt idx="1008">
                  <c:v>8.5167608261108398</c:v>
                </c:pt>
                <c:pt idx="1009">
                  <c:v>10.0872917175293</c:v>
                </c:pt>
                <c:pt idx="1010">
                  <c:v>11.5955410003662</c:v>
                </c:pt>
                <c:pt idx="1011">
                  <c:v>12.932390213012701</c:v>
                </c:pt>
                <c:pt idx="1012">
                  <c:v>13.9981889724731</c:v>
                </c:pt>
                <c:pt idx="1013">
                  <c:v>14.7124271392822</c:v>
                </c:pt>
                <c:pt idx="1014">
                  <c:v>15.022458076477101</c:v>
                </c:pt>
                <c:pt idx="1015">
                  <c:v>14.9093370437622</c:v>
                </c:pt>
                <c:pt idx="1016">
                  <c:v>14.389404296875</c:v>
                </c:pt>
                <c:pt idx="1017">
                  <c:v>13.5110816955566</c:v>
                </c:pt>
                <c:pt idx="1018">
                  <c:v>12.347893714904799</c:v>
                </c:pt>
                <c:pt idx="1019">
                  <c:v>10.989732742309601</c:v>
                </c:pt>
                <c:pt idx="1020">
                  <c:v>9.5340633392334002</c:v>
                </c:pt>
                <c:pt idx="1021">
                  <c:v>8.0784826278686506</c:v>
                </c:pt>
                <c:pt idx="1022">
                  <c:v>6.7149744033813503</c:v>
                </c:pt>
                <c:pt idx="1023">
                  <c:v>5.5255990028381303</c:v>
                </c:pt>
                <c:pt idx="1024">
                  <c:v>4.5792541503906303</c:v>
                </c:pt>
                <c:pt idx="1025">
                  <c:v>3.9289956092834499</c:v>
                </c:pt>
                <c:pt idx="1026">
                  <c:v>3.6098549365997301</c:v>
                </c:pt>
                <c:pt idx="1027">
                  <c:v>3.63754487037659</c:v>
                </c:pt>
                <c:pt idx="1028">
                  <c:v>4.0077695846557599</c:v>
                </c:pt>
                <c:pt idx="1029">
                  <c:v>4.6964387893676802</c:v>
                </c:pt>
                <c:pt idx="1030">
                  <c:v>5.66058397293091</c:v>
                </c:pt>
                <c:pt idx="1031">
                  <c:v>6.8399977684020996</c:v>
                </c:pt>
                <c:pt idx="1032">
                  <c:v>8.1598548889160192</c:v>
                </c:pt>
                <c:pt idx="1033">
                  <c:v>9.5347957611084002</c:v>
                </c:pt>
                <c:pt idx="1034">
                  <c:v>10.8747110366821</c:v>
                </c:pt>
                <c:pt idx="1035">
                  <c:v>12.091748237609901</c:v>
                </c:pt>
                <c:pt idx="1036">
                  <c:v>13.107668876647899</c:v>
                </c:pt>
                <c:pt idx="1037">
                  <c:v>13.860318183898899</c:v>
                </c:pt>
                <c:pt idx="1038">
                  <c:v>14.308055877685501</c:v>
                </c:pt>
                <c:pt idx="1039">
                  <c:v>14.431725502014199</c:v>
                </c:pt>
                <c:pt idx="1040">
                  <c:v>14.2339792251587</c:v>
                </c:pt>
                <c:pt idx="1041">
                  <c:v>13.7368326187134</c:v>
                </c:pt>
                <c:pt idx="1042">
                  <c:v>12.978325843811</c:v>
                </c:pt>
                <c:pt idx="1043">
                  <c:v>12.0089673995972</c:v>
                </c:pt>
                <c:pt idx="1044">
                  <c:v>10.8882493972778</c:v>
                </c:pt>
                <c:pt idx="1045">
                  <c:v>9.6813201904296893</c:v>
                </c:pt>
                <c:pt idx="1046">
                  <c:v>8.4557256698608398</c:v>
                </c:pt>
                <c:pt idx="1047">
                  <c:v>7.2783083915710396</c:v>
                </c:pt>
                <c:pt idx="1048">
                  <c:v>6.21238088607788</c:v>
                </c:pt>
                <c:pt idx="1049">
                  <c:v>5.3152422904968297</c:v>
                </c:pt>
                <c:pt idx="1050">
                  <c:v>4.63606929779053</c:v>
                </c:pt>
                <c:pt idx="1051">
                  <c:v>4.21411085128784</c:v>
                </c:pt>
                <c:pt idx="1052">
                  <c:v>4.0766229629516602</c:v>
                </c:pt>
                <c:pt idx="1053">
                  <c:v>4.2367320060729998</c:v>
                </c:pt>
                <c:pt idx="1054">
                  <c:v>4.6916422843933097</c:v>
                </c:pt>
                <c:pt idx="1055">
                  <c:v>5.4217596054077104</c:v>
                </c:pt>
                <c:pt idx="1056">
                  <c:v>6.3909554481506303</c:v>
                </c:pt>
                <c:pt idx="1057">
                  <c:v>7.5483579635620099</c:v>
                </c:pt>
                <c:pt idx="1058">
                  <c:v>8.8311424255371094</c:v>
                </c:pt>
                <c:pt idx="1059">
                  <c:v>10.1681356430054</c:v>
                </c:pt>
                <c:pt idx="1060">
                  <c:v>11.483172416686999</c:v>
                </c:pt>
                <c:pt idx="1061">
                  <c:v>12.6978921890259</c:v>
                </c:pt>
                <c:pt idx="1062">
                  <c:v>13.734539985656699</c:v>
                </c:pt>
                <c:pt idx="1063">
                  <c:v>14.5192956924438</c:v>
                </c:pt>
                <c:pt idx="1064">
                  <c:v>14.9876651763916</c:v>
                </c:pt>
                <c:pt idx="1065">
                  <c:v>15.0921363830566</c:v>
                </c:pt>
                <c:pt idx="1066">
                  <c:v>14.8092250823975</c:v>
                </c:pt>
                <c:pt idx="1067">
                  <c:v>14.1433219909668</c:v>
                </c:pt>
                <c:pt idx="1068">
                  <c:v>13.127474784851101</c:v>
                </c:pt>
                <c:pt idx="1069">
                  <c:v>11.821516036987299</c:v>
                </c:pt>
                <c:pt idx="1070">
                  <c:v>10.306825637817401</c:v>
                </c:pt>
                <c:pt idx="1071">
                  <c:v>8.6803627014160192</c:v>
                </c:pt>
                <c:pt idx="1072">
                  <c:v>7.0490684509277299</c:v>
                </c:pt>
                <c:pt idx="1073">
                  <c:v>5.5236973762512198</c:v>
                </c:pt>
                <c:pt idx="1074">
                  <c:v>4.2108435630798304</c:v>
                </c:pt>
                <c:pt idx="1075">
                  <c:v>3.2036147117614702</c:v>
                </c:pt>
                <c:pt idx="1076">
                  <c:v>2.57282543182373</c:v>
                </c:pt>
                <c:pt idx="1077">
                  <c:v>2.3617608547210698</c:v>
                </c:pt>
                <c:pt idx="1078">
                  <c:v>2.5842342376709002</c:v>
                </c:pt>
                <c:pt idx="1079">
                  <c:v>3.2265563011169398</c:v>
                </c:pt>
                <c:pt idx="1080">
                  <c:v>4.2509660720825204</c:v>
                </c:pt>
                <c:pt idx="1081">
                  <c:v>5.5987663269043004</c:v>
                </c:pt>
                <c:pt idx="1082">
                  <c:v>7.1924018859863299</c:v>
                </c:pt>
                <c:pt idx="1083">
                  <c:v>8.9368772506713903</c:v>
                </c:pt>
                <c:pt idx="1084">
                  <c:v>10.7221593856812</c:v>
                </c:pt>
                <c:pt idx="1085">
                  <c:v>12.428301811218301</c:v>
                </c:pt>
                <c:pt idx="1086">
                  <c:v>13.934172630310099</c:v>
                </c:pt>
                <c:pt idx="1087">
                  <c:v>15.128249168396</c:v>
                </c:pt>
                <c:pt idx="1088">
                  <c:v>15.918891906738301</c:v>
                </c:pt>
                <c:pt idx="1089">
                  <c:v>16.242145538330099</c:v>
                </c:pt>
                <c:pt idx="1090">
                  <c:v>16.065868377685501</c:v>
                </c:pt>
                <c:pt idx="1091">
                  <c:v>15.391461372375501</c:v>
                </c:pt>
                <c:pt idx="1092">
                  <c:v>14.2551670074463</c:v>
                </c:pt>
                <c:pt idx="1093">
                  <c:v>12.7288045883179</c:v>
                </c:pt>
                <c:pt idx="1094">
                  <c:v>10.9176788330078</c:v>
                </c:pt>
                <c:pt idx="1095">
                  <c:v>8.9532394409179705</c:v>
                </c:pt>
                <c:pt idx="1096">
                  <c:v>6.9800133705139196</c:v>
                </c:pt>
                <c:pt idx="1097">
                  <c:v>5.1402654647827104</c:v>
                </c:pt>
                <c:pt idx="1098">
                  <c:v>3.56054782867432</c:v>
                </c:pt>
                <c:pt idx="1099">
                  <c:v>2.3431129455566402</c:v>
                </c:pt>
                <c:pt idx="1100">
                  <c:v>1.5623193979263299</c:v>
                </c:pt>
                <c:pt idx="1101">
                  <c:v>1.26380479335785</c:v>
                </c:pt>
                <c:pt idx="1102">
                  <c:v>1.4642243385314899</c:v>
                </c:pt>
                <c:pt idx="1103">
                  <c:v>2.15055179595947</c:v>
                </c:pt>
                <c:pt idx="1104">
                  <c:v>3.2796466350555402</c:v>
                </c:pt>
                <c:pt idx="1105">
                  <c:v>4.7796535491943404</c:v>
                </c:pt>
                <c:pt idx="1106">
                  <c:v>6.5545420646667498</c:v>
                </c:pt>
                <c:pt idx="1107">
                  <c:v>8.4913549423217791</c:v>
                </c:pt>
                <c:pt idx="1108">
                  <c:v>10.4677677154541</c:v>
                </c:pt>
                <c:pt idx="1109">
                  <c:v>12.3577470779419</c:v>
                </c:pt>
                <c:pt idx="1110">
                  <c:v>14.0349206924438</c:v>
                </c:pt>
                <c:pt idx="1111">
                  <c:v>15.3764295578003</c:v>
                </c:pt>
                <c:pt idx="1112">
                  <c:v>16.271244049072301</c:v>
                </c:pt>
                <c:pt idx="1113">
                  <c:v>16.63525390625</c:v>
                </c:pt>
                <c:pt idx="1114">
                  <c:v>16.428571701049801</c:v>
                </c:pt>
                <c:pt idx="1115">
                  <c:v>15.664676666259799</c:v>
                </c:pt>
                <c:pt idx="1116">
                  <c:v>14.410284996032701</c:v>
                </c:pt>
                <c:pt idx="1117">
                  <c:v>12.7758741378784</c:v>
                </c:pt>
                <c:pt idx="1118">
                  <c:v>10.898180007934601</c:v>
                </c:pt>
                <c:pt idx="1119">
                  <c:v>8.9208078384399396</c:v>
                </c:pt>
                <c:pt idx="1120">
                  <c:v>6.9812579154968297</c:v>
                </c:pt>
                <c:pt idx="1121">
                  <c:v>5.2042798995971697</c:v>
                </c:pt>
                <c:pt idx="1122">
                  <c:v>3.6983015537261998</c:v>
                </c:pt>
                <c:pt idx="1123">
                  <c:v>2.5523805618286102</c:v>
                </c:pt>
                <c:pt idx="1124">
                  <c:v>1.8327952623367301</c:v>
                </c:pt>
                <c:pt idx="1125">
                  <c:v>1.57991790771484</c:v>
                </c:pt>
                <c:pt idx="1126">
                  <c:v>1.80645096302032</c:v>
                </c:pt>
                <c:pt idx="1127">
                  <c:v>2.4972779750824001</c:v>
                </c:pt>
                <c:pt idx="1128">
                  <c:v>3.61032366752625</c:v>
                </c:pt>
                <c:pt idx="1129">
                  <c:v>5.0774559974670401</c:v>
                </c:pt>
                <c:pt idx="1130">
                  <c:v>6.8053922653198198</c:v>
                </c:pt>
                <c:pt idx="1131">
                  <c:v>8.6778907775878906</c:v>
                </c:pt>
                <c:pt idx="1132">
                  <c:v>10.5612173080444</c:v>
                </c:pt>
                <c:pt idx="1133">
                  <c:v>12.3142595291138</c:v>
                </c:pt>
                <c:pt idx="1134">
                  <c:v>13.8028316497803</c:v>
                </c:pt>
                <c:pt idx="1135">
                  <c:v>14.9154510498047</c:v>
                </c:pt>
                <c:pt idx="1136">
                  <c:v>15.5761728286743</c:v>
                </c:pt>
                <c:pt idx="1137">
                  <c:v>15.750940322876</c:v>
                </c:pt>
                <c:pt idx="1138">
                  <c:v>15.447242736816399</c:v>
                </c:pt>
                <c:pt idx="1139">
                  <c:v>14.7080326080322</c:v>
                </c:pt>
                <c:pt idx="1140">
                  <c:v>13.6028280258179</c:v>
                </c:pt>
                <c:pt idx="1141">
                  <c:v>12.2192440032959</c:v>
                </c:pt>
                <c:pt idx="1142">
                  <c:v>10.656177520751999</c:v>
                </c:pt>
                <c:pt idx="1143">
                  <c:v>9.01837253570557</c:v>
                </c:pt>
                <c:pt idx="1144">
                  <c:v>7.4115085601806703</c:v>
                </c:pt>
                <c:pt idx="1145">
                  <c:v>5.9371371269226101</c:v>
                </c:pt>
                <c:pt idx="1146">
                  <c:v>4.68741655349731</c:v>
                </c:pt>
                <c:pt idx="1147">
                  <c:v>3.7399861812591602</c:v>
                </c:pt>
                <c:pt idx="1148">
                  <c:v>3.153475522995</c:v>
                </c:pt>
                <c:pt idx="1149">
                  <c:v>2.9638948440551798</c:v>
                </c:pt>
                <c:pt idx="1150">
                  <c:v>3.1820547580718999</c:v>
                </c:pt>
                <c:pt idx="1151">
                  <c:v>3.79221844673157</c:v>
                </c:pt>
                <c:pt idx="1152">
                  <c:v>4.7522559165954599</c:v>
                </c:pt>
                <c:pt idx="1153">
                  <c:v>5.9956312179565403</c:v>
                </c:pt>
                <c:pt idx="1154">
                  <c:v>7.4353814125061</c:v>
                </c:pt>
                <c:pt idx="1155">
                  <c:v>8.9699163436889595</c:v>
                </c:pt>
                <c:pt idx="1156">
                  <c:v>10.4902791976929</c:v>
                </c:pt>
                <c:pt idx="1157">
                  <c:v>11.888323783874499</c:v>
                </c:pt>
                <c:pt idx="1158">
                  <c:v>13.0651531219482</c:v>
                </c:pt>
                <c:pt idx="1159">
                  <c:v>13.939094543456999</c:v>
                </c:pt>
                <c:pt idx="1160">
                  <c:v>14.4524173736572</c:v>
                </c:pt>
                <c:pt idx="1161">
                  <c:v>14.5760488510132</c:v>
                </c:pt>
                <c:pt idx="1162">
                  <c:v>14.3115682601929</c:v>
                </c:pt>
                <c:pt idx="1163">
                  <c:v>13.690131187439</c:v>
                </c:pt>
                <c:pt idx="1164">
                  <c:v>12.768598556518601</c:v>
                </c:pt>
                <c:pt idx="1165">
                  <c:v>11.6233673095703</c:v>
                </c:pt>
                <c:pt idx="1166">
                  <c:v>10.342979431152299</c:v>
                </c:pt>
                <c:pt idx="1167">
                  <c:v>9.0205135345459002</c:v>
                </c:pt>
                <c:pt idx="1168">
                  <c:v>7.7467880249023402</c:v>
                </c:pt>
                <c:pt idx="1169">
                  <c:v>6.6048727035522496</c:v>
                </c:pt>
                <c:pt idx="1170">
                  <c:v>5.6659221649169904</c:v>
                </c:pt>
                <c:pt idx="1171">
                  <c:v>4.9858808517456099</c:v>
                </c:pt>
                <c:pt idx="1172">
                  <c:v>4.6027846336364702</c:v>
                </c:pt>
                <c:pt idx="1173">
                  <c:v>4.5347619056701696</c:v>
                </c:pt>
                <c:pt idx="1174">
                  <c:v>4.7789011001586896</c:v>
                </c:pt>
                <c:pt idx="1175">
                  <c:v>5.3112740516662598</c:v>
                </c:pt>
                <c:pt idx="1176">
                  <c:v>6.0882992744445801</c:v>
                </c:pt>
                <c:pt idx="1177">
                  <c:v>7.0496792793273899</c:v>
                </c:pt>
                <c:pt idx="1178">
                  <c:v>8.1229267120361293</c:v>
                </c:pt>
                <c:pt idx="1179">
                  <c:v>9.2292299270629901</c:v>
                </c:pt>
                <c:pt idx="1180">
                  <c:v>10.2901515960693</c:v>
                </c:pt>
                <c:pt idx="1181">
                  <c:v>11.234249114990201</c:v>
                </c:pt>
                <c:pt idx="1182">
                  <c:v>12.0028676986694</c:v>
                </c:pt>
                <c:pt idx="1183">
                  <c:v>12.5541887283325</c:v>
                </c:pt>
                <c:pt idx="1184">
                  <c:v>12.8650608062744</c:v>
                </c:pt>
                <c:pt idx="1185">
                  <c:v>12.9306497573853</c:v>
                </c:pt>
                <c:pt idx="1186">
                  <c:v>12.7623834609985</c:v>
                </c:pt>
                <c:pt idx="1187">
                  <c:v>12.384925842285201</c:v>
                </c:pt>
                <c:pt idx="1188">
                  <c:v>11.833000183105501</c:v>
                </c:pt>
                <c:pt idx="1189">
                  <c:v>11.1483602523804</c:v>
                </c:pt>
                <c:pt idx="1190">
                  <c:v>10.3771829605103</c:v>
                </c:pt>
                <c:pt idx="1191">
                  <c:v>9.5676832199096697</c:v>
                </c:pt>
                <c:pt idx="1192">
                  <c:v>8.7679166793823207</c:v>
                </c:pt>
                <c:pt idx="1193">
                  <c:v>8.0235900878906303</c:v>
                </c:pt>
                <c:pt idx="1194">
                  <c:v>7.3758649826049796</c:v>
                </c:pt>
                <c:pt idx="1195">
                  <c:v>6.8593211174011204</c:v>
                </c:pt>
                <c:pt idx="1196">
                  <c:v>6.5001587867736799</c:v>
                </c:pt>
                <c:pt idx="1197">
                  <c:v>6.3148775100707999</c:v>
                </c:pt>
                <c:pt idx="1198">
                  <c:v>6.30944871902466</c:v>
                </c:pt>
                <c:pt idx="1199">
                  <c:v>6.4790840148925799</c:v>
                </c:pt>
                <c:pt idx="1200">
                  <c:v>6.8086562156677202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81-4CF2-B760-D984022D2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206608"/>
        <c:axId val="28894032"/>
      </c:scatterChart>
      <c:valAx>
        <c:axId val="2105206608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Time(s)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94032"/>
        <c:crosses val="autoZero"/>
        <c:crossBetween val="midCat"/>
      </c:valAx>
      <c:valAx>
        <c:axId val="288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Response(deg)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5206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b="1" dirty="0"/>
              <a:t>Pitch</a:t>
            </a:r>
            <a:endParaRPr lang="ko-KR" alt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P!$B$1</c:f>
              <c:strCache>
                <c:ptCount val="1"/>
                <c:pt idx="0">
                  <c:v>No.1 Flooded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P!$B$2:$B$1202</c:f>
              <c:numCache>
                <c:formatCode>General</c:formatCode>
                <c:ptCount val="1201"/>
                <c:pt idx="0">
                  <c:v>4.5632381439209002</c:v>
                </c:pt>
                <c:pt idx="1">
                  <c:v>4.5906786918640101</c:v>
                </c:pt>
                <c:pt idx="2">
                  <c:v>4.6614861488342303</c:v>
                </c:pt>
                <c:pt idx="3">
                  <c:v>4.7505693435668901</c:v>
                </c:pt>
                <c:pt idx="4">
                  <c:v>4.82733249664307</c:v>
                </c:pt>
                <c:pt idx="5">
                  <c:v>4.86289739608765</c:v>
                </c:pt>
                <c:pt idx="6">
                  <c:v>4.83703660964966</c:v>
                </c:pt>
                <c:pt idx="7">
                  <c:v>4.7431273460388201</c:v>
                </c:pt>
                <c:pt idx="8">
                  <c:v>4.5898771286010698</c:v>
                </c:pt>
                <c:pt idx="9">
                  <c:v>4.3994269371032697</c:v>
                </c:pt>
                <c:pt idx="10">
                  <c:v>4.2025008201599103</c:v>
                </c:pt>
                <c:pt idx="11">
                  <c:v>4.0320138931274396</c:v>
                </c:pt>
                <c:pt idx="12">
                  <c:v>3.9166598320007302</c:v>
                </c:pt>
                <c:pt idx="13">
                  <c:v>3.8757231235504199</c:v>
                </c:pt>
                <c:pt idx="14">
                  <c:v>3.9159307479858398</c:v>
                </c:pt>
                <c:pt idx="15">
                  <c:v>4.0306558609008798</c:v>
                </c:pt>
                <c:pt idx="16">
                  <c:v>4.2014856338501003</c:v>
                </c:pt>
                <c:pt idx="17">
                  <c:v>4.4018974304199201</c:v>
                </c:pt>
                <c:pt idx="18">
                  <c:v>4.6023526191711399</c:v>
                </c:pt>
                <c:pt idx="19">
                  <c:v>4.7756762504577601</c:v>
                </c:pt>
                <c:pt idx="20">
                  <c:v>4.9014592170715297</c:v>
                </c:pt>
                <c:pt idx="21">
                  <c:v>4.9685859680175799</c:v>
                </c:pt>
                <c:pt idx="22">
                  <c:v>4.97572565078735</c:v>
                </c:pt>
                <c:pt idx="23">
                  <c:v>4.93005418777466</c:v>
                </c:pt>
                <c:pt idx="24">
                  <c:v>4.8448829650878897</c:v>
                </c:pt>
                <c:pt idx="25">
                  <c:v>4.73685598373413</c:v>
                </c:pt>
                <c:pt idx="26">
                  <c:v>4.6231741905212402</c:v>
                </c:pt>
                <c:pt idx="27">
                  <c:v>4.5192222595214799</c:v>
                </c:pt>
                <c:pt idx="28">
                  <c:v>4.4364910125732404</c:v>
                </c:pt>
                <c:pt idx="29">
                  <c:v>4.3811159133911097</c:v>
                </c:pt>
                <c:pt idx="30">
                  <c:v>4.35379838943481</c:v>
                </c:pt>
                <c:pt idx="31">
                  <c:v>4.3510813713073704</c:v>
                </c:pt>
                <c:pt idx="32">
                  <c:v>4.36716651916504</c:v>
                </c:pt>
                <c:pt idx="33">
                  <c:v>4.3958001136779803</c:v>
                </c:pt>
                <c:pt idx="34">
                  <c:v>4.4318318367004403</c:v>
                </c:pt>
                <c:pt idx="35">
                  <c:v>4.4721379280090297</c:v>
                </c:pt>
                <c:pt idx="36">
                  <c:v>4.5155897140502903</c:v>
                </c:pt>
                <c:pt idx="37">
                  <c:v>4.5620656013488796</c:v>
                </c:pt>
                <c:pt idx="38">
                  <c:v>4.6109113693237296</c:v>
                </c:pt>
                <c:pt idx="39">
                  <c:v>4.6595358848571804</c:v>
                </c:pt>
                <c:pt idx="40">
                  <c:v>4.7029480934143102</c:v>
                </c:pt>
                <c:pt idx="41">
                  <c:v>4.7346634864807102</c:v>
                </c:pt>
                <c:pt idx="42">
                  <c:v>4.74839162826538</c:v>
                </c:pt>
                <c:pt idx="43">
                  <c:v>4.7393751144409197</c:v>
                </c:pt>
                <c:pt idx="44">
                  <c:v>4.7049250602722203</c:v>
                </c:pt>
                <c:pt idx="45">
                  <c:v>4.6445498466491699</c:v>
                </c:pt>
                <c:pt idx="46">
                  <c:v>4.5605163574218803</c:v>
                </c:pt>
                <c:pt idx="47">
                  <c:v>4.4587173461914098</c:v>
                </c:pt>
                <c:pt idx="48">
                  <c:v>4.3489971160888699</c:v>
                </c:pt>
                <c:pt idx="49">
                  <c:v>4.2445220947265598</c:v>
                </c:pt>
                <c:pt idx="50">
                  <c:v>4.1602582931518599</c:v>
                </c:pt>
                <c:pt idx="51">
                  <c:v>4.1108860969543501</c:v>
                </c:pt>
                <c:pt idx="52">
                  <c:v>4.1086187362670898</c:v>
                </c:pt>
                <c:pt idx="53">
                  <c:v>4.1612215042114302</c:v>
                </c:pt>
                <c:pt idx="54">
                  <c:v>4.2702884674072301</c:v>
                </c:pt>
                <c:pt idx="55">
                  <c:v>4.4299945831298801</c:v>
                </c:pt>
                <c:pt idx="56">
                  <c:v>4.6266345977783203</c:v>
                </c:pt>
                <c:pt idx="57">
                  <c:v>4.8391962051391602</c:v>
                </c:pt>
                <c:pt idx="58">
                  <c:v>5.04107618331909</c:v>
                </c:pt>
                <c:pt idx="59">
                  <c:v>5.2030744552612296</c:v>
                </c:pt>
                <c:pt idx="60">
                  <c:v>5.2976016998290998</c:v>
                </c:pt>
                <c:pt idx="61">
                  <c:v>5.3031945228576696</c:v>
                </c:pt>
                <c:pt idx="62">
                  <c:v>5.2083435058593803</c:v>
                </c:pt>
                <c:pt idx="63">
                  <c:v>5.0143518447876003</c:v>
                </c:pt>
                <c:pt idx="64">
                  <c:v>4.7369275093078604</c:v>
                </c:pt>
                <c:pt idx="65">
                  <c:v>4.4055056571960396</c:v>
                </c:pt>
                <c:pt idx="66">
                  <c:v>4.0599193572998002</c:v>
                </c:pt>
                <c:pt idx="67">
                  <c:v>3.7449531555175799</c:v>
                </c:pt>
                <c:pt idx="68">
                  <c:v>3.5040905475616499</c:v>
                </c:pt>
                <c:pt idx="69">
                  <c:v>3.3739469051361102</c:v>
                </c:pt>
                <c:pt idx="70">
                  <c:v>3.3797466754913299</c:v>
                </c:pt>
                <c:pt idx="71">
                  <c:v>3.5318880081176798</c:v>
                </c:pt>
                <c:pt idx="72">
                  <c:v>3.82384133338928</c:v>
                </c:pt>
                <c:pt idx="73">
                  <c:v>4.2317428588867196</c:v>
                </c:pt>
                <c:pt idx="74">
                  <c:v>4.7158217430114702</c:v>
                </c:pt>
                <c:pt idx="75">
                  <c:v>5.2237863540649396</c:v>
                </c:pt>
                <c:pt idx="76">
                  <c:v>5.6962037086486799</c:v>
                </c:pt>
                <c:pt idx="77">
                  <c:v>6.0733780860900897</c:v>
                </c:pt>
                <c:pt idx="78">
                  <c:v>6.3028049468994096</c:v>
                </c:pt>
                <c:pt idx="79">
                  <c:v>6.3462343215942401</c:v>
                </c:pt>
                <c:pt idx="80">
                  <c:v>6.1855416297912598</c:v>
                </c:pt>
                <c:pt idx="81">
                  <c:v>5.8261818885803196</c:v>
                </c:pt>
                <c:pt idx="82">
                  <c:v>5.2972884178161603</c:v>
                </c:pt>
                <c:pt idx="83">
                  <c:v>4.6488122940063503</c:v>
                </c:pt>
                <c:pt idx="84">
                  <c:v>3.94601631164551</c:v>
                </c:pt>
                <c:pt idx="85">
                  <c:v>3.26209592819214</c:v>
                </c:pt>
                <c:pt idx="86">
                  <c:v>2.6707110404968302</c:v>
                </c:pt>
                <c:pt idx="87">
                  <c:v>2.2390365600585902</c:v>
                </c:pt>
                <c:pt idx="88">
                  <c:v>2.0211398601532</c:v>
                </c:pt>
                <c:pt idx="89">
                  <c:v>2.0520050525665301</c:v>
                </c:pt>
                <c:pt idx="90">
                  <c:v>2.3429470062255899</c:v>
                </c:pt>
                <c:pt idx="91">
                  <c:v>2.8792264461517298</c:v>
                </c:pt>
                <c:pt idx="92">
                  <c:v>3.62032175064087</c:v>
                </c:pt>
                <c:pt idx="93">
                  <c:v>4.5028481483459499</c:v>
                </c:pt>
                <c:pt idx="94">
                  <c:v>5.44561815261841</c:v>
                </c:pt>
                <c:pt idx="95">
                  <c:v>6.3564548492431596</c:v>
                </c:pt>
                <c:pt idx="96">
                  <c:v>7.1406559944152797</c:v>
                </c:pt>
                <c:pt idx="97">
                  <c:v>7.7103018760681197</c:v>
                </c:pt>
                <c:pt idx="98">
                  <c:v>7.9929862022399902</c:v>
                </c:pt>
                <c:pt idx="99">
                  <c:v>7.9400687217712402</c:v>
                </c:pt>
                <c:pt idx="100">
                  <c:v>7.5349187850952202</c:v>
                </c:pt>
                <c:pt idx="101">
                  <c:v>6.7992405891418501</c:v>
                </c:pt>
                <c:pt idx="102">
                  <c:v>5.7943410873413104</c:v>
                </c:pt>
                <c:pt idx="103">
                  <c:v>4.6159257888793999</c:v>
                </c:pt>
                <c:pt idx="104">
                  <c:v>3.3833849430084202</c:v>
                </c:pt>
                <c:pt idx="105">
                  <c:v>2.2258348464965798</c:v>
                </c:pt>
                <c:pt idx="106">
                  <c:v>1.2670484781265301</c:v>
                </c:pt>
                <c:pt idx="107">
                  <c:v>0.61111605167388905</c:v>
                </c:pt>
                <c:pt idx="108">
                  <c:v>0.33063417673111001</c:v>
                </c:pt>
                <c:pt idx="109">
                  <c:v>0.45894163846969599</c:v>
                </c:pt>
                <c:pt idx="110">
                  <c:v>0.98723685741424605</c:v>
                </c:pt>
                <c:pt idx="111">
                  <c:v>1.8663594722747801</c:v>
                </c:pt>
                <c:pt idx="112">
                  <c:v>3.0124340057372998</c:v>
                </c:pt>
                <c:pt idx="113">
                  <c:v>4.3154058456420898</c:v>
                </c:pt>
                <c:pt idx="114">
                  <c:v>5.6494874954223597</c:v>
                </c:pt>
                <c:pt idx="115">
                  <c:v>6.8846316337585396</c:v>
                </c:pt>
                <c:pt idx="116">
                  <c:v>7.8983345031738299</c:v>
                </c:pt>
                <c:pt idx="117">
                  <c:v>8.5875263214111293</c:v>
                </c:pt>
                <c:pt idx="118">
                  <c:v>8.8803844451904297</c:v>
                </c:pt>
                <c:pt idx="119">
                  <c:v>8.7463626861572301</c:v>
                </c:pt>
                <c:pt idx="120">
                  <c:v>8.2013931274414098</c:v>
                </c:pt>
                <c:pt idx="121">
                  <c:v>7.3065733909606898</c:v>
                </c:pt>
                <c:pt idx="122">
                  <c:v>6.1605095863342303</c:v>
                </c:pt>
                <c:pt idx="123">
                  <c:v>4.8868813514709499</c:v>
                </c:pt>
                <c:pt idx="124">
                  <c:v>3.6194813251495401</c:v>
                </c:pt>
                <c:pt idx="125">
                  <c:v>2.4871280193328902</c:v>
                </c:pt>
                <c:pt idx="126">
                  <c:v>1.60003614425659</c:v>
                </c:pt>
                <c:pt idx="127">
                  <c:v>1.0385533571243299</c:v>
                </c:pt>
                <c:pt idx="128">
                  <c:v>0.84519124031066895</c:v>
                </c:pt>
                <c:pt idx="129">
                  <c:v>1.0212484598159799</c:v>
                </c:pt>
                <c:pt idx="130">
                  <c:v>1.5290006399154701</c:v>
                </c:pt>
                <c:pt idx="131">
                  <c:v>2.2988317012786901</c:v>
                </c:pt>
                <c:pt idx="132">
                  <c:v>3.2391312122345002</c:v>
                </c:pt>
                <c:pt idx="133">
                  <c:v>4.2469978332519496</c:v>
                </c:pt>
                <c:pt idx="134">
                  <c:v>5.2188291549682599</c:v>
                </c:pt>
                <c:pt idx="135">
                  <c:v>6.0603737831115696</c:v>
                </c:pt>
                <c:pt idx="136">
                  <c:v>6.6954979896545401</c:v>
                </c:pt>
                <c:pt idx="137">
                  <c:v>7.0727624893188503</c:v>
                </c:pt>
                <c:pt idx="138">
                  <c:v>7.16935062408447</c:v>
                </c:pt>
                <c:pt idx="139">
                  <c:v>6.9922618865966797</c:v>
                </c:pt>
                <c:pt idx="140">
                  <c:v>6.57682228088379</c:v>
                </c:pt>
                <c:pt idx="141">
                  <c:v>5.9824075698852504</c:v>
                </c:pt>
                <c:pt idx="142">
                  <c:v>5.28548288345337</c:v>
                </c:pt>
                <c:pt idx="143">
                  <c:v>4.5705151557922399</c:v>
                </c:pt>
                <c:pt idx="144">
                  <c:v>3.9200134277343799</c:v>
                </c:pt>
                <c:pt idx="145">
                  <c:v>3.4050273895263699</c:v>
                </c:pt>
                <c:pt idx="146">
                  <c:v>3.0771224498748802</c:v>
                </c:pt>
                <c:pt idx="147">
                  <c:v>2.9628367424011199</c:v>
                </c:pt>
                <c:pt idx="148">
                  <c:v>3.06154108047485</c:v>
                </c:pt>
                <c:pt idx="149">
                  <c:v>3.3469574451446502</c:v>
                </c:pt>
                <c:pt idx="150">
                  <c:v>3.7717816829681401</c:v>
                </c:pt>
                <c:pt idx="151">
                  <c:v>4.2741971015930202</c:v>
                </c:pt>
                <c:pt idx="152">
                  <c:v>4.7852830886840803</c:v>
                </c:pt>
                <c:pt idx="153">
                  <c:v>5.2367386817932102</c:v>
                </c:pt>
                <c:pt idx="154">
                  <c:v>5.56841945648193</c:v>
                </c:pt>
                <c:pt idx="155">
                  <c:v>5.7351274490356401</c:v>
                </c:pt>
                <c:pt idx="156">
                  <c:v>5.7120432853698704</c:v>
                </c:pt>
                <c:pt idx="157">
                  <c:v>5.4982628822326696</c:v>
                </c:pt>
                <c:pt idx="158">
                  <c:v>5.11794137954712</c:v>
                </c:pt>
                <c:pt idx="159">
                  <c:v>4.6180567741393999</c:v>
                </c:pt>
                <c:pt idx="160">
                  <c:v>4.0627236366271999</c:v>
                </c:pt>
                <c:pt idx="161">
                  <c:v>3.5249440670013401</c:v>
                </c:pt>
                <c:pt idx="162">
                  <c:v>3.0768675804138201</c:v>
                </c:pt>
                <c:pt idx="163">
                  <c:v>2.78032255172729</c:v>
                </c:pt>
                <c:pt idx="164">
                  <c:v>2.67923831939697</c:v>
                </c:pt>
                <c:pt idx="165">
                  <c:v>2.79463768005371</c:v>
                </c:pt>
                <c:pt idx="166">
                  <c:v>3.1224670410156299</c:v>
                </c:pt>
                <c:pt idx="167">
                  <c:v>3.6341497898101802</c:v>
                </c:pt>
                <c:pt idx="168">
                  <c:v>4.2795429229736301</c:v>
                </c:pt>
                <c:pt idx="169">
                  <c:v>4.9918999671936</c:v>
                </c:pt>
                <c:pt idx="170">
                  <c:v>5.6945524215698198</c:v>
                </c:pt>
                <c:pt idx="171">
                  <c:v>6.30910444259644</c:v>
                </c:pt>
                <c:pt idx="172">
                  <c:v>6.7647500038146999</c:v>
                </c:pt>
                <c:pt idx="173">
                  <c:v>7.0074195861816397</c:v>
                </c:pt>
                <c:pt idx="174">
                  <c:v>7.0066833496093803</c:v>
                </c:pt>
                <c:pt idx="175">
                  <c:v>6.7590169906616202</c:v>
                </c:pt>
                <c:pt idx="176">
                  <c:v>6.2872009277343803</c:v>
                </c:pt>
                <c:pt idx="177">
                  <c:v>5.6366672515869096</c:v>
                </c:pt>
                <c:pt idx="178">
                  <c:v>4.8700647354126003</c:v>
                </c:pt>
                <c:pt idx="179">
                  <c:v>4.0607886314392099</c:v>
                </c:pt>
                <c:pt idx="180">
                  <c:v>3.2856969833374001</c:v>
                </c:pt>
                <c:pt idx="181">
                  <c:v>2.6173775196075399</c:v>
                </c:pt>
                <c:pt idx="182">
                  <c:v>2.1168115139007599</c:v>
                </c:pt>
                <c:pt idx="183">
                  <c:v>1.82757675647736</c:v>
                </c:pt>
                <c:pt idx="184">
                  <c:v>1.77250492572784</c:v>
                </c:pt>
                <c:pt idx="185">
                  <c:v>1.9528678655624401</c:v>
                </c:pt>
                <c:pt idx="186">
                  <c:v>2.3494949340820299</c:v>
                </c:pt>
                <c:pt idx="187">
                  <c:v>2.9252831935882599</c:v>
                </c:pt>
                <c:pt idx="188">
                  <c:v>3.62890601158142</c:v>
                </c:pt>
                <c:pt idx="189">
                  <c:v>4.3995795249939</c:v>
                </c:pt>
                <c:pt idx="190">
                  <c:v>5.1727247238159197</c:v>
                </c:pt>
                <c:pt idx="191">
                  <c:v>5.8859119415283203</c:v>
                </c:pt>
                <c:pt idx="192">
                  <c:v>6.4840712547302202</c:v>
                </c:pt>
                <c:pt idx="193">
                  <c:v>6.9232153892517099</c:v>
                </c:pt>
                <c:pt idx="194">
                  <c:v>7.1724925041198704</c:v>
                </c:pt>
                <c:pt idx="195">
                  <c:v>7.2150406837463397</c:v>
                </c:pt>
                <c:pt idx="196">
                  <c:v>7.0483827590942401</c:v>
                </c:pt>
                <c:pt idx="197">
                  <c:v>6.6846723556518599</c:v>
                </c:pt>
                <c:pt idx="198">
                  <c:v>6.1508045196533203</c:v>
                </c:pt>
                <c:pt idx="199">
                  <c:v>5.48767042160034</c:v>
                </c:pt>
                <c:pt idx="200">
                  <c:v>4.7477951049804696</c:v>
                </c:pt>
                <c:pt idx="201">
                  <c:v>3.9912564754486102</c:v>
                </c:pt>
                <c:pt idx="202">
                  <c:v>3.2805840969085698</c:v>
                </c:pt>
                <c:pt idx="203">
                  <c:v>2.6754999160766602</c:v>
                </c:pt>
                <c:pt idx="204">
                  <c:v>2.2277097702026398</c:v>
                </c:pt>
                <c:pt idx="205">
                  <c:v>1.9760514497757</c:v>
                </c:pt>
                <c:pt idx="206">
                  <c:v>1.94257199764252</c:v>
                </c:pt>
                <c:pt idx="207">
                  <c:v>2.1301147937774698</c:v>
                </c:pt>
                <c:pt idx="208">
                  <c:v>2.5218930244445801</c:v>
                </c:pt>
                <c:pt idx="209">
                  <c:v>3.0831489562988299</c:v>
                </c:pt>
                <c:pt idx="210">
                  <c:v>3.76459884643555</c:v>
                </c:pt>
                <c:pt idx="211">
                  <c:v>4.5071067810058603</c:v>
                </c:pt>
                <c:pt idx="212">
                  <c:v>5.2469558715820304</c:v>
                </c:pt>
                <c:pt idx="213">
                  <c:v>5.9212055206298801</c:v>
                </c:pt>
                <c:pt idx="214">
                  <c:v>6.4727520942687997</c:v>
                </c:pt>
                <c:pt idx="215">
                  <c:v>6.8547248840331996</c:v>
                </c:pt>
                <c:pt idx="216">
                  <c:v>7.0340266227722203</c:v>
                </c:pt>
                <c:pt idx="217">
                  <c:v>6.99410057067871</c:v>
                </c:pt>
                <c:pt idx="218">
                  <c:v>6.7369585037231401</c:v>
                </c:pt>
                <c:pt idx="219">
                  <c:v>6.2840380668640101</c:v>
                </c:pt>
                <c:pt idx="220">
                  <c:v>5.6749939918518102</c:v>
                </c:pt>
                <c:pt idx="221">
                  <c:v>4.9644308090209996</c:v>
                </c:pt>
                <c:pt idx="222">
                  <c:v>4.2174415588378897</c:v>
                </c:pt>
                <c:pt idx="223">
                  <c:v>3.5041458606720002</c:v>
                </c:pt>
                <c:pt idx="224">
                  <c:v>2.8930637836456299</c:v>
                </c:pt>
                <c:pt idx="225">
                  <c:v>2.4439878463745099</c:v>
                </c:pt>
                <c:pt idx="226">
                  <c:v>2.2014725208282502</c:v>
                </c:pt>
                <c:pt idx="227">
                  <c:v>2.18992972373962</c:v>
                </c:pt>
                <c:pt idx="228">
                  <c:v>2.4109847545623802</c:v>
                </c:pt>
                <c:pt idx="229">
                  <c:v>2.8433082103729199</c:v>
                </c:pt>
                <c:pt idx="230">
                  <c:v>3.4447147846221902</c:v>
                </c:pt>
                <c:pt idx="231">
                  <c:v>4.1561245918273899</c:v>
                </c:pt>
                <c:pt idx="232">
                  <c:v>4.9069471359252903</c:v>
                </c:pt>
                <c:pt idx="233">
                  <c:v>5.6214971542358398</c:v>
                </c:pt>
                <c:pt idx="234">
                  <c:v>6.2261390686035201</c:v>
                </c:pt>
                <c:pt idx="235">
                  <c:v>6.6569337844848597</c:v>
                </c:pt>
                <c:pt idx="236">
                  <c:v>6.8669152259826696</c:v>
                </c:pt>
                <c:pt idx="237">
                  <c:v>6.8317809104919398</c:v>
                </c:pt>
                <c:pt idx="238">
                  <c:v>6.5530667304992702</c:v>
                </c:pt>
                <c:pt idx="239">
                  <c:v>6.0584287643432599</c:v>
                </c:pt>
                <c:pt idx="240">
                  <c:v>5.3992547988891602</c:v>
                </c:pt>
                <c:pt idx="241">
                  <c:v>4.6456370353698704</c:v>
                </c:pt>
                <c:pt idx="242">
                  <c:v>3.87891817092896</c:v>
                </c:pt>
                <c:pt idx="243">
                  <c:v>3.18265724182129</c:v>
                </c:pt>
                <c:pt idx="244">
                  <c:v>2.6331918239593501</c:v>
                </c:pt>
                <c:pt idx="245">
                  <c:v>2.29094386100769</c:v>
                </c:pt>
                <c:pt idx="246">
                  <c:v>2.19350957870483</c:v>
                </c:pt>
                <c:pt idx="247">
                  <c:v>2.3514895439147998</c:v>
                </c:pt>
                <c:pt idx="248">
                  <c:v>2.7475681304931601</c:v>
                </c:pt>
                <c:pt idx="249">
                  <c:v>3.3387937545776398</c:v>
                </c:pt>
                <c:pt idx="250">
                  <c:v>4.0615696907043501</c:v>
                </c:pt>
                <c:pt idx="251">
                  <c:v>4.8386549949645996</c:v>
                </c:pt>
                <c:pt idx="252">
                  <c:v>5.5874547958373997</c:v>
                </c:pt>
                <c:pt idx="253">
                  <c:v>6.2287931442260804</c:v>
                </c:pt>
                <c:pt idx="254">
                  <c:v>6.6951832771301296</c:v>
                </c:pt>
                <c:pt idx="255">
                  <c:v>6.9375867843627903</c:v>
                </c:pt>
                <c:pt idx="256">
                  <c:v>6.9300084114074698</c:v>
                </c:pt>
                <c:pt idx="257">
                  <c:v>6.6718401908874503</c:v>
                </c:pt>
                <c:pt idx="258">
                  <c:v>6.18809270858765</c:v>
                </c:pt>
                <c:pt idx="259">
                  <c:v>5.5275826454162598</c:v>
                </c:pt>
                <c:pt idx="260">
                  <c:v>4.7587780952453604</c:v>
                </c:pt>
                <c:pt idx="261">
                  <c:v>3.96296286582947</c:v>
                </c:pt>
                <c:pt idx="262">
                  <c:v>3.2252955436706499</c:v>
                </c:pt>
                <c:pt idx="263">
                  <c:v>2.6250038146972701</c:v>
                </c:pt>
                <c:pt idx="264">
                  <c:v>2.2261908054351802</c:v>
                </c:pt>
                <c:pt idx="265">
                  <c:v>2.0706672668457</c:v>
                </c:pt>
                <c:pt idx="266">
                  <c:v>2.1735770702362101</c:v>
                </c:pt>
                <c:pt idx="267">
                  <c:v>2.5221476554870601</c:v>
                </c:pt>
                <c:pt idx="268">
                  <c:v>3.07764840126038</c:v>
                </c:pt>
                <c:pt idx="269">
                  <c:v>3.7802050113678001</c:v>
                </c:pt>
                <c:pt idx="270">
                  <c:v>4.5557017326354998</c:v>
                </c:pt>
                <c:pt idx="271">
                  <c:v>5.3239049911498997</c:v>
                </c:pt>
                <c:pt idx="272">
                  <c:v>6.0069618225097701</c:v>
                </c:pt>
                <c:pt idx="273">
                  <c:v>6.5371990203857404</c:v>
                </c:pt>
                <c:pt idx="274">
                  <c:v>6.8634185791015598</c:v>
                </c:pt>
                <c:pt idx="275">
                  <c:v>6.9552345275878897</c:v>
                </c:pt>
                <c:pt idx="276">
                  <c:v>6.8054609298706099</c:v>
                </c:pt>
                <c:pt idx="277">
                  <c:v>6.4307112693786603</c:v>
                </c:pt>
                <c:pt idx="278">
                  <c:v>5.87001276016235</c:v>
                </c:pt>
                <c:pt idx="279">
                  <c:v>5.1809711456298801</c:v>
                </c:pt>
                <c:pt idx="280">
                  <c:v>4.4336895942687997</c:v>
                </c:pt>
                <c:pt idx="281">
                  <c:v>3.7031774520874001</c:v>
                </c:pt>
                <c:pt idx="282">
                  <c:v>3.06147360801697</c:v>
                </c:pt>
                <c:pt idx="283">
                  <c:v>2.57056331634521</c:v>
                </c:pt>
                <c:pt idx="284">
                  <c:v>2.27684378623962</c:v>
                </c:pt>
                <c:pt idx="285">
                  <c:v>2.2072794437408398</c:v>
                </c:pt>
                <c:pt idx="286">
                  <c:v>2.36712670326233</c:v>
                </c:pt>
                <c:pt idx="287">
                  <c:v>2.73936867713928</c:v>
                </c:pt>
                <c:pt idx="288">
                  <c:v>3.28599905967712</c:v>
                </c:pt>
                <c:pt idx="289">
                  <c:v>3.9513776302337602</c:v>
                </c:pt>
                <c:pt idx="290">
                  <c:v>4.6677803993225098</c:v>
                </c:pt>
                <c:pt idx="291">
                  <c:v>5.3624954223632804</c:v>
                </c:pt>
                <c:pt idx="292">
                  <c:v>5.9655885696411097</c:v>
                </c:pt>
                <c:pt idx="293">
                  <c:v>6.41754150390625</c:v>
                </c:pt>
                <c:pt idx="294">
                  <c:v>6.67584323883057</c:v>
                </c:pt>
                <c:pt idx="295">
                  <c:v>6.7195143699645996</c:v>
                </c:pt>
                <c:pt idx="296">
                  <c:v>6.5508346557617196</c:v>
                </c:pt>
                <c:pt idx="297">
                  <c:v>6.1940994262695304</c:v>
                </c:pt>
                <c:pt idx="298">
                  <c:v>5.69181156158447</c:v>
                </c:pt>
                <c:pt idx="299">
                  <c:v>5.0990700721740696</c:v>
                </c:pt>
                <c:pt idx="300">
                  <c:v>4.4770307540893599</c:v>
                </c:pt>
                <c:pt idx="301">
                  <c:v>3.88628077507019</c:v>
                </c:pt>
                <c:pt idx="302">
                  <c:v>3.38083124160767</c:v>
                </c:pt>
                <c:pt idx="303">
                  <c:v>3.00310230255127</c:v>
                </c:pt>
                <c:pt idx="304">
                  <c:v>2.7803428173065199</c:v>
                </c:pt>
                <c:pt idx="305">
                  <c:v>2.7229199409484899</c:v>
                </c:pt>
                <c:pt idx="306">
                  <c:v>2.8244886398315399</c:v>
                </c:pt>
                <c:pt idx="307">
                  <c:v>3.0637905597686799</c:v>
                </c:pt>
                <c:pt idx="308">
                  <c:v>3.4079067707061799</c:v>
                </c:pt>
                <c:pt idx="309">
                  <c:v>3.8168258666992201</c:v>
                </c:pt>
                <c:pt idx="310">
                  <c:v>4.2490735054016104</c:v>
                </c:pt>
                <c:pt idx="311">
                  <c:v>4.6672520637512198</c:v>
                </c:pt>
                <c:pt idx="312">
                  <c:v>5.0419602394104004</c:v>
                </c:pt>
                <c:pt idx="313">
                  <c:v>5.3533797264099103</c:v>
                </c:pt>
                <c:pt idx="314">
                  <c:v>5.5904641151428196</c:v>
                </c:pt>
                <c:pt idx="315">
                  <c:v>5.7486090660095197</c:v>
                </c:pt>
                <c:pt idx="316">
                  <c:v>5.8270902633667001</c:v>
                </c:pt>
                <c:pt idx="317">
                  <c:v>5.8270144462585396</c:v>
                </c:pt>
                <c:pt idx="318">
                  <c:v>5.7503318786621103</c:v>
                </c:pt>
                <c:pt idx="319">
                  <c:v>5.6003289222717303</c:v>
                </c:pt>
                <c:pt idx="320">
                  <c:v>5.3827552795410201</c:v>
                </c:pt>
                <c:pt idx="321">
                  <c:v>5.1065778732299796</c:v>
                </c:pt>
                <c:pt idx="322">
                  <c:v>4.7846927642822301</c:v>
                </c:pt>
                <c:pt idx="323">
                  <c:v>4.43538475036621</c:v>
                </c:pt>
                <c:pt idx="324">
                  <c:v>4.08327388763428</c:v>
                </c:pt>
                <c:pt idx="325">
                  <c:v>3.7577059268951398</c:v>
                </c:pt>
                <c:pt idx="326">
                  <c:v>3.48894166946411</c:v>
                </c:pt>
                <c:pt idx="327">
                  <c:v>3.3034999370575</c:v>
                </c:pt>
                <c:pt idx="328">
                  <c:v>3.2199392318725599</c:v>
                </c:pt>
                <c:pt idx="329">
                  <c:v>3.2461621761321999</c:v>
                </c:pt>
                <c:pt idx="330">
                  <c:v>3.3785631656646702</c:v>
                </c:pt>
                <c:pt idx="331">
                  <c:v>3.60268926620483</c:v>
                </c:pt>
                <c:pt idx="332">
                  <c:v>3.8950951099395801</c:v>
                </c:pt>
                <c:pt idx="333">
                  <c:v>4.22609186172485</c:v>
                </c:pt>
                <c:pt idx="334">
                  <c:v>4.5632228851318404</c:v>
                </c:pt>
                <c:pt idx="335">
                  <c:v>4.87536573410034</c:v>
                </c:pt>
                <c:pt idx="336">
                  <c:v>5.1368966102600098</c:v>
                </c:pt>
                <c:pt idx="337">
                  <c:v>5.3307771682739302</c:v>
                </c:pt>
                <c:pt idx="338">
                  <c:v>5.44970750808716</c:v>
                </c:pt>
                <c:pt idx="339">
                  <c:v>5.4952630996704102</c:v>
                </c:pt>
                <c:pt idx="340">
                  <c:v>5.47562551498413</c:v>
                </c:pt>
                <c:pt idx="341">
                  <c:v>5.4029417037963903</c:v>
                </c:pt>
                <c:pt idx="342">
                  <c:v>5.2908587455749503</c:v>
                </c:pt>
                <c:pt idx="343">
                  <c:v>5.1524977684020996</c:v>
                </c:pt>
                <c:pt idx="344">
                  <c:v>4.99908399581909</c:v>
                </c:pt>
                <c:pt idx="345">
                  <c:v>4.8393173217773402</c:v>
                </c:pt>
                <c:pt idx="346">
                  <c:v>4.6792416572570801</c:v>
                </c:pt>
                <c:pt idx="347">
                  <c:v>4.5224790573120099</c:v>
                </c:pt>
                <c:pt idx="348">
                  <c:v>4.3709468841552699</c:v>
                </c:pt>
                <c:pt idx="349">
                  <c:v>4.2261204719543501</c:v>
                </c:pt>
                <c:pt idx="350">
                  <c:v>4.0904679298400897</c:v>
                </c:pt>
                <c:pt idx="351">
                  <c:v>3.9683885574340798</c:v>
                </c:pt>
                <c:pt idx="352">
                  <c:v>3.8662388324737602</c:v>
                </c:pt>
                <c:pt idx="353">
                  <c:v>3.7915122509002699</c:v>
                </c:pt>
                <c:pt idx="354">
                  <c:v>3.7516829967498802</c:v>
                </c:pt>
                <c:pt idx="355">
                  <c:v>3.7531330585479701</c:v>
                </c:pt>
                <c:pt idx="356">
                  <c:v>3.8002340793609601</c:v>
                </c:pt>
                <c:pt idx="357">
                  <c:v>3.8944973945617698</c:v>
                </c:pt>
                <c:pt idx="358">
                  <c:v>4.033935546875</c:v>
                </c:pt>
                <c:pt idx="359">
                  <c:v>4.21280717849731</c:v>
                </c:pt>
                <c:pt idx="360">
                  <c:v>4.4218459129333496</c:v>
                </c:pt>
                <c:pt idx="361">
                  <c:v>4.6489229202270499</c:v>
                </c:pt>
                <c:pt idx="362">
                  <c:v>4.8801164627075204</c:v>
                </c:pt>
                <c:pt idx="363">
                  <c:v>5.1009273529052699</c:v>
                </c:pt>
                <c:pt idx="364">
                  <c:v>5.2971982955932599</c:v>
                </c:pt>
                <c:pt idx="365">
                  <c:v>5.45544528961182</c:v>
                </c:pt>
                <c:pt idx="366">
                  <c:v>5.5628151893615696</c:v>
                </c:pt>
                <c:pt idx="367">
                  <c:v>5.6072916984558097</c:v>
                </c:pt>
                <c:pt idx="368">
                  <c:v>5.5789146423339799</c:v>
                </c:pt>
                <c:pt idx="369">
                  <c:v>5.47202396392822</c:v>
                </c:pt>
                <c:pt idx="370">
                  <c:v>5.2873272895812997</c:v>
                </c:pt>
                <c:pt idx="371">
                  <c:v>5.0327243804931596</c:v>
                </c:pt>
                <c:pt idx="372">
                  <c:v>4.7227721214294398</c:v>
                </c:pt>
                <c:pt idx="373">
                  <c:v>4.3776445388793901</c:v>
                </c:pt>
                <c:pt idx="374">
                  <c:v>4.0224575996398899</c:v>
                </c:pt>
                <c:pt idx="375">
                  <c:v>3.6863257884979199</c:v>
                </c:pt>
                <c:pt idx="376">
                  <c:v>3.4003157615661599</c:v>
                </c:pt>
                <c:pt idx="377">
                  <c:v>3.1943659782409699</c:v>
                </c:pt>
                <c:pt idx="378">
                  <c:v>3.093594789505</c:v>
                </c:pt>
                <c:pt idx="379">
                  <c:v>3.11470675468445</c:v>
                </c:pt>
                <c:pt idx="380">
                  <c:v>3.26335501670837</c:v>
                </c:pt>
                <c:pt idx="381">
                  <c:v>3.53293085098267</c:v>
                </c:pt>
                <c:pt idx="382">
                  <c:v>3.9048008918762198</c:v>
                </c:pt>
                <c:pt idx="383">
                  <c:v>4.3497252464294398</c:v>
                </c:pt>
                <c:pt idx="384">
                  <c:v>4.8302235603332502</c:v>
                </c:pt>
                <c:pt idx="385">
                  <c:v>5.3036627769470197</c:v>
                </c:pt>
                <c:pt idx="386">
                  <c:v>5.7258653640747097</c:v>
                </c:pt>
                <c:pt idx="387">
                  <c:v>6.0550656318664604</c:v>
                </c:pt>
                <c:pt idx="388">
                  <c:v>6.2560496330261204</c:v>
                </c:pt>
                <c:pt idx="389">
                  <c:v>6.3041052818298304</c:v>
                </c:pt>
                <c:pt idx="390">
                  <c:v>6.1881747245788601</c:v>
                </c:pt>
                <c:pt idx="391">
                  <c:v>5.9127264022827104</c:v>
                </c:pt>
                <c:pt idx="392">
                  <c:v>5.4980711936950701</c:v>
                </c:pt>
                <c:pt idx="393">
                  <c:v>4.9791159629821804</c:v>
                </c:pt>
                <c:pt idx="394">
                  <c:v>4.4026732444763201</c:v>
                </c:pt>
                <c:pt idx="395">
                  <c:v>3.82340288162231</c:v>
                </c:pt>
                <c:pt idx="396">
                  <c:v>3.2984528541564901</c:v>
                </c:pt>
                <c:pt idx="397">
                  <c:v>2.8812336921691899</c:v>
                </c:pt>
                <c:pt idx="398">
                  <c:v>2.6152486801147501</c:v>
                </c:pt>
                <c:pt idx="399">
                  <c:v>2.5290880203247101</c:v>
                </c:pt>
                <c:pt idx="400">
                  <c:v>2.6334853172302202</c:v>
                </c:pt>
                <c:pt idx="401">
                  <c:v>2.9206104278564502</c:v>
                </c:pt>
                <c:pt idx="402">
                  <c:v>3.3652789592742902</c:v>
                </c:pt>
                <c:pt idx="403">
                  <c:v>3.9275419712066602</c:v>
                </c:pt>
                <c:pt idx="404">
                  <c:v>4.5563330650329599</c:v>
                </c:pt>
                <c:pt idx="405">
                  <c:v>5.1939039230346697</c:v>
                </c:pt>
                <c:pt idx="406">
                  <c:v>5.7808585166931197</c:v>
                </c:pt>
                <c:pt idx="407">
                  <c:v>6.2616600990295401</c:v>
                </c:pt>
                <c:pt idx="408">
                  <c:v>6.59012746810913</c:v>
                </c:pt>
                <c:pt idx="409">
                  <c:v>6.73402976989746</c:v>
                </c:pt>
                <c:pt idx="410">
                  <c:v>6.6780648231506303</c:v>
                </c:pt>
                <c:pt idx="411">
                  <c:v>6.4248642921447798</c:v>
                </c:pt>
                <c:pt idx="412">
                  <c:v>5.9943342208862296</c:v>
                </c:pt>
                <c:pt idx="413">
                  <c:v>5.4223508834838903</c:v>
                </c:pt>
                <c:pt idx="414">
                  <c:v>4.7589960098266602</c:v>
                </c:pt>
                <c:pt idx="415">
                  <c:v>4.0648121833801296</c:v>
                </c:pt>
                <c:pt idx="416">
                  <c:v>3.4049770832061799</c:v>
                </c:pt>
                <c:pt idx="417">
                  <c:v>2.84235668182373</c:v>
                </c:pt>
                <c:pt idx="418">
                  <c:v>2.4303624629974401</c:v>
                </c:pt>
                <c:pt idx="419">
                  <c:v>2.2072954177856499</c:v>
                </c:pt>
                <c:pt idx="420">
                  <c:v>2.19319772720337</c:v>
                </c:pt>
                <c:pt idx="421">
                  <c:v>2.3888823986053498</c:v>
                </c:pt>
                <c:pt idx="422">
                  <c:v>2.77660036087036</c:v>
                </c:pt>
                <c:pt idx="423">
                  <c:v>3.32207202911377</c:v>
                </c:pt>
                <c:pt idx="424">
                  <c:v>3.9777460098266602</c:v>
                </c:pt>
                <c:pt idx="425">
                  <c:v>4.6870889663696298</c:v>
                </c:pt>
                <c:pt idx="426">
                  <c:v>5.38958644866943</c:v>
                </c:pt>
                <c:pt idx="427">
                  <c:v>6.0259895324706996</c:v>
                </c:pt>
                <c:pt idx="428">
                  <c:v>6.5432701110839799</c:v>
                </c:pt>
                <c:pt idx="429">
                  <c:v>6.8987526893615696</c:v>
                </c:pt>
                <c:pt idx="430">
                  <c:v>7.0631189346313503</c:v>
                </c:pt>
                <c:pt idx="431">
                  <c:v>7.02219438552856</c:v>
                </c:pt>
                <c:pt idx="432">
                  <c:v>6.7775902748107901</c:v>
                </c:pt>
                <c:pt idx="433">
                  <c:v>6.34661960601807</c:v>
                </c:pt>
                <c:pt idx="434">
                  <c:v>5.7617473602294904</c:v>
                </c:pt>
                <c:pt idx="435">
                  <c:v>5.0692596435546902</c:v>
                </c:pt>
                <c:pt idx="436">
                  <c:v>4.3264646530151403</c:v>
                </c:pt>
                <c:pt idx="437">
                  <c:v>3.5970802307128902</c:v>
                </c:pt>
                <c:pt idx="438">
                  <c:v>2.9452366828918501</c:v>
                </c:pt>
                <c:pt idx="439">
                  <c:v>2.4291212558746298</c:v>
                </c:pt>
                <c:pt idx="440">
                  <c:v>2.0953171253204301</c:v>
                </c:pt>
                <c:pt idx="441">
                  <c:v>1.97432601451874</c:v>
                </c:pt>
                <c:pt idx="442">
                  <c:v>2.0775249004364</c:v>
                </c:pt>
                <c:pt idx="443">
                  <c:v>2.3958783149719198</c:v>
                </c:pt>
                <c:pt idx="444">
                  <c:v>2.9005532264709499</c:v>
                </c:pt>
                <c:pt idx="445">
                  <c:v>3.5455050468444802</c:v>
                </c:pt>
                <c:pt idx="446">
                  <c:v>4.2719521522521999</c:v>
                </c:pt>
                <c:pt idx="447">
                  <c:v>5.0141720771789604</c:v>
                </c:pt>
                <c:pt idx="448">
                  <c:v>5.70568895339966</c:v>
                </c:pt>
                <c:pt idx="449">
                  <c:v>6.2850875854492196</c:v>
                </c:pt>
                <c:pt idx="450">
                  <c:v>6.7010207176208496</c:v>
                </c:pt>
                <c:pt idx="451">
                  <c:v>6.91636037826538</c:v>
                </c:pt>
                <c:pt idx="452">
                  <c:v>6.9116740226745597</c:v>
                </c:pt>
                <c:pt idx="453">
                  <c:v>6.6880049705505398</c:v>
                </c:pt>
                <c:pt idx="454">
                  <c:v>6.2683248519897496</c:v>
                </c:pt>
                <c:pt idx="455">
                  <c:v>5.6966385841369602</c:v>
                </c:pt>
                <c:pt idx="456">
                  <c:v>5.0339932441711399</c:v>
                </c:pt>
                <c:pt idx="457">
                  <c:v>4.3516097068786603</c:v>
                </c:pt>
                <c:pt idx="458">
                  <c:v>3.7221512794494598</c:v>
                </c:pt>
                <c:pt idx="459">
                  <c:v>3.2107119560241699</c:v>
                </c:pt>
                <c:pt idx="460">
                  <c:v>2.8669967651367201</c:v>
                </c:pt>
                <c:pt idx="461">
                  <c:v>2.7198066711425799</c:v>
                </c:pt>
                <c:pt idx="462">
                  <c:v>2.7743871212005602</c:v>
                </c:pt>
                <c:pt idx="463">
                  <c:v>3.01267409324646</c:v>
                </c:pt>
                <c:pt idx="464">
                  <c:v>3.3960804939270002</c:v>
                </c:pt>
                <c:pt idx="465">
                  <c:v>3.8704676628112802</c:v>
                </c:pt>
                <c:pt idx="466">
                  <c:v>4.3731021881103498</c:v>
                </c:pt>
                <c:pt idx="467">
                  <c:v>4.8411521911621103</c:v>
                </c:pt>
                <c:pt idx="468">
                  <c:v>5.2201209068298304</c:v>
                </c:pt>
                <c:pt idx="469">
                  <c:v>5.4703831672668501</c:v>
                </c:pt>
                <c:pt idx="470">
                  <c:v>5.5710573196411097</c:v>
                </c:pt>
                <c:pt idx="471">
                  <c:v>5.5211381912231401</c:v>
                </c:pt>
                <c:pt idx="472">
                  <c:v>5.3382029533386204</c:v>
                </c:pt>
                <c:pt idx="473">
                  <c:v>5.0552916526794398</c:v>
                </c:pt>
                <c:pt idx="474">
                  <c:v>4.7164812088012704</c:v>
                </c:pt>
                <c:pt idx="475">
                  <c:v>4.3715343475341797</c:v>
                </c:pt>
                <c:pt idx="476">
                  <c:v>4.0699291229248002</c:v>
                </c:pt>
                <c:pt idx="477">
                  <c:v>3.8547658920288099</c:v>
                </c:pt>
                <c:pt idx="478">
                  <c:v>3.7571496963500999</c:v>
                </c:pt>
                <c:pt idx="479">
                  <c:v>3.7919149398803702</c:v>
                </c:pt>
                <c:pt idx="480">
                  <c:v>3.9555132389068599</c:v>
                </c:pt>
                <c:pt idx="481">
                  <c:v>4.2266387939453098</c:v>
                </c:pt>
                <c:pt idx="482">
                  <c:v>4.5696330070495597</c:v>
                </c:pt>
                <c:pt idx="483">
                  <c:v>4.9396214485168501</c:v>
                </c:pt>
                <c:pt idx="484">
                  <c:v>5.2880077362060502</c:v>
                </c:pt>
                <c:pt idx="485">
                  <c:v>5.56756687164307</c:v>
                </c:pt>
                <c:pt idx="486">
                  <c:v>5.73728275299072</c:v>
                </c:pt>
                <c:pt idx="487">
                  <c:v>5.7672410011291504</c:v>
                </c:pt>
                <c:pt idx="488">
                  <c:v>5.64310598373413</c:v>
                </c:pt>
                <c:pt idx="489">
                  <c:v>5.3691353797912598</c:v>
                </c:pt>
                <c:pt idx="490">
                  <c:v>4.9689855575561497</c:v>
                </c:pt>
                <c:pt idx="491">
                  <c:v>4.4837803840637198</c:v>
                </c:pt>
                <c:pt idx="492">
                  <c:v>3.9675993919372599</c:v>
                </c:pt>
                <c:pt idx="493">
                  <c:v>3.4809939861297599</c:v>
                </c:pt>
                <c:pt idx="494">
                  <c:v>3.0833644866943399</c:v>
                </c:pt>
                <c:pt idx="495">
                  <c:v>2.82525539398193</c:v>
                </c:pt>
                <c:pt idx="496">
                  <c:v>2.7417614459991499</c:v>
                </c:pt>
                <c:pt idx="497">
                  <c:v>2.84806156158447</c:v>
                </c:pt>
                <c:pt idx="498">
                  <c:v>3.1376197338104199</c:v>
                </c:pt>
                <c:pt idx="499">
                  <c:v>3.5831551551818901</c:v>
                </c:pt>
                <c:pt idx="500">
                  <c:v>4.14005327224731</c:v>
                </c:pt>
                <c:pt idx="501">
                  <c:v>4.7515196800231898</c:v>
                </c:pt>
                <c:pt idx="502">
                  <c:v>5.35459661483765</c:v>
                </c:pt>
                <c:pt idx="503">
                  <c:v>5.8862624168395996</c:v>
                </c:pt>
                <c:pt idx="504">
                  <c:v>6.2892508506774902</c:v>
                </c:pt>
                <c:pt idx="505">
                  <c:v>6.5174465179443404</c:v>
                </c:pt>
                <c:pt idx="506">
                  <c:v>6.5409564971923801</c:v>
                </c:pt>
                <c:pt idx="507">
                  <c:v>6.3505153656005904</c:v>
                </c:pt>
                <c:pt idx="508">
                  <c:v>5.9605627059936497</c:v>
                </c:pt>
                <c:pt idx="509">
                  <c:v>5.4097166061401403</c:v>
                </c:pt>
                <c:pt idx="510">
                  <c:v>4.7576203346252397</c:v>
                </c:pt>
                <c:pt idx="511">
                  <c:v>4.07804250717163</c:v>
                </c:pt>
                <c:pt idx="512">
                  <c:v>3.4493076801300102</c:v>
                </c:pt>
                <c:pt idx="513">
                  <c:v>2.9439675807952899</c:v>
                </c:pt>
                <c:pt idx="514">
                  <c:v>2.6196858882904102</c:v>
                </c:pt>
                <c:pt idx="515">
                  <c:v>2.5126187801361102</c:v>
                </c:pt>
                <c:pt idx="516">
                  <c:v>2.63377857208252</c:v>
                </c:pt>
                <c:pt idx="517">
                  <c:v>2.9683530330657999</c:v>
                </c:pt>
                <c:pt idx="518">
                  <c:v>3.47747898101807</c:v>
                </c:pt>
                <c:pt idx="519">
                  <c:v>4.1021833419799796</c:v>
                </c:pt>
                <c:pt idx="520">
                  <c:v>4.7693839073181197</c:v>
                </c:pt>
                <c:pt idx="521">
                  <c:v>5.3999500274658203</c:v>
                </c:pt>
                <c:pt idx="522">
                  <c:v>5.9182467460632298</c:v>
                </c:pt>
                <c:pt idx="523">
                  <c:v>6.2617964744567898</c:v>
                </c:pt>
                <c:pt idx="524">
                  <c:v>6.3894920349121103</c:v>
                </c:pt>
                <c:pt idx="525">
                  <c:v>6.2869892120361301</c:v>
                </c:pt>
                <c:pt idx="526">
                  <c:v>5.9683980941772496</c:v>
                </c:pt>
                <c:pt idx="527">
                  <c:v>5.4740719795227104</c:v>
                </c:pt>
                <c:pt idx="528">
                  <c:v>4.8649821281433097</c:v>
                </c:pt>
                <c:pt idx="529">
                  <c:v>4.2147192955017099</c:v>
                </c:pt>
                <c:pt idx="530">
                  <c:v>3.60035252571106</c:v>
                </c:pt>
                <c:pt idx="531">
                  <c:v>3.0934610366821298</c:v>
                </c:pt>
                <c:pt idx="532">
                  <c:v>2.7523553371429399</c:v>
                </c:pt>
                <c:pt idx="533">
                  <c:v>2.6160926818847701</c:v>
                </c:pt>
                <c:pt idx="534">
                  <c:v>2.7006189823150599</c:v>
                </c:pt>
                <c:pt idx="535">
                  <c:v>2.9973683357238801</c:v>
                </c:pt>
                <c:pt idx="536">
                  <c:v>3.47442603111267</c:v>
                </c:pt>
                <c:pt idx="537">
                  <c:v>4.0801305770873997</c:v>
                </c:pt>
                <c:pt idx="538">
                  <c:v>4.7486238479614302</c:v>
                </c:pt>
                <c:pt idx="539">
                  <c:v>5.4068636894226101</c:v>
                </c:pt>
                <c:pt idx="540">
                  <c:v>5.9825124740600604</c:v>
                </c:pt>
                <c:pt idx="541">
                  <c:v>6.4119677543640101</c:v>
                </c:pt>
                <c:pt idx="542">
                  <c:v>6.6477012634277299</c:v>
                </c:pt>
                <c:pt idx="543">
                  <c:v>6.6637201309204102</c:v>
                </c:pt>
                <c:pt idx="544">
                  <c:v>6.4581818580627397</c:v>
                </c:pt>
                <c:pt idx="545">
                  <c:v>6.0528926849365199</c:v>
                </c:pt>
                <c:pt idx="546">
                  <c:v>5.4899702072143599</c:v>
                </c:pt>
                <c:pt idx="547">
                  <c:v>4.8265933990478498</c:v>
                </c:pt>
                <c:pt idx="548">
                  <c:v>4.1288294792175302</c:v>
                </c:pt>
                <c:pt idx="549">
                  <c:v>3.4652121067047101</c:v>
                </c:pt>
                <c:pt idx="550">
                  <c:v>2.9004385471343999</c:v>
                </c:pt>
                <c:pt idx="551">
                  <c:v>2.4893591403961199</c:v>
                </c:pt>
                <c:pt idx="552">
                  <c:v>2.2716767787933398</c:v>
                </c:pt>
                <c:pt idx="553">
                  <c:v>2.2680230140686</c:v>
                </c:pt>
                <c:pt idx="554">
                  <c:v>2.4781007766723602</c:v>
                </c:pt>
                <c:pt idx="555">
                  <c:v>2.8812494277954102</c:v>
                </c:pt>
                <c:pt idx="556">
                  <c:v>3.4389986991882302</c:v>
                </c:pt>
                <c:pt idx="557">
                  <c:v>4.0990848541259801</c:v>
                </c:pt>
                <c:pt idx="558">
                  <c:v>4.80037498474121</c:v>
                </c:pt>
                <c:pt idx="559">
                  <c:v>5.4783201217651403</c:v>
                </c:pt>
                <c:pt idx="560">
                  <c:v>6.0706624984741202</c:v>
                </c:pt>
                <c:pt idx="561">
                  <c:v>6.5230202674865696</c:v>
                </c:pt>
                <c:pt idx="562">
                  <c:v>6.7939562797546396</c:v>
                </c:pt>
                <c:pt idx="563">
                  <c:v>6.8589606285095197</c:v>
                </c:pt>
                <c:pt idx="564">
                  <c:v>6.7129249572753897</c:v>
                </c:pt>
                <c:pt idx="565">
                  <c:v>6.3706808090209996</c:v>
                </c:pt>
                <c:pt idx="566">
                  <c:v>5.8654680252075204</c:v>
                </c:pt>
                <c:pt idx="567">
                  <c:v>5.2454991340637198</c:v>
                </c:pt>
                <c:pt idx="568">
                  <c:v>4.5690746307373002</c:v>
                </c:pt>
                <c:pt idx="569">
                  <c:v>3.8989892005920401</c:v>
                </c:pt>
                <c:pt idx="570">
                  <c:v>3.2967793941497798</c:v>
                </c:pt>
                <c:pt idx="571">
                  <c:v>2.8170828819274898</c:v>
                </c:pt>
                <c:pt idx="572">
                  <c:v>2.50248026847839</c:v>
                </c:pt>
                <c:pt idx="573">
                  <c:v>2.3793427944183398</c:v>
                </c:pt>
                <c:pt idx="574">
                  <c:v>2.4553890228271502</c:v>
                </c:pt>
                <c:pt idx="575">
                  <c:v>2.7194294929504399</c:v>
                </c:pt>
                <c:pt idx="576">
                  <c:v>3.1431965827941899</c:v>
                </c:pt>
                <c:pt idx="577">
                  <c:v>3.68471431732178</c:v>
                </c:pt>
                <c:pt idx="578">
                  <c:v>4.2926430702209499</c:v>
                </c:pt>
                <c:pt idx="579">
                  <c:v>4.91109371185303</c:v>
                </c:pt>
                <c:pt idx="580">
                  <c:v>5.4845862388610804</c:v>
                </c:pt>
                <c:pt idx="581">
                  <c:v>5.9628024101257298</c:v>
                </c:pt>
                <c:pt idx="582">
                  <c:v>6.3048052787780797</c:v>
                </c:pt>
                <c:pt idx="583">
                  <c:v>6.4823970794677699</c:v>
                </c:pt>
                <c:pt idx="584">
                  <c:v>6.4824094772338903</c:v>
                </c:pt>
                <c:pt idx="585">
                  <c:v>6.3076949119567898</c:v>
                </c:pt>
                <c:pt idx="586">
                  <c:v>5.9767136573791504</c:v>
                </c:pt>
                <c:pt idx="587">
                  <c:v>5.5216403007507298</c:v>
                </c:pt>
                <c:pt idx="588">
                  <c:v>4.9852051734924299</c:v>
                </c:pt>
                <c:pt idx="589">
                  <c:v>4.4167442321777299</c:v>
                </c:pt>
                <c:pt idx="590">
                  <c:v>3.86783075332642</c:v>
                </c:pt>
                <c:pt idx="591">
                  <c:v>3.3877806663513201</c:v>
                </c:pt>
                <c:pt idx="592">
                  <c:v>3.0192606449127202</c:v>
                </c:pt>
                <c:pt idx="593">
                  <c:v>2.79432940483093</c:v>
                </c:pt>
                <c:pt idx="594">
                  <c:v>2.7314002513885498</c:v>
                </c:pt>
                <c:pt idx="595">
                  <c:v>2.8336443901061998</c:v>
                </c:pt>
                <c:pt idx="596">
                  <c:v>3.0890932083129901</c:v>
                </c:pt>
                <c:pt idx="597">
                  <c:v>3.4723086357116699</c:v>
                </c:pt>
                <c:pt idx="598">
                  <c:v>3.9472119808196999</c:v>
                </c:pt>
                <c:pt idx="599">
                  <c:v>4.4706387519836399</c:v>
                </c:pt>
                <c:pt idx="600">
                  <c:v>4.9962363243103001</c:v>
                </c:pt>
                <c:pt idx="601">
                  <c:v>5.4784488677978498</c:v>
                </c:pt>
                <c:pt idx="602">
                  <c:v>5.8763327598571804</c:v>
                </c:pt>
                <c:pt idx="603">
                  <c:v>6.1569590568542498</c:v>
                </c:pt>
                <c:pt idx="604">
                  <c:v>6.2980809211731001</c:v>
                </c:pt>
                <c:pt idx="605">
                  <c:v>6.2897720336914098</c:v>
                </c:pt>
                <c:pt idx="606">
                  <c:v>6.13486576080322</c:v>
                </c:pt>
                <c:pt idx="607">
                  <c:v>5.84814500808716</c:v>
                </c:pt>
                <c:pt idx="608">
                  <c:v>5.45450782775879</c:v>
                </c:pt>
                <c:pt idx="609">
                  <c:v>4.9864692687988299</c:v>
                </c:pt>
                <c:pt idx="610">
                  <c:v>4.4814562797546396</c:v>
                </c:pt>
                <c:pt idx="611">
                  <c:v>3.9792959690093999</c:v>
                </c:pt>
                <c:pt idx="612">
                  <c:v>3.5197789669036901</c:v>
                </c:pt>
                <c:pt idx="613">
                  <c:v>3.1398956775665301</c:v>
                </c:pt>
                <c:pt idx="614">
                  <c:v>2.8707809448242201</c:v>
                </c:pt>
                <c:pt idx="615">
                  <c:v>2.73479175567627</c:v>
                </c:pt>
                <c:pt idx="616">
                  <c:v>2.7434344291686998</c:v>
                </c:pt>
                <c:pt idx="617">
                  <c:v>2.89652442932129</c:v>
                </c:pt>
                <c:pt idx="618">
                  <c:v>3.1824204921722399</c:v>
                </c:pt>
                <c:pt idx="619">
                  <c:v>3.5790631771087602</c:v>
                </c:pt>
                <c:pt idx="620">
                  <c:v>4.0556912422180202</c:v>
                </c:pt>
                <c:pt idx="621">
                  <c:v>4.57511234283447</c:v>
                </c:pt>
                <c:pt idx="622">
                  <c:v>5.0965452194213903</c:v>
                </c:pt>
                <c:pt idx="623">
                  <c:v>5.5788908004760698</c:v>
                </c:pt>
                <c:pt idx="624">
                  <c:v>5.9840984344482404</c:v>
                </c:pt>
                <c:pt idx="625">
                  <c:v>6.28031349182129</c:v>
                </c:pt>
                <c:pt idx="626">
                  <c:v>6.4444851875305202</c:v>
                </c:pt>
                <c:pt idx="627">
                  <c:v>6.4641599655151403</c:v>
                </c:pt>
                <c:pt idx="628">
                  <c:v>6.33830070495606</c:v>
                </c:pt>
                <c:pt idx="629">
                  <c:v>6.0770812034606898</c:v>
                </c:pt>
                <c:pt idx="630">
                  <c:v>5.7008171081543004</c:v>
                </c:pt>
                <c:pt idx="631">
                  <c:v>5.2381925582885698</c:v>
                </c:pt>
                <c:pt idx="632">
                  <c:v>4.7240524291992196</c:v>
                </c:pt>
                <c:pt idx="633">
                  <c:v>4.1967911720275897</c:v>
                </c:pt>
                <c:pt idx="634">
                  <c:v>3.6954073905944802</c:v>
                </c:pt>
                <c:pt idx="635">
                  <c:v>3.2563819885253902</c:v>
                </c:pt>
                <c:pt idx="636">
                  <c:v>2.9109079837799099</c:v>
                </c:pt>
                <c:pt idx="637">
                  <c:v>2.6831195354461701</c:v>
                </c:pt>
                <c:pt idx="638">
                  <c:v>2.5893130302429199</c:v>
                </c:pt>
                <c:pt idx="639">
                  <c:v>2.6371119022369398</c:v>
                </c:pt>
                <c:pt idx="640">
                  <c:v>2.8245193958282502</c:v>
                </c:pt>
                <c:pt idx="641">
                  <c:v>3.1394572257995601</c:v>
                </c:pt>
                <c:pt idx="642">
                  <c:v>3.5599310398101802</c:v>
                </c:pt>
                <c:pt idx="643">
                  <c:v>4.0553340911865199</c:v>
                </c:pt>
                <c:pt idx="644">
                  <c:v>4.5890274047851598</c:v>
                </c:pt>
                <c:pt idx="645">
                  <c:v>5.1214356422424299</c:v>
                </c:pt>
                <c:pt idx="646">
                  <c:v>5.6130514144897496</c:v>
                </c:pt>
                <c:pt idx="647">
                  <c:v>6.0272455215454102</c:v>
                </c:pt>
                <c:pt idx="648">
                  <c:v>6.3329515457153303</c:v>
                </c:pt>
                <c:pt idx="649">
                  <c:v>6.5072579383850098</c:v>
                </c:pt>
                <c:pt idx="650">
                  <c:v>6.5375738143920898</c:v>
                </c:pt>
                <c:pt idx="651">
                  <c:v>6.4228835105895996</c:v>
                </c:pt>
                <c:pt idx="652">
                  <c:v>6.1738114356994602</c:v>
                </c:pt>
                <c:pt idx="653">
                  <c:v>5.8114686012268102</c:v>
                </c:pt>
                <c:pt idx="654">
                  <c:v>5.3652195930481001</c:v>
                </c:pt>
                <c:pt idx="655">
                  <c:v>4.8696918487548801</c:v>
                </c:pt>
                <c:pt idx="656">
                  <c:v>4.3615880012512198</c:v>
                </c:pt>
                <c:pt idx="657">
                  <c:v>3.8766057491302499</c:v>
                </c:pt>
                <c:pt idx="658">
                  <c:v>3.4467332363128702</c:v>
                </c:pt>
                <c:pt idx="659">
                  <c:v>3.0985178947448699</c:v>
                </c:pt>
                <c:pt idx="660">
                  <c:v>2.8524246215820299</c:v>
                </c:pt>
                <c:pt idx="661">
                  <c:v>2.7224981784820601</c:v>
                </c:pt>
                <c:pt idx="662">
                  <c:v>2.7158141136169398</c:v>
                </c:pt>
                <c:pt idx="663">
                  <c:v>2.83185911178589</c:v>
                </c:pt>
                <c:pt idx="664">
                  <c:v>3.0622510910034202</c:v>
                </c:pt>
                <c:pt idx="665">
                  <c:v>3.39120316505432</c:v>
                </c:pt>
                <c:pt idx="666">
                  <c:v>3.7968099117279102</c:v>
                </c:pt>
                <c:pt idx="667">
                  <c:v>4.2527847290039098</c:v>
                </c:pt>
                <c:pt idx="668">
                  <c:v>4.7302398681640598</c:v>
                </c:pt>
                <c:pt idx="669">
                  <c:v>5.1992764472961399</c:v>
                </c:pt>
                <c:pt idx="670">
                  <c:v>5.6303453445434597</c:v>
                </c:pt>
                <c:pt idx="671">
                  <c:v>5.9954271316528303</c:v>
                </c:pt>
                <c:pt idx="672">
                  <c:v>6.2691631317138699</c:v>
                </c:pt>
                <c:pt idx="673">
                  <c:v>6.4301700592040998</c:v>
                </c:pt>
                <c:pt idx="674">
                  <c:v>6.4627442359924299</c:v>
                </c:pt>
                <c:pt idx="675">
                  <c:v>6.3588743209838903</c:v>
                </c:pt>
                <c:pt idx="676">
                  <c:v>6.1200928688049299</c:v>
                </c:pt>
                <c:pt idx="677">
                  <c:v>5.7584695816040004</c:v>
                </c:pt>
                <c:pt idx="678">
                  <c:v>5.2964920997619602</c:v>
                </c:pt>
                <c:pt idx="679">
                  <c:v>4.7661027908325204</c:v>
                </c:pt>
                <c:pt idx="680">
                  <c:v>4.2068715095520002</c:v>
                </c:pt>
                <c:pt idx="681">
                  <c:v>3.66310381889343</c:v>
                </c:pt>
                <c:pt idx="682">
                  <c:v>3.1799800395965598</c:v>
                </c:pt>
                <c:pt idx="683">
                  <c:v>2.7991015911102299</c:v>
                </c:pt>
                <c:pt idx="684">
                  <c:v>2.5541124343872101</c:v>
                </c:pt>
                <c:pt idx="685">
                  <c:v>2.4670467376709002</c:v>
                </c:pt>
                <c:pt idx="686">
                  <c:v>2.54605913162231</c:v>
                </c:pt>
                <c:pt idx="687">
                  <c:v>2.7847497463226301</c:v>
                </c:pt>
                <c:pt idx="688">
                  <c:v>3.16305327415466</c:v>
                </c:pt>
                <c:pt idx="689">
                  <c:v>3.64943194389343</c:v>
                </c:pt>
                <c:pt idx="690">
                  <c:v>4.2040452957153303</c:v>
                </c:pt>
                <c:pt idx="691">
                  <c:v>4.78250932693481</c:v>
                </c:pt>
                <c:pt idx="692">
                  <c:v>5.3398385047912598</c:v>
                </c:pt>
                <c:pt idx="693">
                  <c:v>5.8340921401977504</c:v>
                </c:pt>
                <c:pt idx="694">
                  <c:v>6.2292604446411097</c:v>
                </c:pt>
                <c:pt idx="695">
                  <c:v>6.4971580505371103</c:v>
                </c:pt>
                <c:pt idx="696">
                  <c:v>6.61836814880371</c:v>
                </c:pt>
                <c:pt idx="697">
                  <c:v>6.5827689170837402</c:v>
                </c:pt>
                <c:pt idx="698">
                  <c:v>6.3900947570800799</c:v>
                </c:pt>
                <c:pt idx="699">
                  <c:v>6.0505118370056197</c:v>
                </c:pt>
                <c:pt idx="700">
                  <c:v>5.5848674774169904</c:v>
                </c:pt>
                <c:pt idx="701">
                  <c:v>5.0246424674987802</c:v>
                </c:pt>
                <c:pt idx="702">
                  <c:v>4.41121578216553</c:v>
                </c:pt>
                <c:pt idx="703">
                  <c:v>3.7936532497406001</c:v>
                </c:pt>
                <c:pt idx="704">
                  <c:v>3.2249519824981698</c:v>
                </c:pt>
                <c:pt idx="705">
                  <c:v>2.7569963932037398</c:v>
                </c:pt>
                <c:pt idx="706">
                  <c:v>2.4348070621490501</c:v>
                </c:pt>
                <c:pt idx="707">
                  <c:v>2.2913134098053001</c:v>
                </c:pt>
                <c:pt idx="708">
                  <c:v>2.3435626029968302</c:v>
                </c:pt>
                <c:pt idx="709">
                  <c:v>2.5906903743743901</c:v>
                </c:pt>
                <c:pt idx="710">
                  <c:v>3.01357078552246</c:v>
                </c:pt>
                <c:pt idx="711">
                  <c:v>3.5762240886688201</c:v>
                </c:pt>
                <c:pt idx="712">
                  <c:v>4.2290892601013201</c:v>
                </c:pt>
                <c:pt idx="713">
                  <c:v>4.9137511253356898</c:v>
                </c:pt>
                <c:pt idx="714">
                  <c:v>5.5683550834655797</c:v>
                </c:pt>
                <c:pt idx="715">
                  <c:v>6.1332087516784703</c:v>
                </c:pt>
                <c:pt idx="716">
                  <c:v>6.5564875602722203</c:v>
                </c:pt>
                <c:pt idx="717">
                  <c:v>6.7995357513427699</c:v>
                </c:pt>
                <c:pt idx="718">
                  <c:v>6.8408675193786603</c:v>
                </c:pt>
                <c:pt idx="719">
                  <c:v>6.6781716346740696</c:v>
                </c:pt>
                <c:pt idx="720">
                  <c:v>6.3281874656677202</c:v>
                </c:pt>
                <c:pt idx="721">
                  <c:v>5.8247327804565403</c:v>
                </c:pt>
                <c:pt idx="722">
                  <c:v>5.2154459953308097</c:v>
                </c:pt>
                <c:pt idx="723">
                  <c:v>4.5573821067810103</c:v>
                </c:pt>
                <c:pt idx="724">
                  <c:v>3.91170310974121</c:v>
                </c:pt>
                <c:pt idx="725">
                  <c:v>3.33781170845032</c:v>
                </c:pt>
                <c:pt idx="726">
                  <c:v>2.8875174522399898</c:v>
                </c:pt>
                <c:pt idx="727">
                  <c:v>2.59992551803589</c:v>
                </c:pt>
                <c:pt idx="728">
                  <c:v>2.49767971038818</c:v>
                </c:pt>
                <c:pt idx="729">
                  <c:v>2.5850076675414999</c:v>
                </c:pt>
                <c:pt idx="730">
                  <c:v>2.8478653430938698</c:v>
                </c:pt>
                <c:pt idx="731">
                  <c:v>3.2561440467834499</c:v>
                </c:pt>
                <c:pt idx="732">
                  <c:v>3.76737356185913</c:v>
                </c:pt>
                <c:pt idx="733">
                  <c:v>4.3312530517578098</c:v>
                </c:pt>
                <c:pt idx="734">
                  <c:v>4.8944263458251998</c:v>
                </c:pt>
                <c:pt idx="735">
                  <c:v>5.4051451683044398</c:v>
                </c:pt>
                <c:pt idx="736">
                  <c:v>5.8175897598266602</c:v>
                </c:pt>
                <c:pt idx="737">
                  <c:v>6.0957870483398402</c:v>
                </c:pt>
                <c:pt idx="738">
                  <c:v>6.2169246673584002</c:v>
                </c:pt>
                <c:pt idx="739">
                  <c:v>6.1736950874328604</c:v>
                </c:pt>
                <c:pt idx="740">
                  <c:v>5.97525978088379</c:v>
                </c:pt>
                <c:pt idx="741">
                  <c:v>5.64644432067871</c:v>
                </c:pt>
                <c:pt idx="742">
                  <c:v>5.2251396179199201</c:v>
                </c:pt>
                <c:pt idx="743">
                  <c:v>4.7580733299255398</c:v>
                </c:pt>
                <c:pt idx="744">
                  <c:v>4.2954978942871103</c:v>
                </c:pt>
                <c:pt idx="745">
                  <c:v>3.88553762435913</c:v>
                </c:pt>
                <c:pt idx="746">
                  <c:v>3.5689325332641602</c:v>
                </c:pt>
                <c:pt idx="747">
                  <c:v>3.3748514652252202</c:v>
                </c:pt>
                <c:pt idx="748">
                  <c:v>3.3181834220886199</c:v>
                </c:pt>
                <c:pt idx="749">
                  <c:v>3.3984835147857702</c:v>
                </c:pt>
                <c:pt idx="750">
                  <c:v>3.6005539894103999</c:v>
                </c:pt>
                <c:pt idx="751">
                  <c:v>3.8965613842010498</c:v>
                </c:pt>
                <c:pt idx="752">
                  <c:v>4.2494444847106898</c:v>
                </c:pt>
                <c:pt idx="753">
                  <c:v>4.6171612739562997</c:v>
                </c:pt>
                <c:pt idx="754">
                  <c:v>4.9572572708129901</c:v>
                </c:pt>
                <c:pt idx="755">
                  <c:v>5.2312960624694798</c:v>
                </c:pt>
                <c:pt idx="756">
                  <c:v>5.4088411331176802</c:v>
                </c:pt>
                <c:pt idx="757">
                  <c:v>5.4706969261169398</c:v>
                </c:pt>
                <c:pt idx="758">
                  <c:v>5.4111604690551802</c:v>
                </c:pt>
                <c:pt idx="759">
                  <c:v>5.2388291358947798</c:v>
                </c:pt>
                <c:pt idx="760">
                  <c:v>4.9756765365600604</c:v>
                </c:pt>
                <c:pt idx="761">
                  <c:v>4.6543321609497097</c:v>
                </c:pt>
                <c:pt idx="762">
                  <c:v>4.3138799667358398</c:v>
                </c:pt>
                <c:pt idx="763">
                  <c:v>3.9949419498443599</c:v>
                </c:pt>
                <c:pt idx="764">
                  <c:v>3.7348392009735099</c:v>
                </c:pt>
                <c:pt idx="765">
                  <c:v>3.5636088848114</c:v>
                </c:pt>
                <c:pt idx="766">
                  <c:v>3.5012342929840101</c:v>
                </c:pt>
                <c:pt idx="767">
                  <c:v>3.5561659336090101</c:v>
                </c:pt>
                <c:pt idx="768">
                  <c:v>3.7248790264129599</c:v>
                </c:pt>
                <c:pt idx="769">
                  <c:v>3.9922797679901101</c:v>
                </c:pt>
                <c:pt idx="770">
                  <c:v>4.33296823501587</c:v>
                </c:pt>
                <c:pt idx="771">
                  <c:v>4.7133483886718803</c:v>
                </c:pt>
                <c:pt idx="772">
                  <c:v>5.0946383476257298</c:v>
                </c:pt>
                <c:pt idx="773">
                  <c:v>5.4367198944091797</c:v>
                </c:pt>
                <c:pt idx="774">
                  <c:v>5.7023754119873002</c:v>
                </c:pt>
                <c:pt idx="775">
                  <c:v>5.8614015579223597</c:v>
                </c:pt>
                <c:pt idx="776">
                  <c:v>5.89400434494019</c:v>
                </c:pt>
                <c:pt idx="777">
                  <c:v>5.7930984497070304</c:v>
                </c:pt>
                <c:pt idx="778">
                  <c:v>5.5651793479919398</c:v>
                </c:pt>
                <c:pt idx="779">
                  <c:v>5.2296648025512704</c:v>
                </c:pt>
                <c:pt idx="780">
                  <c:v>4.8168783187866202</c:v>
                </c:pt>
                <c:pt idx="781">
                  <c:v>4.3651800155639702</c:v>
                </c:pt>
                <c:pt idx="782">
                  <c:v>3.9175105094909699</c:v>
                </c:pt>
                <c:pt idx="783">
                  <c:v>3.5173482894897501</c:v>
                </c:pt>
                <c:pt idx="784">
                  <c:v>3.2042930126190199</c:v>
                </c:pt>
                <c:pt idx="785">
                  <c:v>3.0097792148590101</c:v>
                </c:pt>
                <c:pt idx="786">
                  <c:v>2.9534704685211199</c:v>
                </c:pt>
                <c:pt idx="787">
                  <c:v>3.0409967899322501</c:v>
                </c:pt>
                <c:pt idx="788">
                  <c:v>3.2634830474853498</c:v>
                </c:pt>
                <c:pt idx="789">
                  <c:v>3.5989341735839799</c:v>
                </c:pt>
                <c:pt idx="790">
                  <c:v>4.0149660110473597</c:v>
                </c:pt>
                <c:pt idx="791">
                  <c:v>4.4723649024963397</c:v>
                </c:pt>
                <c:pt idx="792">
                  <c:v>4.9290485382080096</c:v>
                </c:pt>
                <c:pt idx="793">
                  <c:v>5.3440976142883301</c:v>
                </c:pt>
                <c:pt idx="794">
                  <c:v>5.68155717849731</c:v>
                </c:pt>
                <c:pt idx="795">
                  <c:v>5.9137916564941397</c:v>
                </c:pt>
                <c:pt idx="796">
                  <c:v>6.02412986755371</c:v>
                </c:pt>
                <c:pt idx="797">
                  <c:v>6.0082693099975604</c:v>
                </c:pt>
                <c:pt idx="798">
                  <c:v>5.8740363121032697</c:v>
                </c:pt>
                <c:pt idx="799">
                  <c:v>5.6395573616027797</c:v>
                </c:pt>
                <c:pt idx="800">
                  <c:v>5.3303780555725098</c:v>
                </c:pt>
                <c:pt idx="801">
                  <c:v>4.9761614799499503</c:v>
                </c:pt>
                <c:pt idx="802">
                  <c:v>4.6075735092163104</c:v>
                </c:pt>
                <c:pt idx="803">
                  <c:v>4.2538032531738299</c:v>
                </c:pt>
                <c:pt idx="804">
                  <c:v>3.9407007694244398</c:v>
                </c:pt>
                <c:pt idx="805">
                  <c:v>3.6893677711486799</c:v>
                </c:pt>
                <c:pt idx="806">
                  <c:v>3.5150818824768102</c:v>
                </c:pt>
                <c:pt idx="807">
                  <c:v>3.4265491962432901</c:v>
                </c:pt>
                <c:pt idx="808">
                  <c:v>3.4255440235137899</c:v>
                </c:pt>
                <c:pt idx="809">
                  <c:v>3.5070033073425302</c:v>
                </c:pt>
                <c:pt idx="810">
                  <c:v>3.6596772670745898</c:v>
                </c:pt>
                <c:pt idx="811">
                  <c:v>3.8676671981811501</c:v>
                </c:pt>
                <c:pt idx="812">
                  <c:v>4.1127119064331099</c:v>
                </c:pt>
                <c:pt idx="813">
                  <c:v>4.376220703125</c:v>
                </c:pt>
                <c:pt idx="814">
                  <c:v>4.6403336524963397</c:v>
                </c:pt>
                <c:pt idx="815">
                  <c:v>4.8882923126220703</c:v>
                </c:pt>
                <c:pt idx="816">
                  <c:v>5.1044893264770499</c:v>
                </c:pt>
                <c:pt idx="817">
                  <c:v>5.2744708061218297</c:v>
                </c:pt>
                <c:pt idx="818">
                  <c:v>5.38533687591553</c:v>
                </c:pt>
                <c:pt idx="819">
                  <c:v>5.4269032478332502</c:v>
                </c:pt>
                <c:pt idx="820">
                  <c:v>5.3933286666870099</c:v>
                </c:pt>
                <c:pt idx="821">
                  <c:v>5.28485155105591</c:v>
                </c:pt>
                <c:pt idx="822">
                  <c:v>5.1089882850646999</c:v>
                </c:pt>
                <c:pt idx="823">
                  <c:v>4.8809318542480504</c:v>
                </c:pt>
                <c:pt idx="824">
                  <c:v>4.6227250099182102</c:v>
                </c:pt>
                <c:pt idx="825">
                  <c:v>4.3612833023071298</c:v>
                </c:pt>
                <c:pt idx="826">
                  <c:v>4.1253414154052699</c:v>
                </c:pt>
                <c:pt idx="827">
                  <c:v>3.9417526721954301</c:v>
                </c:pt>
                <c:pt idx="828">
                  <c:v>3.8316888809204102</c:v>
                </c:pt>
                <c:pt idx="829">
                  <c:v>3.8074710369110099</c:v>
                </c:pt>
                <c:pt idx="830">
                  <c:v>3.8706614971160902</c:v>
                </c:pt>
                <c:pt idx="831">
                  <c:v>4.0118122100830096</c:v>
                </c:pt>
                <c:pt idx="832">
                  <c:v>4.2117547988891602</c:v>
                </c:pt>
                <c:pt idx="833">
                  <c:v>4.444091796875</c:v>
                </c:pt>
                <c:pt idx="834">
                  <c:v>4.6784625053405797</c:v>
                </c:pt>
                <c:pt idx="835">
                  <c:v>4.8842673301696804</c:v>
                </c:pt>
                <c:pt idx="836">
                  <c:v>5.0346236228942898</c:v>
                </c:pt>
                <c:pt idx="837">
                  <c:v>5.1101961135864302</c:v>
                </c:pt>
                <c:pt idx="838">
                  <c:v>5.1023292541503897</c:v>
                </c:pt>
                <c:pt idx="839">
                  <c:v>5.0146203041076696</c:v>
                </c:pt>
                <c:pt idx="840">
                  <c:v>4.8623299598693803</c:v>
                </c:pt>
                <c:pt idx="841">
                  <c:v>4.6696262359619096</c:v>
                </c:pt>
                <c:pt idx="842">
                  <c:v>4.4651756286621103</c:v>
                </c:pt>
                <c:pt idx="843">
                  <c:v>4.2771725654602104</c:v>
                </c:pt>
                <c:pt idx="844">
                  <c:v>4.1289577484130904</c:v>
                </c:pt>
                <c:pt idx="845">
                  <c:v>4.03605031967163</c:v>
                </c:pt>
                <c:pt idx="846">
                  <c:v>4.0048718452453604</c:v>
                </c:pt>
                <c:pt idx="847">
                  <c:v>4.0329318046569798</c:v>
                </c:pt>
                <c:pt idx="848">
                  <c:v>4.1100845336914098</c:v>
                </c:pt>
                <c:pt idx="849">
                  <c:v>4.2205162048339799</c:v>
                </c:pt>
                <c:pt idx="850">
                  <c:v>4.3451843261718803</c:v>
                </c:pt>
                <c:pt idx="851">
                  <c:v>4.4645800590515101</c:v>
                </c:pt>
                <c:pt idx="852">
                  <c:v>4.5617218017578098</c:v>
                </c:pt>
                <c:pt idx="853">
                  <c:v>4.6250863075256303</c:v>
                </c:pt>
                <c:pt idx="854">
                  <c:v>4.6507720947265598</c:v>
                </c:pt>
                <c:pt idx="855">
                  <c:v>4.6433811187744096</c:v>
                </c:pt>
                <c:pt idx="856">
                  <c:v>4.6150527000427202</c:v>
                </c:pt>
                <c:pt idx="857">
                  <c:v>4.5828557014465297</c:v>
                </c:pt>
                <c:pt idx="858">
                  <c:v>4.5649619102478001</c:v>
                </c:pt>
                <c:pt idx="859">
                  <c:v>4.5766019821167001</c:v>
                </c:pt>
                <c:pt idx="860">
                  <c:v>4.6266732215881303</c:v>
                </c:pt>
                <c:pt idx="861">
                  <c:v>4.7156839370727504</c:v>
                </c:pt>
                <c:pt idx="862">
                  <c:v>4.8352346420288104</c:v>
                </c:pt>
                <c:pt idx="863">
                  <c:v>4.9688386917114302</c:v>
                </c:pt>
                <c:pt idx="864">
                  <c:v>5.0939288139343297</c:v>
                </c:pt>
                <c:pt idx="865">
                  <c:v>5.1847476959228498</c:v>
                </c:pt>
                <c:pt idx="866">
                  <c:v>5.2160210609436</c:v>
                </c:pt>
                <c:pt idx="867">
                  <c:v>5.1671562194824201</c:v>
                </c:pt>
                <c:pt idx="868">
                  <c:v>5.02652883529663</c:v>
                </c:pt>
                <c:pt idx="869">
                  <c:v>4.7949013710021999</c:v>
                </c:pt>
                <c:pt idx="870">
                  <c:v>4.4870047569274902</c:v>
                </c:pt>
                <c:pt idx="871">
                  <c:v>4.1306004524231001</c:v>
                </c:pt>
                <c:pt idx="872">
                  <c:v>3.7631397247314502</c:v>
                </c:pt>
                <c:pt idx="873">
                  <c:v>3.4267005920410201</c:v>
                </c:pt>
                <c:pt idx="874">
                  <c:v>3.1623439788818399</c:v>
                </c:pt>
                <c:pt idx="875">
                  <c:v>3.0049121379852299</c:v>
                </c:pt>
                <c:pt idx="876">
                  <c:v>2.9789354801178001</c:v>
                </c:pt>
                <c:pt idx="877">
                  <c:v>3.0959594249725302</c:v>
                </c:pt>
                <c:pt idx="878">
                  <c:v>3.3534038066864</c:v>
                </c:pt>
                <c:pt idx="879">
                  <c:v>3.7348511219024698</c:v>
                </c:pt>
                <c:pt idx="880">
                  <c:v>4.2116398811340297</c:v>
                </c:pt>
                <c:pt idx="881">
                  <c:v>4.7455091476440403</c:v>
                </c:pt>
                <c:pt idx="882">
                  <c:v>5.29199314117432</c:v>
                </c:pt>
                <c:pt idx="883">
                  <c:v>5.8042469024658203</c:v>
                </c:pt>
                <c:pt idx="884">
                  <c:v>6.2369899749755904</c:v>
                </c:pt>
                <c:pt idx="885">
                  <c:v>6.5503306388854998</c:v>
                </c:pt>
                <c:pt idx="886">
                  <c:v>6.7132301330566397</c:v>
                </c:pt>
                <c:pt idx="887">
                  <c:v>6.7063479423522896</c:v>
                </c:pt>
                <c:pt idx="888">
                  <c:v>6.5240707397460902</c:v>
                </c:pt>
                <c:pt idx="889">
                  <c:v>6.1755347251892099</c:v>
                </c:pt>
                <c:pt idx="890">
                  <c:v>5.6844520568847701</c:v>
                </c:pt>
                <c:pt idx="891">
                  <c:v>5.0876507759094203</c:v>
                </c:pt>
                <c:pt idx="892">
                  <c:v>4.43231201171875</c:v>
                </c:pt>
                <c:pt idx="893">
                  <c:v>3.77204036712646</c:v>
                </c:pt>
                <c:pt idx="894">
                  <c:v>3.16208720207214</c:v>
                </c:pt>
                <c:pt idx="895">
                  <c:v>2.6541981697082502</c:v>
                </c:pt>
                <c:pt idx="896">
                  <c:v>2.29167532920837</c:v>
                </c:pt>
                <c:pt idx="897">
                  <c:v>2.1052038669586199</c:v>
                </c:pt>
                <c:pt idx="898">
                  <c:v>2.1099696159362802</c:v>
                </c:pt>
                <c:pt idx="899">
                  <c:v>2.3043949604034402</c:v>
                </c:pt>
                <c:pt idx="900">
                  <c:v>2.6705875396728498</c:v>
                </c:pt>
                <c:pt idx="901">
                  <c:v>3.1763758659362802</c:v>
                </c:pt>
                <c:pt idx="902">
                  <c:v>3.7786335945129399</c:v>
                </c:pt>
                <c:pt idx="903">
                  <c:v>4.4274520874023402</c:v>
                </c:pt>
                <c:pt idx="904">
                  <c:v>5.0707535743713397</c:v>
                </c:pt>
                <c:pt idx="905">
                  <c:v>5.6589002609252903</c:v>
                </c:pt>
                <c:pt idx="906">
                  <c:v>6.1488904953002903</c:v>
                </c:pt>
                <c:pt idx="907">
                  <c:v>6.5077662467956499</c:v>
                </c:pt>
                <c:pt idx="908">
                  <c:v>6.7148766517639196</c:v>
                </c:pt>
                <c:pt idx="909">
                  <c:v>6.7628355026245099</c:v>
                </c:pt>
                <c:pt idx="910">
                  <c:v>6.65712690353394</c:v>
                </c:pt>
                <c:pt idx="911">
                  <c:v>6.4144830703735396</c:v>
                </c:pt>
                <c:pt idx="912">
                  <c:v>6.0603156089782697</c:v>
                </c:pt>
                <c:pt idx="913">
                  <c:v>5.6256227493286097</c:v>
                </c:pt>
                <c:pt idx="914">
                  <c:v>5.1439099311828604</c:v>
                </c:pt>
                <c:pt idx="915">
                  <c:v>4.6485462188720703</c:v>
                </c:pt>
                <c:pt idx="916">
                  <c:v>4.1707015037536603</c:v>
                </c:pt>
                <c:pt idx="917">
                  <c:v>3.7377638816833501</c:v>
                </c:pt>
                <c:pt idx="918">
                  <c:v>3.3721351623535201</c:v>
                </c:pt>
                <c:pt idx="919">
                  <c:v>3.0902986526489298</c:v>
                </c:pt>
                <c:pt idx="920">
                  <c:v>2.90233302116394</c:v>
                </c:pt>
                <c:pt idx="921">
                  <c:v>2.81200504302979</c:v>
                </c:pt>
                <c:pt idx="922">
                  <c:v>2.8174905776977499</c:v>
                </c:pt>
                <c:pt idx="923">
                  <c:v>2.91254854202271</c:v>
                </c:pt>
                <c:pt idx="924">
                  <c:v>3.0878281593322798</c:v>
                </c:pt>
                <c:pt idx="925">
                  <c:v>3.3320446014404301</c:v>
                </c:pt>
                <c:pt idx="926">
                  <c:v>3.6327660083770801</c:v>
                </c:pt>
                <c:pt idx="927">
                  <c:v>3.976717710495</c:v>
                </c:pt>
                <c:pt idx="928">
                  <c:v>4.3496875762939498</c:v>
                </c:pt>
                <c:pt idx="929">
                  <c:v>4.7362732887268102</c:v>
                </c:pt>
                <c:pt idx="930">
                  <c:v>5.1197137832641602</c:v>
                </c:pt>
                <c:pt idx="931">
                  <c:v>5.4820084571838397</c:v>
                </c:pt>
                <c:pt idx="932">
                  <c:v>5.80435991287231</c:v>
                </c:pt>
                <c:pt idx="933">
                  <c:v>6.0679044723510698</c:v>
                </c:pt>
                <c:pt idx="934">
                  <c:v>6.2546892166137704</c:v>
                </c:pt>
                <c:pt idx="935">
                  <c:v>6.3488421440124503</c:v>
                </c:pt>
                <c:pt idx="936">
                  <c:v>6.3380212783813503</c:v>
                </c:pt>
                <c:pt idx="937">
                  <c:v>6.21506595611572</c:v>
                </c:pt>
                <c:pt idx="938">
                  <c:v>5.9796819686889604</c:v>
                </c:pt>
                <c:pt idx="939">
                  <c:v>5.63979244232178</c:v>
                </c:pt>
                <c:pt idx="940">
                  <c:v>5.2122082710266104</c:v>
                </c:pt>
                <c:pt idx="941">
                  <c:v>4.7222480773925799</c:v>
                </c:pt>
                <c:pt idx="942">
                  <c:v>4.20224952697754</c:v>
                </c:pt>
                <c:pt idx="943">
                  <c:v>3.6891610622406001</c:v>
                </c:pt>
                <c:pt idx="944">
                  <c:v>3.2215158939361599</c:v>
                </c:pt>
                <c:pt idx="945">
                  <c:v>2.83604168891907</c:v>
                </c:pt>
                <c:pt idx="946">
                  <c:v>2.56415987014771</c:v>
                </c:pt>
                <c:pt idx="947">
                  <c:v>2.4289665222168</c:v>
                </c:pt>
                <c:pt idx="948">
                  <c:v>2.4431495666503902</c:v>
                </c:pt>
                <c:pt idx="949">
                  <c:v>2.60800409317017</c:v>
                </c:pt>
                <c:pt idx="950">
                  <c:v>2.9134862422943102</c:v>
                </c:pt>
                <c:pt idx="951">
                  <c:v>3.3391633033752401</c:v>
                </c:pt>
                <c:pt idx="952">
                  <c:v>3.85586285591125</c:v>
                </c:pt>
                <c:pt idx="953">
                  <c:v>4.4278421401977504</c:v>
                </c:pt>
                <c:pt idx="954">
                  <c:v>5.0152835845947301</c:v>
                </c:pt>
                <c:pt idx="955">
                  <c:v>5.5769286155700701</c:v>
                </c:pt>
                <c:pt idx="956">
                  <c:v>6.0727229118347203</c:v>
                </c:pt>
                <c:pt idx="957">
                  <c:v>6.4664196968078604</c:v>
                </c:pt>
                <c:pt idx="958">
                  <c:v>6.7279071807861301</c:v>
                </c:pt>
                <c:pt idx="959">
                  <c:v>6.8353271484375</c:v>
                </c:pt>
                <c:pt idx="960">
                  <c:v>6.7768816947937003</c:v>
                </c:pt>
                <c:pt idx="961">
                  <c:v>6.5522270202636701</c:v>
                </c:pt>
                <c:pt idx="962">
                  <c:v>6.17331743240356</c:v>
                </c:pt>
                <c:pt idx="963">
                  <c:v>5.6643815040588397</c:v>
                </c:pt>
                <c:pt idx="964">
                  <c:v>5.0608696937561</c:v>
                </c:pt>
                <c:pt idx="965">
                  <c:v>4.4073829650878897</c:v>
                </c:pt>
                <c:pt idx="966">
                  <c:v>3.75454902648926</c:v>
                </c:pt>
                <c:pt idx="967">
                  <c:v>3.15509057044983</c:v>
                </c:pt>
                <c:pt idx="968">
                  <c:v>2.6593337059021001</c:v>
                </c:pt>
                <c:pt idx="969">
                  <c:v>2.3105609416961701</c:v>
                </c:pt>
                <c:pt idx="970">
                  <c:v>2.1406042575836199</c:v>
                </c:pt>
                <c:pt idx="971">
                  <c:v>2.1663613319396999</c:v>
                </c:pt>
                <c:pt idx="972">
                  <c:v>2.3878133296966602</c:v>
                </c:pt>
                <c:pt idx="973">
                  <c:v>2.7877998352050799</c:v>
                </c:pt>
                <c:pt idx="974">
                  <c:v>3.3336131572723402</c:v>
                </c:pt>
                <c:pt idx="975">
                  <c:v>3.9799444675445601</c:v>
                </c:pt>
                <c:pt idx="976">
                  <c:v>4.6727128028869602</c:v>
                </c:pt>
                <c:pt idx="977">
                  <c:v>5.3535580635070801</c:v>
                </c:pt>
                <c:pt idx="978">
                  <c:v>5.9645094871520996</c:v>
                </c:pt>
                <c:pt idx="979">
                  <c:v>6.4527087211608896</c:v>
                </c:pt>
                <c:pt idx="980">
                  <c:v>6.7751197814941397</c:v>
                </c:pt>
                <c:pt idx="981">
                  <c:v>6.9028849601745597</c:v>
                </c:pt>
                <c:pt idx="982">
                  <c:v>6.8247838020324698</c:v>
                </c:pt>
                <c:pt idx="983">
                  <c:v>6.54911088943481</c:v>
                </c:pt>
                <c:pt idx="984">
                  <c:v>6.1032428741455096</c:v>
                </c:pt>
                <c:pt idx="985">
                  <c:v>5.5306816101074201</c:v>
                </c:pt>
                <c:pt idx="986">
                  <c:v>4.8858327865600604</c:v>
                </c:pt>
                <c:pt idx="987">
                  <c:v>4.22776174545288</c:v>
                </c:pt>
                <c:pt idx="988">
                  <c:v>3.6140990257263201</c:v>
                </c:pt>
                <c:pt idx="989">
                  <c:v>3.0959236621856698</c:v>
                </c:pt>
                <c:pt idx="990">
                  <c:v>2.7138686180114702</c:v>
                </c:pt>
                <c:pt idx="991">
                  <c:v>2.4955520629882799</c:v>
                </c:pt>
                <c:pt idx="992">
                  <c:v>2.4540927410125701</c:v>
                </c:pt>
                <c:pt idx="993">
                  <c:v>2.5877387523651101</c:v>
                </c:pt>
                <c:pt idx="994">
                  <c:v>2.8804976940154998</c:v>
                </c:pt>
                <c:pt idx="995">
                  <c:v>3.30389451980591</c:v>
                </c:pt>
                <c:pt idx="996">
                  <c:v>3.8197772502899201</c:v>
                </c:pt>
                <c:pt idx="997">
                  <c:v>4.38384914398193</c:v>
                </c:pt>
                <c:pt idx="998">
                  <c:v>4.94954586029053</c:v>
                </c:pt>
                <c:pt idx="999">
                  <c:v>5.4716925621032697</c:v>
                </c:pt>
                <c:pt idx="1000">
                  <c:v>5.90952825546265</c:v>
                </c:pt>
                <c:pt idx="1001">
                  <c:v>6.2291054725646999</c:v>
                </c:pt>
                <c:pt idx="1002">
                  <c:v>6.4051890373229998</c:v>
                </c:pt>
                <c:pt idx="1003">
                  <c:v>6.4229931831359899</c:v>
                </c:pt>
                <c:pt idx="1004">
                  <c:v>6.2797818183898899</c:v>
                </c:pt>
                <c:pt idx="1005">
                  <c:v>5.9859099388122603</c:v>
                </c:pt>
                <c:pt idx="1006">
                  <c:v>5.5649232864379901</c:v>
                </c:pt>
                <c:pt idx="1007">
                  <c:v>5.0524396896362296</c:v>
                </c:pt>
                <c:pt idx="1008">
                  <c:v>4.4936981201171902</c:v>
                </c:pt>
                <c:pt idx="1009">
                  <c:v>3.93975782394409</c:v>
                </c:pt>
                <c:pt idx="1010">
                  <c:v>3.4427971839904798</c:v>
                </c:pt>
                <c:pt idx="1011">
                  <c:v>3.050936460495</c:v>
                </c:pt>
                <c:pt idx="1012">
                  <c:v>2.8032300472259499</c:v>
                </c:pt>
                <c:pt idx="1013">
                  <c:v>2.7253551483154301</c:v>
                </c:pt>
                <c:pt idx="1014">
                  <c:v>2.8265550136566202</c:v>
                </c:pt>
                <c:pt idx="1015">
                  <c:v>3.0982136726379399</c:v>
                </c:pt>
                <c:pt idx="1016">
                  <c:v>3.51435446739197</c:v>
                </c:pt>
                <c:pt idx="1017">
                  <c:v>4.0340061187744096</c:v>
                </c:pt>
                <c:pt idx="1018">
                  <c:v>4.6052145957946804</c:v>
                </c:pt>
                <c:pt idx="1019">
                  <c:v>5.1702823638915998</c:v>
                </c:pt>
                <c:pt idx="1020">
                  <c:v>5.6716270446777299</c:v>
                </c:pt>
                <c:pt idx="1021">
                  <c:v>6.0576419830322301</c:v>
                </c:pt>
                <c:pt idx="1022">
                  <c:v>6.2880120277404803</c:v>
                </c:pt>
                <c:pt idx="1023">
                  <c:v>6.33788967132568</c:v>
                </c:pt>
                <c:pt idx="1024">
                  <c:v>6.2005686759948704</c:v>
                </c:pt>
                <c:pt idx="1025">
                  <c:v>5.88830518722534</c:v>
                </c:pt>
                <c:pt idx="1026">
                  <c:v>5.4312510490417498</c:v>
                </c:pt>
                <c:pt idx="1027">
                  <c:v>4.8746633529663104</c:v>
                </c:pt>
                <c:pt idx="1028">
                  <c:v>4.2746319770812997</c:v>
                </c:pt>
                <c:pt idx="1029">
                  <c:v>3.6927793025970499</c:v>
                </c:pt>
                <c:pt idx="1030">
                  <c:v>3.1903076171875</c:v>
                </c:pt>
                <c:pt idx="1031">
                  <c:v>2.8218808174133301</c:v>
                </c:pt>
                <c:pt idx="1032">
                  <c:v>2.6299085617065399</c:v>
                </c:pt>
                <c:pt idx="1033">
                  <c:v>2.6398472785949698</c:v>
                </c:pt>
                <c:pt idx="1034">
                  <c:v>2.85706233978271</c:v>
                </c:pt>
                <c:pt idx="1035">
                  <c:v>3.26565742492676</c:v>
                </c:pt>
                <c:pt idx="1036">
                  <c:v>3.8294770717620898</c:v>
                </c:pt>
                <c:pt idx="1037">
                  <c:v>4.4951438903808603</c:v>
                </c:pt>
                <c:pt idx="1038">
                  <c:v>5.1968526840209996</c:v>
                </c:pt>
                <c:pt idx="1039">
                  <c:v>5.8624253273010298</c:v>
                </c:pt>
                <c:pt idx="1040">
                  <c:v>6.4200778007507298</c:v>
                </c:pt>
                <c:pt idx="1041">
                  <c:v>6.8053450584411603</c:v>
                </c:pt>
                <c:pt idx="1042">
                  <c:v>6.9678177833557102</c:v>
                </c:pt>
                <c:pt idx="1043">
                  <c:v>6.87723636627197</c:v>
                </c:pt>
                <c:pt idx="1044">
                  <c:v>6.5282969474792498</c:v>
                </c:pt>
                <c:pt idx="1045">
                  <c:v>5.9434142112731898</c:v>
                </c:pt>
                <c:pt idx="1046">
                  <c:v>5.1725602149963397</c:v>
                </c:pt>
                <c:pt idx="1047">
                  <c:v>4.2895851135253897</c:v>
                </c:pt>
                <c:pt idx="1048">
                  <c:v>3.3849172592163099</c:v>
                </c:pt>
                <c:pt idx="1049">
                  <c:v>2.5554246902465798</c:v>
                </c:pt>
                <c:pt idx="1050">
                  <c:v>1.8931450843811</c:v>
                </c:pt>
                <c:pt idx="1051">
                  <c:v>1.4747283458709699</c:v>
                </c:pt>
                <c:pt idx="1052">
                  <c:v>1.3529978990554801</c:v>
                </c:pt>
                <c:pt idx="1053">
                  <c:v>1.5513736009597801</c:v>
                </c:pt>
                <c:pt idx="1054">
                  <c:v>2.0614352226257302</c:v>
                </c:pt>
                <c:pt idx="1055">
                  <c:v>2.8434505462646502</c:v>
                </c:pt>
                <c:pt idx="1056">
                  <c:v>3.8296477794647199</c:v>
                </c:pt>
                <c:pt idx="1057">
                  <c:v>4.9299273490905797</c:v>
                </c:pt>
                <c:pt idx="1058">
                  <c:v>6.0396232604980504</c:v>
                </c:pt>
                <c:pt idx="1059">
                  <c:v>7.04876804351807</c:v>
                </c:pt>
                <c:pt idx="1060">
                  <c:v>7.8523406982421902</c:v>
                </c:pt>
                <c:pt idx="1061">
                  <c:v>8.3610458374023402</c:v>
                </c:pt>
                <c:pt idx="1062">
                  <c:v>8.51165676116943</c:v>
                </c:pt>
                <c:pt idx="1063">
                  <c:v>8.2753105163574201</c:v>
                </c:pt>
                <c:pt idx="1064">
                  <c:v>7.6621642112731898</c:v>
                </c:pt>
                <c:pt idx="1065">
                  <c:v>6.7217102050781303</c:v>
                </c:pt>
                <c:pt idx="1066">
                  <c:v>5.5387830734252903</c:v>
                </c:pt>
                <c:pt idx="1067">
                  <c:v>4.2257504463195801</c:v>
                </c:pt>
                <c:pt idx="1068">
                  <c:v>2.9115912914276101</c:v>
                </c:pt>
                <c:pt idx="1069">
                  <c:v>1.7283948659896899</c:v>
                </c:pt>
                <c:pt idx="1070">
                  <c:v>0.79695314168930098</c:v>
                </c:pt>
                <c:pt idx="1071">
                  <c:v>0.21379828453064001</c:v>
                </c:pt>
                <c:pt idx="1072" formatCode="0.00E+00">
                  <c:v>4.1117206215858501E-2</c:v>
                </c:pt>
                <c:pt idx="1073">
                  <c:v>0.30053320527076699</c:v>
                </c:pt>
                <c:pt idx="1074">
                  <c:v>0.97124642133712802</c:v>
                </c:pt>
                <c:pt idx="1075">
                  <c:v>1.9925454854965201</c:v>
                </c:pt>
                <c:pt idx="1076">
                  <c:v>3.2701458930969198</c:v>
                </c:pt>
                <c:pt idx="1077">
                  <c:v>4.6854314804077104</c:v>
                </c:pt>
                <c:pt idx="1078">
                  <c:v>6.1065077781677202</c:v>
                </c:pt>
                <c:pt idx="1079">
                  <c:v>7.3999438285827601</c:v>
                </c:pt>
                <c:pt idx="1080">
                  <c:v>8.44219970703125</c:v>
                </c:pt>
                <c:pt idx="1081">
                  <c:v>9.1302671432495099</c:v>
                </c:pt>
                <c:pt idx="1082">
                  <c:v>9.3912277221679705</c:v>
                </c:pt>
                <c:pt idx="1083">
                  <c:v>9.1902017593383807</c:v>
                </c:pt>
                <c:pt idx="1084">
                  <c:v>8.5355930328369105</c:v>
                </c:pt>
                <c:pt idx="1085">
                  <c:v>7.4808988571167001</c:v>
                </c:pt>
                <c:pt idx="1086">
                  <c:v>6.1223311424255398</c:v>
                </c:pt>
                <c:pt idx="1087">
                  <c:v>4.5915298461914098</c:v>
                </c:pt>
                <c:pt idx="1088">
                  <c:v>3.0430996417999299</c:v>
                </c:pt>
                <c:pt idx="1089">
                  <c:v>1.6377713680267301</c:v>
                </c:pt>
                <c:pt idx="1090">
                  <c:v>0.52351152896881104</c:v>
                </c:pt>
                <c:pt idx="1091">
                  <c:v>-0.18216191232204401</c:v>
                </c:pt>
                <c:pt idx="1092">
                  <c:v>-0.40588891506195102</c:v>
                </c:pt>
                <c:pt idx="1093">
                  <c:v>-0.12637090682983401</c:v>
                </c:pt>
                <c:pt idx="1094">
                  <c:v>0.624334096908569</c:v>
                </c:pt>
                <c:pt idx="1095">
                  <c:v>1.76575219631195</c:v>
                </c:pt>
                <c:pt idx="1096">
                  <c:v>3.17898297309875</c:v>
                </c:pt>
                <c:pt idx="1097">
                  <c:v>4.7199726104736301</c:v>
                </c:pt>
                <c:pt idx="1098">
                  <c:v>6.2342944145202601</c:v>
                </c:pt>
                <c:pt idx="1099">
                  <c:v>7.5720033645629901</c:v>
                </c:pt>
                <c:pt idx="1100">
                  <c:v>8.6014976501464808</c:v>
                </c:pt>
                <c:pt idx="1101">
                  <c:v>9.2215356826782209</c:v>
                </c:pt>
                <c:pt idx="1102">
                  <c:v>9.3708095550537092</c:v>
                </c:pt>
                <c:pt idx="1103">
                  <c:v>9.0343542098999006</c:v>
                </c:pt>
                <c:pt idx="1104">
                  <c:v>8.2460451126098597</c:v>
                </c:pt>
                <c:pt idx="1105">
                  <c:v>7.0862097740173304</c:v>
                </c:pt>
                <c:pt idx="1106">
                  <c:v>5.6740431785583496</c:v>
                </c:pt>
                <c:pt idx="1107">
                  <c:v>4.1552777290344203</c:v>
                </c:pt>
                <c:pt idx="1108">
                  <c:v>2.68658494949341</c:v>
                </c:pt>
                <c:pt idx="1109">
                  <c:v>1.41856777667999</c:v>
                </c:pt>
                <c:pt idx="1110">
                  <c:v>0.47938498854637102</c:v>
                </c:pt>
                <c:pt idx="1111" formatCode="0.00E+00">
                  <c:v>-3.8916621357202502E-2</c:v>
                </c:pt>
                <c:pt idx="1112" formatCode="0.00E+00">
                  <c:v>-8.95964950323105E-2</c:v>
                </c:pt>
                <c:pt idx="1113">
                  <c:v>0.32508072257041898</c:v>
                </c:pt>
                <c:pt idx="1114">
                  <c:v>1.1558310985565201</c:v>
                </c:pt>
                <c:pt idx="1115">
                  <c:v>2.3131742477417001</c:v>
                </c:pt>
                <c:pt idx="1116">
                  <c:v>3.67780685424805</c:v>
                </c:pt>
                <c:pt idx="1117">
                  <c:v>5.1131286621093803</c:v>
                </c:pt>
                <c:pt idx="1118">
                  <c:v>6.4786119461059597</c:v>
                </c:pt>
                <c:pt idx="1119">
                  <c:v>7.6430149078369096</c:v>
                </c:pt>
                <c:pt idx="1120">
                  <c:v>8.49658107757568</c:v>
                </c:pt>
                <c:pt idx="1121">
                  <c:v>8.9613018035888707</c:v>
                </c:pt>
                <c:pt idx="1122">
                  <c:v>8.9982824325561506</c:v>
                </c:pt>
                <c:pt idx="1123">
                  <c:v>8.6112012863159197</c:v>
                </c:pt>
                <c:pt idx="1124">
                  <c:v>7.8452944755554199</c:v>
                </c:pt>
                <c:pt idx="1125">
                  <c:v>6.7818408012390101</c:v>
                </c:pt>
                <c:pt idx="1126">
                  <c:v>5.5289449691772496</c:v>
                </c:pt>
                <c:pt idx="1127">
                  <c:v>4.2099089622497603</c:v>
                </c:pt>
                <c:pt idx="1128">
                  <c:v>2.9506363868713401</c:v>
                </c:pt>
                <c:pt idx="1129">
                  <c:v>1.86738717556</c:v>
                </c:pt>
                <c:pt idx="1130">
                  <c:v>1.05609095096588</c:v>
                </c:pt>
                <c:pt idx="1131">
                  <c:v>0.58398938179016102</c:v>
                </c:pt>
                <c:pt idx="1132">
                  <c:v>0.484291672706604</c:v>
                </c:pt>
                <c:pt idx="1133">
                  <c:v>0.75419074296951305</c:v>
                </c:pt>
                <c:pt idx="1134">
                  <c:v>1.35632359981537</c:v>
                </c:pt>
                <c:pt idx="1135">
                  <c:v>2.22348213195801</c:v>
                </c:pt>
                <c:pt idx="1136">
                  <c:v>3.26607394218445</c:v>
                </c:pt>
                <c:pt idx="1137">
                  <c:v>4.3815078735351598</c:v>
                </c:pt>
                <c:pt idx="1138">
                  <c:v>5.46449947357178</c:v>
                </c:pt>
                <c:pt idx="1139">
                  <c:v>6.4173049926757804</c:v>
                </c:pt>
                <c:pt idx="1140">
                  <c:v>7.1589236259460396</c:v>
                </c:pt>
                <c:pt idx="1141">
                  <c:v>7.6324105262756401</c:v>
                </c:pt>
                <c:pt idx="1142">
                  <c:v>7.80950880050659</c:v>
                </c:pt>
                <c:pt idx="1143">
                  <c:v>7.6920251846313503</c:v>
                </c:pt>
                <c:pt idx="1144">
                  <c:v>7.3097076416015598</c:v>
                </c:pt>
                <c:pt idx="1145">
                  <c:v>6.7149896621704102</c:v>
                </c:pt>
                <c:pt idx="1146">
                  <c:v>5.97564697265625</c:v>
                </c:pt>
                <c:pt idx="1147">
                  <c:v>5.1667375564575204</c:v>
                </c:pt>
                <c:pt idx="1148">
                  <c:v>4.3630132675170898</c:v>
                </c:pt>
                <c:pt idx="1149">
                  <c:v>3.63242435455322</c:v>
                </c:pt>
                <c:pt idx="1150">
                  <c:v>3.0308523178100599</c:v>
                </c:pt>
                <c:pt idx="1151">
                  <c:v>2.5981585979461701</c:v>
                </c:pt>
                <c:pt idx="1152">
                  <c:v>2.3557500839233398</c:v>
                </c:pt>
                <c:pt idx="1153">
                  <c:v>2.3059506416320801</c:v>
                </c:pt>
                <c:pt idx="1154">
                  <c:v>2.4333567619323699</c:v>
                </c:pt>
                <c:pt idx="1155">
                  <c:v>2.7080125808715798</c:v>
                </c:pt>
                <c:pt idx="1156">
                  <c:v>3.0900127887725799</c:v>
                </c:pt>
                <c:pt idx="1157">
                  <c:v>3.5348963737487802</c:v>
                </c:pt>
                <c:pt idx="1158">
                  <c:v>3.9991159439086901</c:v>
                </c:pt>
                <c:pt idx="1159">
                  <c:v>4.4447808265686</c:v>
                </c:pt>
                <c:pt idx="1160">
                  <c:v>4.8429241180419904</c:v>
                </c:pt>
                <c:pt idx="1161">
                  <c:v>5.1748681068420401</c:v>
                </c:pt>
                <c:pt idx="1162">
                  <c:v>5.4316554069519096</c:v>
                </c:pt>
                <c:pt idx="1163">
                  <c:v>5.6120300292968803</c:v>
                </c:pt>
                <c:pt idx="1164">
                  <c:v>5.7197313308715803</c:v>
                </c:pt>
                <c:pt idx="1165">
                  <c:v>5.7609448432922399</c:v>
                </c:pt>
                <c:pt idx="1166">
                  <c:v>5.7424445152282697</c:v>
                </c:pt>
                <c:pt idx="1167">
                  <c:v>5.67051076889038</c:v>
                </c:pt>
                <c:pt idx="1168">
                  <c:v>5.5504379272460902</c:v>
                </c:pt>
                <c:pt idx="1169">
                  <c:v>5.3865294456481898</c:v>
                </c:pt>
                <c:pt idx="1170">
                  <c:v>5.1826128959655797</c:v>
                </c:pt>
                <c:pt idx="1171">
                  <c:v>4.9432129859924299</c:v>
                </c:pt>
                <c:pt idx="1172">
                  <c:v>4.6750617027282697</c:v>
                </c:pt>
                <c:pt idx="1173">
                  <c:v>4.3885521888732901</c:v>
                </c:pt>
                <c:pt idx="1174">
                  <c:v>4.09842729568481</c:v>
                </c:pt>
                <c:pt idx="1175">
                  <c:v>3.8233683109283398</c:v>
                </c:pt>
                <c:pt idx="1176">
                  <c:v>3.58442878723144</c:v>
                </c:pt>
                <c:pt idx="1177">
                  <c:v>3.40273213386536</c:v>
                </c:pt>
                <c:pt idx="1178">
                  <c:v>3.2969343662261998</c:v>
                </c:pt>
                <c:pt idx="1179">
                  <c:v>3.2808926105499299</c:v>
                </c:pt>
                <c:pt idx="1180">
                  <c:v>3.3618857860565199</c:v>
                </c:pt>
                <c:pt idx="1181">
                  <c:v>3.5395374298095699</c:v>
                </c:pt>
                <c:pt idx="1182">
                  <c:v>3.8054177761077899</c:v>
                </c:pt>
                <c:pt idx="1183">
                  <c:v>4.1432952880859402</c:v>
                </c:pt>
                <c:pt idx="1184">
                  <c:v>4.5299205780029297</c:v>
                </c:pt>
                <c:pt idx="1185">
                  <c:v>4.9363389015197798</c:v>
                </c:pt>
                <c:pt idx="1186">
                  <c:v>5.3297429084777797</c:v>
                </c:pt>
                <c:pt idx="1187">
                  <c:v>5.6758780479431197</c:v>
                </c:pt>
                <c:pt idx="1188">
                  <c:v>5.9419965744018599</c:v>
                </c:pt>
                <c:pt idx="1189">
                  <c:v>6.1001319885253897</c:v>
                </c:pt>
                <c:pt idx="1190">
                  <c:v>6.1303844451904297</c:v>
                </c:pt>
                <c:pt idx="1191">
                  <c:v>6.0236701965331996</c:v>
                </c:pt>
                <c:pt idx="1192">
                  <c:v>5.7834906578064</c:v>
                </c:pt>
                <c:pt idx="1193">
                  <c:v>5.4262218475341797</c:v>
                </c:pt>
                <c:pt idx="1194">
                  <c:v>4.9799151420593297</c:v>
                </c:pt>
                <c:pt idx="1195">
                  <c:v>4.4817843437194798</c:v>
                </c:pt>
                <c:pt idx="1196">
                  <c:v>3.9748287200927699</c:v>
                </c:pt>
                <c:pt idx="1197">
                  <c:v>3.5039532184600799</c:v>
                </c:pt>
                <c:pt idx="1198">
                  <c:v>3.1119525432586701</c:v>
                </c:pt>
                <c:pt idx="1199">
                  <c:v>2.83565473556519</c:v>
                </c:pt>
                <c:pt idx="1200">
                  <c:v>2.7025597095489502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8-4C86-9CBE-13C8E3629BE1}"/>
            </c:ext>
          </c:extLst>
        </c:ser>
        <c:ser>
          <c:idx val="1"/>
          <c:order val="1"/>
          <c:tx>
            <c:strRef>
              <c:f>P!$C$1</c:f>
              <c:strCache>
                <c:ptCount val="1"/>
                <c:pt idx="0">
                  <c:v>No.2 Flooded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P!$C$2:$C$1202</c:f>
              <c:numCache>
                <c:formatCode>General</c:formatCode>
                <c:ptCount val="1201"/>
                <c:pt idx="0">
                  <c:v>4.5632371902465803</c:v>
                </c:pt>
                <c:pt idx="1">
                  <c:v>4.59067726135254</c:v>
                </c:pt>
                <c:pt idx="2">
                  <c:v>4.6614842414856001</c:v>
                </c:pt>
                <c:pt idx="3">
                  <c:v>4.7505669593811</c:v>
                </c:pt>
                <c:pt idx="4">
                  <c:v>4.8273286819457999</c:v>
                </c:pt>
                <c:pt idx="5">
                  <c:v>4.8628945350646999</c:v>
                </c:pt>
                <c:pt idx="6">
                  <c:v>4.8370342254638699</c:v>
                </c:pt>
                <c:pt idx="7">
                  <c:v>4.74312448501587</c:v>
                </c:pt>
                <c:pt idx="8">
                  <c:v>4.5898761749267596</c:v>
                </c:pt>
                <c:pt idx="9">
                  <c:v>4.3994269371032697</c:v>
                </c:pt>
                <c:pt idx="10">
                  <c:v>4.2025027275085396</c:v>
                </c:pt>
                <c:pt idx="11">
                  <c:v>4.0320196151733398</c:v>
                </c:pt>
                <c:pt idx="12">
                  <c:v>3.9166662693023699</c:v>
                </c:pt>
                <c:pt idx="13">
                  <c:v>3.8757281303405802</c:v>
                </c:pt>
                <c:pt idx="14">
                  <c:v>3.9159348011016899</c:v>
                </c:pt>
                <c:pt idx="15">
                  <c:v>4.0306591987609899</c:v>
                </c:pt>
                <c:pt idx="16">
                  <c:v>4.2014884948730504</c:v>
                </c:pt>
                <c:pt idx="17">
                  <c:v>4.4018983840942401</c:v>
                </c:pt>
                <c:pt idx="18">
                  <c:v>4.6023530960082999</c:v>
                </c:pt>
                <c:pt idx="19">
                  <c:v>4.7756767272949201</c:v>
                </c:pt>
                <c:pt idx="20">
                  <c:v>4.9014587402343803</c:v>
                </c:pt>
                <c:pt idx="21">
                  <c:v>4.9685850143432599</c:v>
                </c:pt>
                <c:pt idx="22">
                  <c:v>4.97572565078735</c:v>
                </c:pt>
                <c:pt idx="23">
                  <c:v>4.9300551414489702</c:v>
                </c:pt>
                <c:pt idx="24">
                  <c:v>4.8448839187622097</c:v>
                </c:pt>
                <c:pt idx="25">
                  <c:v>4.73685598373413</c:v>
                </c:pt>
                <c:pt idx="26">
                  <c:v>4.6231746673584002</c:v>
                </c:pt>
                <c:pt idx="27">
                  <c:v>4.5192227363586399</c:v>
                </c:pt>
                <c:pt idx="28">
                  <c:v>4.4364900588989302</c:v>
                </c:pt>
                <c:pt idx="29">
                  <c:v>4.3811125755310103</c:v>
                </c:pt>
                <c:pt idx="30">
                  <c:v>4.3537917137145996</c:v>
                </c:pt>
                <c:pt idx="31">
                  <c:v>4.35107374191284</c:v>
                </c:pt>
                <c:pt idx="32">
                  <c:v>4.3671593666076696</c:v>
                </c:pt>
                <c:pt idx="33">
                  <c:v>4.3957939147949201</c:v>
                </c:pt>
                <c:pt idx="34">
                  <c:v>4.4318275451660201</c:v>
                </c:pt>
                <c:pt idx="35">
                  <c:v>4.4721374511718803</c:v>
                </c:pt>
                <c:pt idx="36">
                  <c:v>4.5155911445617702</c:v>
                </c:pt>
                <c:pt idx="37">
                  <c:v>4.5620713233947798</c:v>
                </c:pt>
                <c:pt idx="38">
                  <c:v>4.6109166145324698</c:v>
                </c:pt>
                <c:pt idx="39">
                  <c:v>4.6595416069030797</c:v>
                </c:pt>
                <c:pt idx="40">
                  <c:v>4.7029538154602104</c:v>
                </c:pt>
                <c:pt idx="41">
                  <c:v>4.7346711158752397</c:v>
                </c:pt>
                <c:pt idx="42">
                  <c:v>4.7484002113342303</c:v>
                </c:pt>
                <c:pt idx="43">
                  <c:v>4.73937940597534</c:v>
                </c:pt>
                <c:pt idx="44">
                  <c:v>4.7049245834350604</c:v>
                </c:pt>
                <c:pt idx="45">
                  <c:v>4.6445469856262198</c:v>
                </c:pt>
                <c:pt idx="46">
                  <c:v>4.5605115890502903</c:v>
                </c:pt>
                <c:pt idx="47">
                  <c:v>4.4587121009826696</c:v>
                </c:pt>
                <c:pt idx="48">
                  <c:v>4.3489890098571804</c:v>
                </c:pt>
                <c:pt idx="49">
                  <c:v>4.2445154190063503</c:v>
                </c:pt>
                <c:pt idx="50">
                  <c:v>4.1602516174316397</c:v>
                </c:pt>
                <c:pt idx="51">
                  <c:v>4.1108813285827601</c:v>
                </c:pt>
                <c:pt idx="52">
                  <c:v>4.1086163520812997</c:v>
                </c:pt>
                <c:pt idx="53">
                  <c:v>4.1612205505371103</c:v>
                </c:pt>
                <c:pt idx="54">
                  <c:v>4.2702898979187003</c:v>
                </c:pt>
                <c:pt idx="55">
                  <c:v>4.4299983978271502</c:v>
                </c:pt>
                <c:pt idx="56">
                  <c:v>4.6266398429870597</c:v>
                </c:pt>
                <c:pt idx="57">
                  <c:v>4.8392028808593803</c:v>
                </c:pt>
                <c:pt idx="58">
                  <c:v>5.0410814285278303</c:v>
                </c:pt>
                <c:pt idx="59">
                  <c:v>5.2030773162841797</c:v>
                </c:pt>
                <c:pt idx="60">
                  <c:v>5.2976007461547896</c:v>
                </c:pt>
                <c:pt idx="61">
                  <c:v>5.3031911849975604</c:v>
                </c:pt>
                <c:pt idx="62">
                  <c:v>5.2083406448364302</c:v>
                </c:pt>
                <c:pt idx="63">
                  <c:v>5.0143475532531703</c:v>
                </c:pt>
                <c:pt idx="64">
                  <c:v>4.7369227409362802</c:v>
                </c:pt>
                <c:pt idx="65">
                  <c:v>4.4055008888244602</c:v>
                </c:pt>
                <c:pt idx="66">
                  <c:v>4.0599126815795898</c:v>
                </c:pt>
                <c:pt idx="67">
                  <c:v>3.7449474334716801</c:v>
                </c:pt>
                <c:pt idx="68">
                  <c:v>3.5040869712829599</c:v>
                </c:pt>
                <c:pt idx="69">
                  <c:v>3.3739457130432098</c:v>
                </c:pt>
                <c:pt idx="70">
                  <c:v>3.3797476291656499</c:v>
                </c:pt>
                <c:pt idx="71">
                  <c:v>3.5318896770477299</c:v>
                </c:pt>
                <c:pt idx="72">
                  <c:v>3.8238441944122301</c:v>
                </c:pt>
                <c:pt idx="73">
                  <c:v>4.2317461967468297</c:v>
                </c:pt>
                <c:pt idx="74">
                  <c:v>4.7158250808715803</c:v>
                </c:pt>
                <c:pt idx="75">
                  <c:v>5.2237892150878897</c:v>
                </c:pt>
                <c:pt idx="76">
                  <c:v>5.6962056159973198</c:v>
                </c:pt>
                <c:pt idx="77">
                  <c:v>6.0733814239501998</c:v>
                </c:pt>
                <c:pt idx="78">
                  <c:v>6.3028054237365696</c:v>
                </c:pt>
                <c:pt idx="79">
                  <c:v>6.3462352752685502</c:v>
                </c:pt>
                <c:pt idx="80">
                  <c:v>6.1855435371398899</c:v>
                </c:pt>
                <c:pt idx="81">
                  <c:v>5.8261823654174796</c:v>
                </c:pt>
                <c:pt idx="82">
                  <c:v>5.2972869873046902</c:v>
                </c:pt>
                <c:pt idx="83">
                  <c:v>4.6488084793090803</c:v>
                </c:pt>
                <c:pt idx="84">
                  <c:v>3.9460108280181898</c:v>
                </c:pt>
                <c:pt idx="85">
                  <c:v>3.2620904445648198</c:v>
                </c:pt>
                <c:pt idx="86">
                  <c:v>2.6707060337066699</c:v>
                </c:pt>
                <c:pt idx="87">
                  <c:v>2.23903155326843</c:v>
                </c:pt>
                <c:pt idx="88">
                  <c:v>2.0211348533630402</c:v>
                </c:pt>
                <c:pt idx="89">
                  <c:v>2.0519981384277299</c:v>
                </c:pt>
                <c:pt idx="90">
                  <c:v>2.3429417610168501</c:v>
                </c:pt>
                <c:pt idx="91">
                  <c:v>2.87922310829163</c:v>
                </c:pt>
                <c:pt idx="92">
                  <c:v>3.6203196048736599</c:v>
                </c:pt>
                <c:pt idx="93">
                  <c:v>4.5028481483459499</c:v>
                </c:pt>
                <c:pt idx="94">
                  <c:v>5.4456219673156703</c:v>
                </c:pt>
                <c:pt idx="95">
                  <c:v>6.3564615249633798</c:v>
                </c:pt>
                <c:pt idx="96">
                  <c:v>7.14066362380981</c:v>
                </c:pt>
                <c:pt idx="97">
                  <c:v>7.71030950546265</c:v>
                </c:pt>
                <c:pt idx="98">
                  <c:v>7.9929957389831596</c:v>
                </c:pt>
                <c:pt idx="99">
                  <c:v>7.9400806427001998</c:v>
                </c:pt>
                <c:pt idx="100">
                  <c:v>7.5349287986755398</c:v>
                </c:pt>
                <c:pt idx="101">
                  <c:v>6.7992486953735396</c:v>
                </c:pt>
                <c:pt idx="102">
                  <c:v>5.7943496704101598</c:v>
                </c:pt>
                <c:pt idx="103">
                  <c:v>4.6159334182739302</c:v>
                </c:pt>
                <c:pt idx="104">
                  <c:v>3.3833909034728999</c:v>
                </c:pt>
                <c:pt idx="105">
                  <c:v>2.2258379459381099</c:v>
                </c:pt>
                <c:pt idx="106">
                  <c:v>1.2670470476150499</c:v>
                </c:pt>
                <c:pt idx="107">
                  <c:v>0.61111050844192505</c:v>
                </c:pt>
                <c:pt idx="108">
                  <c:v>0.33062469959259</c:v>
                </c:pt>
                <c:pt idx="109">
                  <c:v>0.45892965793609602</c:v>
                </c:pt>
                <c:pt idx="110">
                  <c:v>0.98722380399704002</c:v>
                </c:pt>
                <c:pt idx="111">
                  <c:v>1.8663462400436399</c:v>
                </c:pt>
                <c:pt idx="112">
                  <c:v>3.0124211311340301</c:v>
                </c:pt>
                <c:pt idx="113">
                  <c:v>4.3153958320617702</c:v>
                </c:pt>
                <c:pt idx="114">
                  <c:v>5.6494808197021502</c:v>
                </c:pt>
                <c:pt idx="115">
                  <c:v>6.8846282958984402</c:v>
                </c:pt>
                <c:pt idx="116">
                  <c:v>7.8983359336853001</c:v>
                </c:pt>
                <c:pt idx="117">
                  <c:v>8.5875301361084002</c:v>
                </c:pt>
                <c:pt idx="118">
                  <c:v>8.8803920745849592</c:v>
                </c:pt>
                <c:pt idx="119">
                  <c:v>8.7463731765747106</c:v>
                </c:pt>
                <c:pt idx="120">
                  <c:v>8.2014064788818395</c:v>
                </c:pt>
                <c:pt idx="121">
                  <c:v>7.3065891265869203</c:v>
                </c:pt>
                <c:pt idx="122">
                  <c:v>6.1605243682861301</c:v>
                </c:pt>
                <c:pt idx="123">
                  <c:v>4.8868927955627397</c:v>
                </c:pt>
                <c:pt idx="124">
                  <c:v>3.61948943138123</c:v>
                </c:pt>
                <c:pt idx="125">
                  <c:v>2.48713159561157</c:v>
                </c:pt>
                <c:pt idx="126">
                  <c:v>1.6000349521637001</c:v>
                </c:pt>
                <c:pt idx="127">
                  <c:v>1.03854751586914</c:v>
                </c:pt>
                <c:pt idx="128">
                  <c:v>0.84518218040466297</c:v>
                </c:pt>
                <c:pt idx="129">
                  <c:v>1.0212370157241799</c:v>
                </c:pt>
                <c:pt idx="130">
                  <c:v>1.5289878845214799</c:v>
                </c:pt>
                <c:pt idx="131">
                  <c:v>2.2988193035125701</c:v>
                </c:pt>
                <c:pt idx="132">
                  <c:v>3.2391200065612802</c:v>
                </c:pt>
                <c:pt idx="133">
                  <c:v>4.2469887733459499</c:v>
                </c:pt>
                <c:pt idx="134">
                  <c:v>5.2188234329223597</c:v>
                </c:pt>
                <c:pt idx="135">
                  <c:v>6.0603718757629403</c:v>
                </c:pt>
                <c:pt idx="136">
                  <c:v>6.6954998970031703</c:v>
                </c:pt>
                <c:pt idx="137">
                  <c:v>7.0727691650390598</c:v>
                </c:pt>
                <c:pt idx="138">
                  <c:v>7.1693601608276403</c:v>
                </c:pt>
                <c:pt idx="139">
                  <c:v>6.9922757148742702</c:v>
                </c:pt>
                <c:pt idx="140">
                  <c:v>6.5768375396728498</c:v>
                </c:pt>
                <c:pt idx="141">
                  <c:v>5.9824233055114799</c:v>
                </c:pt>
                <c:pt idx="142">
                  <c:v>5.2854990959167498</c:v>
                </c:pt>
                <c:pt idx="143">
                  <c:v>4.5705285072326696</c:v>
                </c:pt>
                <c:pt idx="144">
                  <c:v>3.9200258255004901</c:v>
                </c:pt>
                <c:pt idx="145">
                  <c:v>3.4050352573394802</c:v>
                </c:pt>
                <c:pt idx="146">
                  <c:v>3.0771250724792498</c:v>
                </c:pt>
                <c:pt idx="147">
                  <c:v>2.9628355503082302</c:v>
                </c:pt>
                <c:pt idx="148">
                  <c:v>3.0615363121032702</c:v>
                </c:pt>
                <c:pt idx="149">
                  <c:v>3.3469476699829102</c:v>
                </c:pt>
                <c:pt idx="150">
                  <c:v>3.7717692852020299</c:v>
                </c:pt>
                <c:pt idx="151">
                  <c:v>4.2741832733154297</c:v>
                </c:pt>
                <c:pt idx="152">
                  <c:v>4.7852692604064897</c:v>
                </c:pt>
                <c:pt idx="153">
                  <c:v>5.2367281913757298</c:v>
                </c:pt>
                <c:pt idx="154">
                  <c:v>5.5684103965759304</c:v>
                </c:pt>
                <c:pt idx="155">
                  <c:v>5.7351207733154297</c:v>
                </c:pt>
                <c:pt idx="156">
                  <c:v>5.7120409011840803</c:v>
                </c:pt>
                <c:pt idx="157">
                  <c:v>5.4982681274414098</c:v>
                </c:pt>
                <c:pt idx="158">
                  <c:v>5.1179518699645996</c:v>
                </c:pt>
                <c:pt idx="159">
                  <c:v>4.6180725097656303</c:v>
                </c:pt>
                <c:pt idx="160">
                  <c:v>4.0627408027648899</c:v>
                </c:pt>
                <c:pt idx="161">
                  <c:v>3.5249583721160902</c:v>
                </c:pt>
                <c:pt idx="162">
                  <c:v>3.0768773555755602</c:v>
                </c:pt>
                <c:pt idx="163">
                  <c:v>2.7803258895874001</c:v>
                </c:pt>
                <c:pt idx="164">
                  <c:v>2.6792354583740199</c:v>
                </c:pt>
                <c:pt idx="165">
                  <c:v>2.79462838172913</c:v>
                </c:pt>
                <c:pt idx="166">
                  <c:v>3.1224513053893999</c:v>
                </c:pt>
                <c:pt idx="167">
                  <c:v>3.6341297626495401</c:v>
                </c:pt>
                <c:pt idx="168">
                  <c:v>4.27952003479004</c:v>
                </c:pt>
                <c:pt idx="169">
                  <c:v>4.9918751716613796</c:v>
                </c:pt>
                <c:pt idx="170">
                  <c:v>5.6945314407348597</c:v>
                </c:pt>
                <c:pt idx="171">
                  <c:v>6.3090872764587402</c:v>
                </c:pt>
                <c:pt idx="172">
                  <c:v>6.7647409439086896</c:v>
                </c:pt>
                <c:pt idx="173">
                  <c:v>7.0074176788330096</c:v>
                </c:pt>
                <c:pt idx="174">
                  <c:v>7.0066866874694798</c:v>
                </c:pt>
                <c:pt idx="175">
                  <c:v>6.7590265274047896</c:v>
                </c:pt>
                <c:pt idx="176">
                  <c:v>6.28721380233765</c:v>
                </c:pt>
                <c:pt idx="177">
                  <c:v>5.6366825103759801</c:v>
                </c:pt>
                <c:pt idx="178">
                  <c:v>4.8700804710388201</c:v>
                </c:pt>
                <c:pt idx="179">
                  <c:v>4.0608038902282697</c:v>
                </c:pt>
                <c:pt idx="180">
                  <c:v>3.2857115268707302</c:v>
                </c:pt>
                <c:pt idx="181">
                  <c:v>2.6173901557922399</c:v>
                </c:pt>
                <c:pt idx="182">
                  <c:v>2.1168198585510298</c:v>
                </c:pt>
                <c:pt idx="183">
                  <c:v>1.82758164405823</c:v>
                </c:pt>
                <c:pt idx="184">
                  <c:v>1.7725069522857699</c:v>
                </c:pt>
                <c:pt idx="185">
                  <c:v>1.9528670310974099</c:v>
                </c:pt>
                <c:pt idx="186">
                  <c:v>2.3494901657104501</c:v>
                </c:pt>
                <c:pt idx="187">
                  <c:v>2.9252760410308798</c:v>
                </c:pt>
                <c:pt idx="188">
                  <c:v>3.6288983821868901</c:v>
                </c:pt>
                <c:pt idx="189">
                  <c:v>4.3995714187622097</c:v>
                </c:pt>
                <c:pt idx="190">
                  <c:v>5.1727166175842303</c:v>
                </c:pt>
                <c:pt idx="191">
                  <c:v>5.88590335845947</c:v>
                </c:pt>
                <c:pt idx="192">
                  <c:v>6.4840617179870597</c:v>
                </c:pt>
                <c:pt idx="193">
                  <c:v>6.9232072830200204</c:v>
                </c:pt>
                <c:pt idx="194">
                  <c:v>7.1724824905395499</c:v>
                </c:pt>
                <c:pt idx="195">
                  <c:v>7.2150330543518102</c:v>
                </c:pt>
                <c:pt idx="196">
                  <c:v>7.0483756065368697</c:v>
                </c:pt>
                <c:pt idx="197">
                  <c:v>6.6846647262573198</c:v>
                </c:pt>
                <c:pt idx="198">
                  <c:v>6.1507987976074201</c:v>
                </c:pt>
                <c:pt idx="199">
                  <c:v>5.4876670837402299</c:v>
                </c:pt>
                <c:pt idx="200">
                  <c:v>4.7477970123290998</c:v>
                </c:pt>
                <c:pt idx="201">
                  <c:v>3.9912624359130899</c:v>
                </c:pt>
                <c:pt idx="202">
                  <c:v>3.2805955410003702</c:v>
                </c:pt>
                <c:pt idx="203">
                  <c:v>2.67551469802856</c:v>
                </c:pt>
                <c:pt idx="204">
                  <c:v>2.2277271747589098</c:v>
                </c:pt>
                <c:pt idx="205">
                  <c:v>1.9760706424713099</c:v>
                </c:pt>
                <c:pt idx="206">
                  <c:v>1.9425901174545299</c:v>
                </c:pt>
                <c:pt idx="207">
                  <c:v>2.1301298141479501</c:v>
                </c:pt>
                <c:pt idx="208">
                  <c:v>2.5219035148620601</c:v>
                </c:pt>
                <c:pt idx="209">
                  <c:v>3.0831544399261501</c:v>
                </c:pt>
                <c:pt idx="210">
                  <c:v>3.76459765434265</c:v>
                </c:pt>
                <c:pt idx="211">
                  <c:v>4.5070972442626998</c:v>
                </c:pt>
                <c:pt idx="212">
                  <c:v>5.2469396591186497</c:v>
                </c:pt>
                <c:pt idx="213">
                  <c:v>5.9211850166320801</c:v>
                </c:pt>
                <c:pt idx="214">
                  <c:v>6.4727258682251003</c:v>
                </c:pt>
                <c:pt idx="215">
                  <c:v>6.85469722747803</c:v>
                </c:pt>
                <c:pt idx="216">
                  <c:v>7.0339994430542001</c:v>
                </c:pt>
                <c:pt idx="217">
                  <c:v>6.9940776824951199</c:v>
                </c:pt>
                <c:pt idx="218">
                  <c:v>6.7369408607482901</c:v>
                </c:pt>
                <c:pt idx="219">
                  <c:v>6.2840285301208496</c:v>
                </c:pt>
                <c:pt idx="220">
                  <c:v>5.6749949455261204</c:v>
                </c:pt>
                <c:pt idx="221">
                  <c:v>4.9644436836242702</c:v>
                </c:pt>
                <c:pt idx="222">
                  <c:v>4.2174625396728498</c:v>
                </c:pt>
                <c:pt idx="223">
                  <c:v>3.5041739940643302</c:v>
                </c:pt>
                <c:pt idx="224">
                  <c:v>2.8930971622467001</c:v>
                </c:pt>
                <c:pt idx="225">
                  <c:v>2.4440233707428001</c:v>
                </c:pt>
                <c:pt idx="226">
                  <c:v>2.2015063762664799</c:v>
                </c:pt>
                <c:pt idx="227">
                  <c:v>2.1899580955505402</c:v>
                </c:pt>
                <c:pt idx="228">
                  <c:v>2.4110050201415998</c:v>
                </c:pt>
                <c:pt idx="229">
                  <c:v>2.8433158397674601</c:v>
                </c:pt>
                <c:pt idx="230">
                  <c:v>3.4447100162506099</c:v>
                </c:pt>
                <c:pt idx="231">
                  <c:v>4.15610599517822</c:v>
                </c:pt>
                <c:pt idx="232">
                  <c:v>4.9069175720214897</c:v>
                </c:pt>
                <c:pt idx="233">
                  <c:v>5.6214599609375</c:v>
                </c:pt>
                <c:pt idx="234">
                  <c:v>6.2260990142822301</c:v>
                </c:pt>
                <c:pt idx="235">
                  <c:v>6.6568937301635698</c:v>
                </c:pt>
                <c:pt idx="236">
                  <c:v>6.8668766021728498</c:v>
                </c:pt>
                <c:pt idx="237">
                  <c:v>6.8317518234252903</c:v>
                </c:pt>
                <c:pt idx="238">
                  <c:v>6.5530486106872603</c:v>
                </c:pt>
                <c:pt idx="239">
                  <c:v>6.0584249496459996</c:v>
                </c:pt>
                <c:pt idx="240">
                  <c:v>5.3992662429809597</c:v>
                </c:pt>
                <c:pt idx="241">
                  <c:v>4.6456623077392596</c:v>
                </c:pt>
                <c:pt idx="242">
                  <c:v>3.8789548873901398</c:v>
                </c:pt>
                <c:pt idx="243">
                  <c:v>3.18269968032837</c:v>
                </c:pt>
                <c:pt idx="244">
                  <c:v>2.6332368850707999</c:v>
                </c:pt>
                <c:pt idx="245">
                  <c:v>2.2909865379333501</c:v>
                </c:pt>
                <c:pt idx="246">
                  <c:v>2.1935446262359601</c:v>
                </c:pt>
                <c:pt idx="247">
                  <c:v>2.35151338577271</c:v>
                </c:pt>
                <c:pt idx="248">
                  <c:v>2.7475781440734899</c:v>
                </c:pt>
                <c:pt idx="249">
                  <c:v>3.3387877941131601</c:v>
                </c:pt>
                <c:pt idx="250">
                  <c:v>4.0615487098693803</c:v>
                </c:pt>
                <c:pt idx="251">
                  <c:v>4.8386206626892099</c:v>
                </c:pt>
                <c:pt idx="252">
                  <c:v>5.5874090194702104</c:v>
                </c:pt>
                <c:pt idx="253">
                  <c:v>6.2287411689758301</c:v>
                </c:pt>
                <c:pt idx="254">
                  <c:v>6.6951308250427202</c:v>
                </c:pt>
                <c:pt idx="255">
                  <c:v>6.9375362396240199</c:v>
                </c:pt>
                <c:pt idx="256">
                  <c:v>6.9299678802490199</c:v>
                </c:pt>
                <c:pt idx="257">
                  <c:v>6.6718168258667001</c:v>
                </c:pt>
                <c:pt idx="258">
                  <c:v>6.18808937072754</c:v>
                </c:pt>
                <c:pt idx="259">
                  <c:v>5.5275983810424796</c:v>
                </c:pt>
                <c:pt idx="260">
                  <c:v>4.75881052017212</c:v>
                </c:pt>
                <c:pt idx="261">
                  <c:v>3.9630088806152299</c:v>
                </c:pt>
                <c:pt idx="262">
                  <c:v>3.2253520488739</c:v>
                </c:pt>
                <c:pt idx="263">
                  <c:v>2.6250629425048801</c:v>
                </c:pt>
                <c:pt idx="264">
                  <c:v>2.22624683380127</c:v>
                </c:pt>
                <c:pt idx="265">
                  <c:v>2.0707147121429399</c:v>
                </c:pt>
                <c:pt idx="266">
                  <c:v>2.1736109256744398</c:v>
                </c:pt>
                <c:pt idx="267">
                  <c:v>2.5221641063690199</c:v>
                </c:pt>
                <c:pt idx="268">
                  <c:v>3.0776438713073699</c:v>
                </c:pt>
                <c:pt idx="269">
                  <c:v>3.78018021583557</c:v>
                </c:pt>
                <c:pt idx="270">
                  <c:v>4.5556583404540998</c:v>
                </c:pt>
                <c:pt idx="271">
                  <c:v>5.3238477706909197</c:v>
                </c:pt>
                <c:pt idx="272">
                  <c:v>6.0068955421447798</c:v>
                </c:pt>
                <c:pt idx="273">
                  <c:v>6.5371336936950701</c:v>
                </c:pt>
                <c:pt idx="274">
                  <c:v>6.8633570671081499</c:v>
                </c:pt>
                <c:pt idx="275">
                  <c:v>6.9551849365234402</c:v>
                </c:pt>
                <c:pt idx="276">
                  <c:v>6.8054275512695304</c:v>
                </c:pt>
                <c:pt idx="277">
                  <c:v>6.4306998252868697</c:v>
                </c:pt>
                <c:pt idx="278">
                  <c:v>5.8700232505798304</c:v>
                </c:pt>
                <c:pt idx="279">
                  <c:v>5.1810016632080096</c:v>
                </c:pt>
                <c:pt idx="280">
                  <c:v>4.4337363243103001</c:v>
                </c:pt>
                <c:pt idx="281">
                  <c:v>3.7032346725463898</c:v>
                </c:pt>
                <c:pt idx="282">
                  <c:v>3.06153512001038</c:v>
                </c:pt>
                <c:pt idx="283">
                  <c:v>2.5706224441528298</c:v>
                </c:pt>
                <c:pt idx="284">
                  <c:v>2.27689433097839</c:v>
                </c:pt>
                <c:pt idx="285">
                  <c:v>2.2073159217834499</c:v>
                </c:pt>
                <c:pt idx="286">
                  <c:v>2.3671452999114999</c:v>
                </c:pt>
                <c:pt idx="287">
                  <c:v>2.73936820030212</c:v>
                </c:pt>
                <c:pt idx="288">
                  <c:v>3.2859807014465301</c:v>
                </c:pt>
                <c:pt idx="289">
                  <c:v>3.95134377479553</c:v>
                </c:pt>
                <c:pt idx="290">
                  <c:v>4.6677355766296396</c:v>
                </c:pt>
                <c:pt idx="291">
                  <c:v>5.3624458312988299</c:v>
                </c:pt>
                <c:pt idx="292">
                  <c:v>5.9655389785766602</c:v>
                </c:pt>
                <c:pt idx="293">
                  <c:v>6.4174962043762198</c:v>
                </c:pt>
                <c:pt idx="294">
                  <c:v>6.6758093833923304</c:v>
                </c:pt>
                <c:pt idx="295">
                  <c:v>6.7194943428039604</c:v>
                </c:pt>
                <c:pt idx="296">
                  <c:v>6.5508265495300302</c:v>
                </c:pt>
                <c:pt idx="297">
                  <c:v>6.1941041946411097</c:v>
                </c:pt>
                <c:pt idx="298">
                  <c:v>5.6918244361877397</c:v>
                </c:pt>
                <c:pt idx="299">
                  <c:v>5.0990896224975604</c:v>
                </c:pt>
                <c:pt idx="300">
                  <c:v>4.4770550727844203</c:v>
                </c:pt>
                <c:pt idx="301">
                  <c:v>3.8863050937652601</c:v>
                </c:pt>
                <c:pt idx="302">
                  <c:v>3.3808550834655802</c:v>
                </c:pt>
                <c:pt idx="303">
                  <c:v>3.0031216144561799</c:v>
                </c:pt>
                <c:pt idx="304">
                  <c:v>2.7803578376770002</c:v>
                </c:pt>
                <c:pt idx="305">
                  <c:v>2.7229321002960201</c:v>
                </c:pt>
                <c:pt idx="306">
                  <c:v>2.8244960308075</c:v>
                </c:pt>
                <c:pt idx="307">
                  <c:v>3.0637946128845202</c:v>
                </c:pt>
                <c:pt idx="308">
                  <c:v>3.40790939331055</c:v>
                </c:pt>
                <c:pt idx="309">
                  <c:v>3.8168289661407502</c:v>
                </c:pt>
                <c:pt idx="310">
                  <c:v>4.2490758895873997</c:v>
                </c:pt>
                <c:pt idx="311">
                  <c:v>4.66725397109985</c:v>
                </c:pt>
                <c:pt idx="312">
                  <c:v>5.0419602394104004</c:v>
                </c:pt>
                <c:pt idx="313">
                  <c:v>5.3533754348754901</c:v>
                </c:pt>
                <c:pt idx="314">
                  <c:v>5.5904560089111301</c:v>
                </c:pt>
                <c:pt idx="315">
                  <c:v>5.7485942840576199</c:v>
                </c:pt>
                <c:pt idx="316">
                  <c:v>5.8270692825317401</c:v>
                </c:pt>
                <c:pt idx="317">
                  <c:v>5.82698631286621</c:v>
                </c:pt>
                <c:pt idx="318">
                  <c:v>5.7503004074096697</c:v>
                </c:pt>
                <c:pt idx="319">
                  <c:v>5.6002998352050799</c:v>
                </c:pt>
                <c:pt idx="320">
                  <c:v>5.3827276229858398</c:v>
                </c:pt>
                <c:pt idx="321">
                  <c:v>5.1065583229064897</c:v>
                </c:pt>
                <c:pt idx="322">
                  <c:v>4.7846827507019096</c:v>
                </c:pt>
                <c:pt idx="323">
                  <c:v>4.4353866577148402</c:v>
                </c:pt>
                <c:pt idx="324">
                  <c:v>4.0832867622375497</c:v>
                </c:pt>
                <c:pt idx="325">
                  <c:v>3.7577280998229998</c:v>
                </c:pt>
                <c:pt idx="326">
                  <c:v>3.4889686107635498</c:v>
                </c:pt>
                <c:pt idx="327">
                  <c:v>3.3035306930542001</c:v>
                </c:pt>
                <c:pt idx="328">
                  <c:v>3.21997046470642</c:v>
                </c:pt>
                <c:pt idx="329">
                  <c:v>3.2461905479431201</c:v>
                </c:pt>
                <c:pt idx="330">
                  <c:v>3.3785860538482702</c:v>
                </c:pt>
                <c:pt idx="331">
                  <c:v>3.6027061939239502</c:v>
                </c:pt>
                <c:pt idx="332">
                  <c:v>3.8951041698455802</c:v>
                </c:pt>
                <c:pt idx="333">
                  <c:v>4.2260928153991699</c:v>
                </c:pt>
                <c:pt idx="334">
                  <c:v>4.5632176399231001</c:v>
                </c:pt>
                <c:pt idx="335">
                  <c:v>4.8753542900085396</c:v>
                </c:pt>
                <c:pt idx="336">
                  <c:v>5.13687992095947</c:v>
                </c:pt>
                <c:pt idx="337">
                  <c:v>5.3307561874389604</c:v>
                </c:pt>
                <c:pt idx="338">
                  <c:v>5.4496865272521999</c:v>
                </c:pt>
                <c:pt idx="339">
                  <c:v>5.49524021148682</c:v>
                </c:pt>
                <c:pt idx="340">
                  <c:v>5.47560358047485</c:v>
                </c:pt>
                <c:pt idx="341">
                  <c:v>5.4029207229614302</c:v>
                </c:pt>
                <c:pt idx="342">
                  <c:v>5.2908430099487296</c:v>
                </c:pt>
                <c:pt idx="343">
                  <c:v>5.1524863243103001</c:v>
                </c:pt>
                <c:pt idx="344">
                  <c:v>4.9990763664245597</c:v>
                </c:pt>
                <c:pt idx="345">
                  <c:v>4.8393144607543901</c:v>
                </c:pt>
                <c:pt idx="346">
                  <c:v>4.6792430877685502</c:v>
                </c:pt>
                <c:pt idx="347">
                  <c:v>4.5224857330322301</c:v>
                </c:pt>
                <c:pt idx="348">
                  <c:v>4.3709568977356001</c:v>
                </c:pt>
                <c:pt idx="349">
                  <c:v>4.2261333465576199</c:v>
                </c:pt>
                <c:pt idx="350">
                  <c:v>4.0904817581176802</c:v>
                </c:pt>
                <c:pt idx="351">
                  <c:v>3.9684019088745099</c:v>
                </c:pt>
                <c:pt idx="352">
                  <c:v>3.8662486076354998</c:v>
                </c:pt>
                <c:pt idx="353">
                  <c:v>3.79152131080627</c:v>
                </c:pt>
                <c:pt idx="354">
                  <c:v>3.7516894340515101</c:v>
                </c:pt>
                <c:pt idx="355">
                  <c:v>3.7531356811523402</c:v>
                </c:pt>
                <c:pt idx="356">
                  <c:v>3.8002357482910201</c:v>
                </c:pt>
                <c:pt idx="357">
                  <c:v>3.8945004940032999</c:v>
                </c:pt>
                <c:pt idx="358">
                  <c:v>4.0339403152465803</c:v>
                </c:pt>
                <c:pt idx="359">
                  <c:v>4.2128138542175302</c:v>
                </c:pt>
                <c:pt idx="360">
                  <c:v>4.4218549728393599</c:v>
                </c:pt>
                <c:pt idx="361">
                  <c:v>4.6489343643188503</c:v>
                </c:pt>
                <c:pt idx="362">
                  <c:v>4.88012599945068</c:v>
                </c:pt>
                <c:pt idx="363">
                  <c:v>5.1009330749511701</c:v>
                </c:pt>
                <c:pt idx="364">
                  <c:v>5.2971954345703098</c:v>
                </c:pt>
                <c:pt idx="365">
                  <c:v>5.4554333686828604</c:v>
                </c:pt>
                <c:pt idx="366">
                  <c:v>5.5627942085266104</c:v>
                </c:pt>
                <c:pt idx="367">
                  <c:v>5.60725975036621</c:v>
                </c:pt>
                <c:pt idx="368">
                  <c:v>5.5788712501525897</c:v>
                </c:pt>
                <c:pt idx="369">
                  <c:v>5.4719719886779803</c:v>
                </c:pt>
                <c:pt idx="370">
                  <c:v>5.28727149963379</c:v>
                </c:pt>
                <c:pt idx="371">
                  <c:v>5.0326719284057599</c:v>
                </c:pt>
                <c:pt idx="372">
                  <c:v>4.7227315902709996</c:v>
                </c:pt>
                <c:pt idx="373">
                  <c:v>4.3776230812072798</c:v>
                </c:pt>
                <c:pt idx="374">
                  <c:v>4.0224642753601101</c:v>
                </c:pt>
                <c:pt idx="375">
                  <c:v>3.68635773658752</c:v>
                </c:pt>
                <c:pt idx="376">
                  <c:v>3.4003744125366202</c:v>
                </c:pt>
                <c:pt idx="377">
                  <c:v>3.1944451332092298</c:v>
                </c:pt>
                <c:pt idx="378">
                  <c:v>3.0936863422393799</c:v>
                </c:pt>
                <c:pt idx="379">
                  <c:v>3.1148033142089799</c:v>
                </c:pt>
                <c:pt idx="380">
                  <c:v>3.2634432315826398</c:v>
                </c:pt>
                <c:pt idx="381">
                  <c:v>3.5330009460449201</c:v>
                </c:pt>
                <c:pt idx="382">
                  <c:v>3.9048435688018799</c:v>
                </c:pt>
                <c:pt idx="383">
                  <c:v>4.3497343063354501</c:v>
                </c:pt>
                <c:pt idx="384">
                  <c:v>4.8301968574523899</c:v>
                </c:pt>
                <c:pt idx="385">
                  <c:v>5.3036017417907697</c:v>
                </c:pt>
                <c:pt idx="386">
                  <c:v>5.7257742881774902</c:v>
                </c:pt>
                <c:pt idx="387">
                  <c:v>6.05495357513428</c:v>
                </c:pt>
                <c:pt idx="388">
                  <c:v>6.2559299468994203</c:v>
                </c:pt>
                <c:pt idx="389">
                  <c:v>6.3039884567260698</c:v>
                </c:pt>
                <c:pt idx="390">
                  <c:v>6.1880764961242702</c:v>
                </c:pt>
                <c:pt idx="391">
                  <c:v>5.9126563072204599</c:v>
                </c:pt>
                <c:pt idx="392">
                  <c:v>5.4980397224426296</c:v>
                </c:pt>
                <c:pt idx="393">
                  <c:v>4.9791259765625</c:v>
                </c:pt>
                <c:pt idx="394">
                  <c:v>4.4027214050293004</c:v>
                </c:pt>
                <c:pt idx="395">
                  <c:v>3.8234837055206299</c:v>
                </c:pt>
                <c:pt idx="396">
                  <c:v>3.2985563278198198</c:v>
                </c:pt>
                <c:pt idx="397">
                  <c:v>2.8813488483428999</c:v>
                </c:pt>
                <c:pt idx="398">
                  <c:v>2.6153624057769802</c:v>
                </c:pt>
                <c:pt idx="399">
                  <c:v>2.5291895866393999</c:v>
                </c:pt>
                <c:pt idx="400">
                  <c:v>2.6335644721984899</c:v>
                </c:pt>
                <c:pt idx="401">
                  <c:v>2.9206604957580602</c:v>
                </c:pt>
                <c:pt idx="402">
                  <c:v>3.3652937412261998</c:v>
                </c:pt>
                <c:pt idx="403">
                  <c:v>3.9275214672088601</c:v>
                </c:pt>
                <c:pt idx="404">
                  <c:v>4.5562796592712402</c:v>
                </c:pt>
                <c:pt idx="405">
                  <c:v>5.1938247680664098</c:v>
                </c:pt>
                <c:pt idx="406">
                  <c:v>5.78076267242432</c:v>
                </c:pt>
                <c:pt idx="407">
                  <c:v>6.2615590095520002</c:v>
                </c:pt>
                <c:pt idx="408">
                  <c:v>6.5900287628173801</c:v>
                </c:pt>
                <c:pt idx="409">
                  <c:v>6.7339444160461399</c:v>
                </c:pt>
                <c:pt idx="410">
                  <c:v>6.6779971122741699</c:v>
                </c:pt>
                <c:pt idx="411">
                  <c:v>6.4248194694518999</c:v>
                </c:pt>
                <c:pt idx="412">
                  <c:v>5.9943161010742196</c:v>
                </c:pt>
                <c:pt idx="413">
                  <c:v>5.4223575592040998</c:v>
                </c:pt>
                <c:pt idx="414">
                  <c:v>4.7590227127075204</c:v>
                </c:pt>
                <c:pt idx="415">
                  <c:v>4.0648560523986799</c:v>
                </c:pt>
                <c:pt idx="416">
                  <c:v>3.4050340652465798</c:v>
                </c:pt>
                <c:pt idx="417">
                  <c:v>2.8424229621887198</c:v>
                </c:pt>
                <c:pt idx="418">
                  <c:v>2.4304349422454798</c:v>
                </c:pt>
                <c:pt idx="419">
                  <c:v>2.2073702812194802</c:v>
                </c:pt>
                <c:pt idx="420">
                  <c:v>2.1932718753814702</c:v>
                </c:pt>
                <c:pt idx="421">
                  <c:v>2.3889505863189702</c:v>
                </c:pt>
                <c:pt idx="422">
                  <c:v>2.7766580581664999</c:v>
                </c:pt>
                <c:pt idx="423">
                  <c:v>3.3221158981323198</c:v>
                </c:pt>
                <c:pt idx="424">
                  <c:v>3.9777708053588898</c:v>
                </c:pt>
                <c:pt idx="425">
                  <c:v>4.6870903968811</c:v>
                </c:pt>
                <c:pt idx="426">
                  <c:v>5.3895568847656303</c:v>
                </c:pt>
                <c:pt idx="427">
                  <c:v>6.0259304046630904</c:v>
                </c:pt>
                <c:pt idx="428">
                  <c:v>6.5431828498840297</c:v>
                </c:pt>
                <c:pt idx="429">
                  <c:v>6.8986396789550799</c:v>
                </c:pt>
                <c:pt idx="430">
                  <c:v>7.0629897117614702</c:v>
                </c:pt>
                <c:pt idx="431">
                  <c:v>7.0220580101013201</c:v>
                </c:pt>
                <c:pt idx="432">
                  <c:v>6.7774605751037598</c:v>
                </c:pt>
                <c:pt idx="433">
                  <c:v>6.3465108871459996</c:v>
                </c:pt>
                <c:pt idx="434">
                  <c:v>5.7616696357727104</c:v>
                </c:pt>
                <c:pt idx="435">
                  <c:v>5.0692243576049796</c:v>
                </c:pt>
                <c:pt idx="436">
                  <c:v>4.32647800445557</c:v>
                </c:pt>
                <c:pt idx="437">
                  <c:v>3.5971453189849898</c:v>
                </c:pt>
                <c:pt idx="438">
                  <c:v>2.94535160064697</c:v>
                </c:pt>
                <c:pt idx="439">
                  <c:v>2.4292764663696298</c:v>
                </c:pt>
                <c:pt idx="440">
                  <c:v>2.09549784660339</c:v>
                </c:pt>
                <c:pt idx="441">
                  <c:v>1.97451424598694</c:v>
                </c:pt>
                <c:pt idx="442">
                  <c:v>2.0777018070220898</c:v>
                </c:pt>
                <c:pt idx="443">
                  <c:v>2.39602446556091</c:v>
                </c:pt>
                <c:pt idx="444">
                  <c:v>2.9006509780883798</c:v>
                </c:pt>
                <c:pt idx="445">
                  <c:v>3.5455417633056601</c:v>
                </c:pt>
                <c:pt idx="446">
                  <c:v>4.2719211578369096</c:v>
                </c:pt>
                <c:pt idx="447">
                  <c:v>5.0140728950500497</c:v>
                </c:pt>
                <c:pt idx="448">
                  <c:v>5.7055320739746103</c:v>
                </c:pt>
                <c:pt idx="449">
                  <c:v>6.2848863601684597</c:v>
                </c:pt>
                <c:pt idx="450">
                  <c:v>6.7007951736450204</c:v>
                </c:pt>
                <c:pt idx="451">
                  <c:v>6.9161348342895499</c:v>
                </c:pt>
                <c:pt idx="452">
                  <c:v>6.9114785194396999</c:v>
                </c:pt>
                <c:pt idx="453">
                  <c:v>6.6878604888915998</c:v>
                </c:pt>
                <c:pt idx="454">
                  <c:v>6.2682509422302202</c:v>
                </c:pt>
                <c:pt idx="455">
                  <c:v>5.6966443061828604</c:v>
                </c:pt>
                <c:pt idx="456">
                  <c:v>5.0340781211853001</c:v>
                </c:pt>
                <c:pt idx="457">
                  <c:v>4.3517637252807599</c:v>
                </c:pt>
                <c:pt idx="458">
                  <c:v>3.7223570346832302</c:v>
                </c:pt>
                <c:pt idx="459">
                  <c:v>3.2109456062316899</c:v>
                </c:pt>
                <c:pt idx="460">
                  <c:v>2.8672323226928702</c:v>
                </c:pt>
                <c:pt idx="461">
                  <c:v>2.7200176715850799</c:v>
                </c:pt>
                <c:pt idx="462">
                  <c:v>2.7745492458343501</c:v>
                </c:pt>
                <c:pt idx="463">
                  <c:v>3.0127685070037802</c:v>
                </c:pt>
                <c:pt idx="464">
                  <c:v>3.3960986137390101</c:v>
                </c:pt>
                <c:pt idx="465">
                  <c:v>3.8704071044921902</c:v>
                </c:pt>
                <c:pt idx="466">
                  <c:v>4.3729696273803702</c:v>
                </c:pt>
                <c:pt idx="467">
                  <c:v>4.8409619331359899</c:v>
                </c:pt>
                <c:pt idx="468">
                  <c:v>5.2198958396911603</c:v>
                </c:pt>
                <c:pt idx="469">
                  <c:v>5.4701480865478498</c:v>
                </c:pt>
                <c:pt idx="470">
                  <c:v>5.5708432197570801</c:v>
                </c:pt>
                <c:pt idx="471">
                  <c:v>5.5209693908691397</c:v>
                </c:pt>
                <c:pt idx="472">
                  <c:v>5.3381028175354004</c:v>
                </c:pt>
                <c:pt idx="473">
                  <c:v>5.0552721023559597</c:v>
                </c:pt>
                <c:pt idx="474">
                  <c:v>4.7165489196777299</c:v>
                </c:pt>
                <c:pt idx="475">
                  <c:v>4.3716812133789098</c:v>
                </c:pt>
                <c:pt idx="476">
                  <c:v>4.0701375007629403</c:v>
                </c:pt>
                <c:pt idx="477">
                  <c:v>3.8550109863281299</c:v>
                </c:pt>
                <c:pt idx="478">
                  <c:v>3.7574019432067902</c:v>
                </c:pt>
                <c:pt idx="479">
                  <c:v>3.7921416759490998</c:v>
                </c:pt>
                <c:pt idx="480">
                  <c:v>3.9556844234466602</c:v>
                </c:pt>
                <c:pt idx="481">
                  <c:v>4.2267308235168501</c:v>
                </c:pt>
                <c:pt idx="482">
                  <c:v>4.5696306228637704</c:v>
                </c:pt>
                <c:pt idx="483">
                  <c:v>4.9395217895507804</c:v>
                </c:pt>
                <c:pt idx="484">
                  <c:v>5.28782415390015</c:v>
                </c:pt>
                <c:pt idx="485">
                  <c:v>5.5673198699951199</c:v>
                </c:pt>
                <c:pt idx="486">
                  <c:v>5.73699998855591</c:v>
                </c:pt>
                <c:pt idx="487">
                  <c:v>5.7669558525085503</c:v>
                </c:pt>
                <c:pt idx="488">
                  <c:v>5.6428532600402797</c:v>
                </c:pt>
                <c:pt idx="489">
                  <c:v>5.3689484596252504</c:v>
                </c:pt>
                <c:pt idx="490">
                  <c:v>4.9688882827758798</c:v>
                </c:pt>
                <c:pt idx="491">
                  <c:v>4.4837875366210902</c:v>
                </c:pt>
                <c:pt idx="492">
                  <c:v>3.96771168708801</c:v>
                </c:pt>
                <c:pt idx="493">
                  <c:v>3.48120045661926</c:v>
                </c:pt>
                <c:pt idx="494">
                  <c:v>3.0836415290832502</c:v>
                </c:pt>
                <c:pt idx="495">
                  <c:v>2.8255691528320299</c:v>
                </c:pt>
                <c:pt idx="496">
                  <c:v>2.74207711219788</c:v>
                </c:pt>
                <c:pt idx="497">
                  <c:v>2.84833860397339</c:v>
                </c:pt>
                <c:pt idx="498">
                  <c:v>3.13782405853271</c:v>
                </c:pt>
                <c:pt idx="499">
                  <c:v>3.58326315879822</c:v>
                </c:pt>
                <c:pt idx="500">
                  <c:v>4.1400485038757298</c:v>
                </c:pt>
                <c:pt idx="501">
                  <c:v>4.7514023780822798</c:v>
                </c:pt>
                <c:pt idx="502">
                  <c:v>5.3543772697448704</c:v>
                </c:pt>
                <c:pt idx="503">
                  <c:v>5.8859691619873002</c:v>
                </c:pt>
                <c:pt idx="504">
                  <c:v>6.2889146804809597</c:v>
                </c:pt>
                <c:pt idx="505">
                  <c:v>6.51711082458496</c:v>
                </c:pt>
                <c:pt idx="506">
                  <c:v>6.5406594276428196</c:v>
                </c:pt>
                <c:pt idx="507">
                  <c:v>6.3502922058105504</c:v>
                </c:pt>
                <c:pt idx="508">
                  <c:v>5.9604406356811497</c:v>
                </c:pt>
                <c:pt idx="509">
                  <c:v>5.40970802307129</c:v>
                </c:pt>
                <c:pt idx="510">
                  <c:v>4.7577271461486799</c:v>
                </c:pt>
                <c:pt idx="511">
                  <c:v>4.0782499313354501</c:v>
                </c:pt>
                <c:pt idx="512">
                  <c:v>3.4495878219604501</c:v>
                </c:pt>
                <c:pt idx="513">
                  <c:v>2.9442880153656001</c:v>
                </c:pt>
                <c:pt idx="514">
                  <c:v>2.6200098991393999</c:v>
                </c:pt>
                <c:pt idx="515">
                  <c:v>2.5129075050353999</c:v>
                </c:pt>
                <c:pt idx="516">
                  <c:v>2.6340014934539799</c:v>
                </c:pt>
                <c:pt idx="517">
                  <c:v>2.9684827327728298</c:v>
                </c:pt>
                <c:pt idx="518">
                  <c:v>3.4775025844574001</c:v>
                </c:pt>
                <c:pt idx="519">
                  <c:v>4.1020989418029803</c:v>
                </c:pt>
                <c:pt idx="520">
                  <c:v>4.76920366287231</c:v>
                </c:pt>
                <c:pt idx="521">
                  <c:v>5.3996939659118697</c:v>
                </c:pt>
                <c:pt idx="522">
                  <c:v>5.9179453849792498</c:v>
                </c:pt>
                <c:pt idx="523">
                  <c:v>6.2614860534668004</c:v>
                </c:pt>
                <c:pt idx="524">
                  <c:v>6.3892054557800302</c:v>
                </c:pt>
                <c:pt idx="525">
                  <c:v>6.2867627143859899</c:v>
                </c:pt>
                <c:pt idx="526">
                  <c:v>5.9682583808898899</c:v>
                </c:pt>
                <c:pt idx="527">
                  <c:v>5.4740304946899396</c:v>
                </c:pt>
                <c:pt idx="528">
                  <c:v>4.8650450706481898</c:v>
                </c:pt>
                <c:pt idx="529">
                  <c:v>4.2148814201354998</c:v>
                </c:pt>
                <c:pt idx="530">
                  <c:v>3.6005940437316899</c:v>
                </c:pt>
                <c:pt idx="531">
                  <c:v>3.0937561988830602</c:v>
                </c:pt>
                <c:pt idx="532">
                  <c:v>2.7526724338531499</c:v>
                </c:pt>
                <c:pt idx="533">
                  <c:v>2.6163976192474401</c:v>
                </c:pt>
                <c:pt idx="534">
                  <c:v>2.70088458061218</c:v>
                </c:pt>
                <c:pt idx="535">
                  <c:v>2.9975645542144802</c:v>
                </c:pt>
                <c:pt idx="536">
                  <c:v>3.4745340347289999</c:v>
                </c:pt>
                <c:pt idx="537">
                  <c:v>4.08013868331909</c:v>
                </c:pt>
                <c:pt idx="538">
                  <c:v>4.7485303878784197</c:v>
                </c:pt>
                <c:pt idx="539">
                  <c:v>5.4066801071167001</c:v>
                </c:pt>
                <c:pt idx="540">
                  <c:v>5.9822559356689498</c:v>
                </c:pt>
                <c:pt idx="541">
                  <c:v>6.4116635322570801</c:v>
                </c:pt>
                <c:pt idx="542">
                  <c:v>6.6473793983459499</c:v>
                </c:pt>
                <c:pt idx="543">
                  <c:v>6.6634068489074698</c:v>
                </c:pt>
                <c:pt idx="544">
                  <c:v>6.4579143524169904</c:v>
                </c:pt>
                <c:pt idx="545">
                  <c:v>6.0526962280273402</c:v>
                </c:pt>
                <c:pt idx="546">
                  <c:v>5.4898586273193404</c:v>
                </c:pt>
                <c:pt idx="547">
                  <c:v>4.8265814781189</c:v>
                </c:pt>
                <c:pt idx="548">
                  <c:v>4.1289176940918004</c:v>
                </c:pt>
                <c:pt idx="549">
                  <c:v>3.46539282798767</c:v>
                </c:pt>
                <c:pt idx="550">
                  <c:v>2.9006936550140399</c:v>
                </c:pt>
                <c:pt idx="551">
                  <c:v>2.4896650314331099</c:v>
                </c:pt>
                <c:pt idx="552">
                  <c:v>2.2720057964325</c:v>
                </c:pt>
                <c:pt idx="553">
                  <c:v>2.2683417797088601</c:v>
                </c:pt>
                <c:pt idx="554">
                  <c:v>2.4783856868743901</c:v>
                </c:pt>
                <c:pt idx="555">
                  <c:v>2.8814723491668701</c:v>
                </c:pt>
                <c:pt idx="556">
                  <c:v>3.4391405582428001</c:v>
                </c:pt>
                <c:pt idx="557">
                  <c:v>4.0991339683532697</c:v>
                </c:pt>
                <c:pt idx="558">
                  <c:v>4.8003263473510698</c:v>
                </c:pt>
                <c:pt idx="559">
                  <c:v>5.4781799316406303</c:v>
                </c:pt>
                <c:pt idx="560">
                  <c:v>6.0704421997070304</c:v>
                </c:pt>
                <c:pt idx="561">
                  <c:v>6.5227413177490199</c:v>
                </c:pt>
                <c:pt idx="562">
                  <c:v>6.79364061355591</c:v>
                </c:pt>
                <c:pt idx="563">
                  <c:v>6.8586387634277299</c:v>
                </c:pt>
                <c:pt idx="564">
                  <c:v>6.7126231193542498</c:v>
                </c:pt>
                <c:pt idx="565">
                  <c:v>6.3704247474670401</c:v>
                </c:pt>
                <c:pt idx="566">
                  <c:v>5.8652820587158203</c:v>
                </c:pt>
                <c:pt idx="567">
                  <c:v>5.2453994750976598</c:v>
                </c:pt>
                <c:pt idx="568">
                  <c:v>4.5690660476684597</c:v>
                </c:pt>
                <c:pt idx="569">
                  <c:v>3.8990712165832502</c:v>
                </c:pt>
                <c:pt idx="570">
                  <c:v>3.2969408035278298</c:v>
                </c:pt>
                <c:pt idx="571">
                  <c:v>2.8173089027404798</c:v>
                </c:pt>
                <c:pt idx="572">
                  <c:v>2.5027499198913601</c:v>
                </c:pt>
                <c:pt idx="573">
                  <c:v>2.3796322345733598</c:v>
                </c:pt>
                <c:pt idx="574">
                  <c:v>2.4556734561920202</c:v>
                </c:pt>
                <c:pt idx="575">
                  <c:v>2.7196860313415501</c:v>
                </c:pt>
                <c:pt idx="576">
                  <c:v>3.1434028148651101</c:v>
                </c:pt>
                <c:pt idx="577">
                  <c:v>3.6848554611206099</c:v>
                </c:pt>
                <c:pt idx="578">
                  <c:v>4.29270696640015</c:v>
                </c:pt>
                <c:pt idx="579">
                  <c:v>4.9110779762268102</c:v>
                </c:pt>
                <c:pt idx="580">
                  <c:v>5.48449754714966</c:v>
                </c:pt>
                <c:pt idx="581">
                  <c:v>5.9626579284668004</c:v>
                </c:pt>
                <c:pt idx="582">
                  <c:v>6.3046236038207999</c:v>
                </c:pt>
                <c:pt idx="583">
                  <c:v>6.4822015762329102</c:v>
                </c:pt>
                <c:pt idx="584">
                  <c:v>6.4822220802307102</c:v>
                </c:pt>
                <c:pt idx="585">
                  <c:v>6.3075418472290004</c:v>
                </c:pt>
                <c:pt idx="586">
                  <c:v>5.9766087532043501</c:v>
                </c:pt>
                <c:pt idx="587">
                  <c:v>5.5215930938720703</c:v>
                </c:pt>
                <c:pt idx="588">
                  <c:v>4.9852213859558097</c:v>
                </c:pt>
                <c:pt idx="589">
                  <c:v>4.4168167114257804</c:v>
                </c:pt>
                <c:pt idx="590">
                  <c:v>3.8679468631744398</c:v>
                </c:pt>
                <c:pt idx="591">
                  <c:v>3.3879239559173602</c:v>
                </c:pt>
                <c:pt idx="592">
                  <c:v>3.0194103717803999</c:v>
                </c:pt>
                <c:pt idx="593">
                  <c:v>2.7944655418396001</c:v>
                </c:pt>
                <c:pt idx="594">
                  <c:v>2.7315030097961399</c:v>
                </c:pt>
                <c:pt idx="595">
                  <c:v>2.8336989879608199</c:v>
                </c:pt>
                <c:pt idx="596">
                  <c:v>3.0890915393829301</c:v>
                </c:pt>
                <c:pt idx="597">
                  <c:v>3.47224998474121</c:v>
                </c:pt>
                <c:pt idx="598">
                  <c:v>3.94710350036621</c:v>
                </c:pt>
                <c:pt idx="599">
                  <c:v>4.4704928398132298</c:v>
                </c:pt>
                <c:pt idx="600">
                  <c:v>4.9960737228393599</c:v>
                </c:pt>
                <c:pt idx="601">
                  <c:v>5.47828912734985</c:v>
                </c:pt>
                <c:pt idx="602">
                  <c:v>5.8762001991271999</c:v>
                </c:pt>
                <c:pt idx="603">
                  <c:v>6.1568698883056596</c:v>
                </c:pt>
                <c:pt idx="604">
                  <c:v>6.2980518341064498</c:v>
                </c:pt>
                <c:pt idx="605">
                  <c:v>6.2898106575012198</c:v>
                </c:pt>
                <c:pt idx="606">
                  <c:v>6.13497066497803</c:v>
                </c:pt>
                <c:pt idx="607">
                  <c:v>5.8483090400695801</c:v>
                </c:pt>
                <c:pt idx="608">
                  <c:v>5.4547157287597701</c:v>
                </c:pt>
                <c:pt idx="609">
                  <c:v>4.9866976737976101</c:v>
                </c:pt>
                <c:pt idx="610">
                  <c:v>4.4816761016845703</c:v>
                </c:pt>
                <c:pt idx="611">
                  <c:v>3.97948050498962</c:v>
                </c:pt>
                <c:pt idx="612">
                  <c:v>3.5199017524719198</c:v>
                </c:pt>
                <c:pt idx="613">
                  <c:v>3.1399369239807098</c:v>
                </c:pt>
                <c:pt idx="614">
                  <c:v>2.8707299232482901</c:v>
                </c:pt>
                <c:pt idx="615">
                  <c:v>2.7346489429473899</c:v>
                </c:pt>
                <c:pt idx="616">
                  <c:v>2.7432091236114502</c:v>
                </c:pt>
                <c:pt idx="617">
                  <c:v>2.8962376117706299</c:v>
                </c:pt>
                <c:pt idx="618">
                  <c:v>3.1820995807647701</c:v>
                </c:pt>
                <c:pt idx="619">
                  <c:v>3.5787429809570299</c:v>
                </c:pt>
                <c:pt idx="620">
                  <c:v>4.0554041862487802</c:v>
                </c:pt>
                <c:pt idx="621">
                  <c:v>4.5748915672302202</c:v>
                </c:pt>
                <c:pt idx="622">
                  <c:v>5.09641790390015</c:v>
                </c:pt>
                <c:pt idx="623">
                  <c:v>5.5788712501525897</c:v>
                </c:pt>
                <c:pt idx="624">
                  <c:v>5.98419094085693</c:v>
                </c:pt>
                <c:pt idx="625">
                  <c:v>6.2805161476135298</c:v>
                </c:pt>
                <c:pt idx="626">
                  <c:v>6.4447803497314498</c:v>
                </c:pt>
                <c:pt idx="627">
                  <c:v>6.4645252227783203</c:v>
                </c:pt>
                <c:pt idx="628">
                  <c:v>6.3387022018432599</c:v>
                </c:pt>
                <c:pt idx="629">
                  <c:v>6.0774827003479004</c:v>
                </c:pt>
                <c:pt idx="630">
                  <c:v>5.7011795043945304</c:v>
                </c:pt>
                <c:pt idx="631">
                  <c:v>5.2384819984436</c:v>
                </c:pt>
                <c:pt idx="632">
                  <c:v>4.7242393493652299</c:v>
                </c:pt>
                <c:pt idx="633">
                  <c:v>4.1968555450439498</c:v>
                </c:pt>
                <c:pt idx="634">
                  <c:v>3.6953382492065399</c:v>
                </c:pt>
                <c:pt idx="635">
                  <c:v>3.2561814785003702</c:v>
                </c:pt>
                <c:pt idx="636">
                  <c:v>2.9105882644653298</c:v>
                </c:pt>
                <c:pt idx="637">
                  <c:v>2.6827042102813698</c:v>
                </c:pt>
                <c:pt idx="638">
                  <c:v>2.5888354778289799</c:v>
                </c:pt>
                <c:pt idx="639">
                  <c:v>2.63661408424377</c:v>
                </c:pt>
                <c:pt idx="640">
                  <c:v>2.8240430355071999</c:v>
                </c:pt>
                <c:pt idx="641">
                  <c:v>3.1390478610992401</c:v>
                </c:pt>
                <c:pt idx="642">
                  <c:v>3.5596280097961399</c:v>
                </c:pt>
                <c:pt idx="643">
                  <c:v>4.0551667213439897</c:v>
                </c:pt>
                <c:pt idx="644">
                  <c:v>4.5890135765075701</c:v>
                </c:pt>
                <c:pt idx="645">
                  <c:v>5.1215796470642099</c:v>
                </c:pt>
                <c:pt idx="646">
                  <c:v>5.6133441925048801</c:v>
                </c:pt>
                <c:pt idx="647">
                  <c:v>6.0276632308959996</c:v>
                </c:pt>
                <c:pt idx="648">
                  <c:v>6.3334622383117702</c:v>
                </c:pt>
                <c:pt idx="649">
                  <c:v>6.5078172683715803</c:v>
                </c:pt>
                <c:pt idx="650">
                  <c:v>6.5381364822387704</c:v>
                </c:pt>
                <c:pt idx="651">
                  <c:v>6.42340040206909</c:v>
                </c:pt>
                <c:pt idx="652">
                  <c:v>6.1742353439331099</c:v>
                </c:pt>
                <c:pt idx="653">
                  <c:v>5.8117661476135298</c:v>
                </c:pt>
                <c:pt idx="654">
                  <c:v>5.3653635978698704</c:v>
                </c:pt>
                <c:pt idx="655">
                  <c:v>4.8696708679199201</c:v>
                </c:pt>
                <c:pt idx="656">
                  <c:v>4.3614025115966797</c:v>
                </c:pt>
                <c:pt idx="657">
                  <c:v>3.8762671947479199</c:v>
                </c:pt>
                <c:pt idx="658">
                  <c:v>3.44626665115356</c:v>
                </c:pt>
                <c:pt idx="659">
                  <c:v>3.0979588031768799</c:v>
                </c:pt>
                <c:pt idx="660">
                  <c:v>2.8518180847168</c:v>
                </c:pt>
                <c:pt idx="661">
                  <c:v>2.7218930721282999</c:v>
                </c:pt>
                <c:pt idx="662">
                  <c:v>2.71525931358337</c:v>
                </c:pt>
                <c:pt idx="663">
                  <c:v>2.83140301704407</c:v>
                </c:pt>
                <c:pt idx="664">
                  <c:v>3.0619335174560498</c:v>
                </c:pt>
                <c:pt idx="665">
                  <c:v>3.3910491466522199</c:v>
                </c:pt>
                <c:pt idx="666">
                  <c:v>3.7968335151672399</c:v>
                </c:pt>
                <c:pt idx="667">
                  <c:v>4.2529864311218297</c:v>
                </c:pt>
                <c:pt idx="668">
                  <c:v>4.7306046485900897</c:v>
                </c:pt>
                <c:pt idx="669">
                  <c:v>5.1997761726379403</c:v>
                </c:pt>
                <c:pt idx="670">
                  <c:v>5.63094186782837</c:v>
                </c:pt>
                <c:pt idx="671">
                  <c:v>5.9960703849792498</c:v>
                </c:pt>
                <c:pt idx="672">
                  <c:v>6.2698044776916504</c:v>
                </c:pt>
                <c:pt idx="673">
                  <c:v>6.4307560920715297</c:v>
                </c:pt>
                <c:pt idx="674">
                  <c:v>6.4632215499877903</c:v>
                </c:pt>
                <c:pt idx="675">
                  <c:v>6.3592066764831499</c:v>
                </c:pt>
                <c:pt idx="676">
                  <c:v>6.1202526092529297</c:v>
                </c:pt>
                <c:pt idx="677">
                  <c:v>5.7584409713745099</c:v>
                </c:pt>
                <c:pt idx="678">
                  <c:v>5.2962784767150897</c:v>
                </c:pt>
                <c:pt idx="679">
                  <c:v>4.7657227516174299</c:v>
                </c:pt>
                <c:pt idx="680">
                  <c:v>4.2063546180725098</c:v>
                </c:pt>
                <c:pt idx="681">
                  <c:v>3.6624944210052499</c:v>
                </c:pt>
                <c:pt idx="682">
                  <c:v>3.1793282032012899</c:v>
                </c:pt>
                <c:pt idx="683">
                  <c:v>2.7984633445739799</c:v>
                </c:pt>
                <c:pt idx="684">
                  <c:v>2.5535349845886199</c:v>
                </c:pt>
                <c:pt idx="685">
                  <c:v>2.46657466888428</c:v>
                </c:pt>
                <c:pt idx="686">
                  <c:v>2.5457274913787802</c:v>
                </c:pt>
                <c:pt idx="687">
                  <c:v>2.7845776081085201</c:v>
                </c:pt>
                <c:pt idx="688">
                  <c:v>3.1630501747131299</c:v>
                </c:pt>
                <c:pt idx="689">
                  <c:v>3.6495933532714799</c:v>
                </c:pt>
                <c:pt idx="690">
                  <c:v>4.2043557167053196</c:v>
                </c:pt>
                <c:pt idx="691">
                  <c:v>4.7829437255859402</c:v>
                </c:pt>
                <c:pt idx="692">
                  <c:v>5.3403658866882298</c:v>
                </c:pt>
                <c:pt idx="693">
                  <c:v>5.8346743583679199</c:v>
                </c:pt>
                <c:pt idx="694">
                  <c:v>6.2298622131347701</c:v>
                </c:pt>
                <c:pt idx="695">
                  <c:v>6.4977383613586399</c:v>
                </c:pt>
                <c:pt idx="696">
                  <c:v>6.6188874244689897</c:v>
                </c:pt>
                <c:pt idx="697">
                  <c:v>6.5831861495971697</c:v>
                </c:pt>
                <c:pt idx="698">
                  <c:v>6.39038133621216</c:v>
                </c:pt>
                <c:pt idx="699">
                  <c:v>6.05064153671265</c:v>
                </c:pt>
                <c:pt idx="700">
                  <c:v>5.58481645584106</c:v>
                </c:pt>
                <c:pt idx="701">
                  <c:v>5.0244040489196804</c:v>
                </c:pt>
                <c:pt idx="702">
                  <c:v>4.4107961654663104</c:v>
                </c:pt>
                <c:pt idx="703">
                  <c:v>3.7930760383606001</c:v>
                </c:pt>
                <c:pt idx="704">
                  <c:v>3.22426104545593</c:v>
                </c:pt>
                <c:pt idx="705">
                  <c:v>2.7562484741210902</c:v>
                </c:pt>
                <c:pt idx="706">
                  <c:v>2.4340686798095699</c:v>
                </c:pt>
                <c:pt idx="707">
                  <c:v>2.2906506061553999</c:v>
                </c:pt>
                <c:pt idx="708">
                  <c:v>2.3430438041686998</c:v>
                </c:pt>
                <c:pt idx="709">
                  <c:v>2.5903632640838601</c:v>
                </c:pt>
                <c:pt idx="710">
                  <c:v>3.0134689807891801</c:v>
                </c:pt>
                <c:pt idx="711">
                  <c:v>3.5763626098632799</c:v>
                </c:pt>
                <c:pt idx="712">
                  <c:v>4.2294602394104004</c:v>
                </c:pt>
                <c:pt idx="713">
                  <c:v>4.9143228530883798</c:v>
                </c:pt>
                <c:pt idx="714">
                  <c:v>5.5690789222717303</c:v>
                </c:pt>
                <c:pt idx="715">
                  <c:v>6.1340203285217303</c:v>
                </c:pt>
                <c:pt idx="716">
                  <c:v>6.5573153495788601</c:v>
                </c:pt>
                <c:pt idx="717">
                  <c:v>6.8003072738647496</c:v>
                </c:pt>
                <c:pt idx="718">
                  <c:v>6.8415069580078098</c:v>
                </c:pt>
                <c:pt idx="719">
                  <c:v>6.67862844467163</c:v>
                </c:pt>
                <c:pt idx="720">
                  <c:v>6.3284182548522896</c:v>
                </c:pt>
                <c:pt idx="721">
                  <c:v>5.8247175216674796</c:v>
                </c:pt>
                <c:pt idx="722">
                  <c:v>5.2151813507080096</c:v>
                </c:pt>
                <c:pt idx="723">
                  <c:v>4.5568919181823704</c:v>
                </c:pt>
                <c:pt idx="724">
                  <c:v>3.9110324382782</c:v>
                </c:pt>
                <c:pt idx="725">
                  <c:v>3.3370206356048602</c:v>
                </c:pt>
                <c:pt idx="726">
                  <c:v>2.88667988777161</c:v>
                </c:pt>
                <c:pt idx="727">
                  <c:v>2.5991246700286901</c:v>
                </c:pt>
                <c:pt idx="728">
                  <c:v>2.4969961643218999</c:v>
                </c:pt>
                <c:pt idx="729">
                  <c:v>2.58450508117676</c:v>
                </c:pt>
                <c:pt idx="730">
                  <c:v>2.8475933074951199</c:v>
                </c:pt>
                <c:pt idx="731">
                  <c:v>3.2561290264129599</c:v>
                </c:pt>
                <c:pt idx="732">
                  <c:v>3.76761817932129</c:v>
                </c:pt>
                <c:pt idx="733">
                  <c:v>4.3317289352417001</c:v>
                </c:pt>
                <c:pt idx="734">
                  <c:v>4.8950853347778303</c:v>
                </c:pt>
                <c:pt idx="735">
                  <c:v>5.4059190750122097</c:v>
                </c:pt>
                <c:pt idx="736">
                  <c:v>5.8184013366699201</c:v>
                </c:pt>
                <c:pt idx="737">
                  <c:v>6.0965514183044398</c:v>
                </c:pt>
                <c:pt idx="738">
                  <c:v>6.2175650596618697</c:v>
                </c:pt>
                <c:pt idx="739">
                  <c:v>6.1741518974304199</c:v>
                </c:pt>
                <c:pt idx="740">
                  <c:v>5.97548532485962</c:v>
                </c:pt>
                <c:pt idx="741">
                  <c:v>5.6464209556579599</c:v>
                </c:pt>
                <c:pt idx="742">
                  <c:v>5.2248806953430202</c:v>
                </c:pt>
                <c:pt idx="743">
                  <c:v>4.7576136589050302</c:v>
                </c:pt>
                <c:pt idx="744">
                  <c:v>4.2948932647705096</c:v>
                </c:pt>
                <c:pt idx="745">
                  <c:v>3.8848609924316402</c:v>
                </c:pt>
                <c:pt idx="746">
                  <c:v>3.5682621002197301</c:v>
                </c:pt>
                <c:pt idx="747">
                  <c:v>3.3742616176605198</c:v>
                </c:pt>
                <c:pt idx="748">
                  <c:v>3.3177375793457</c:v>
                </c:pt>
                <c:pt idx="749">
                  <c:v>3.39822554588318</c:v>
                </c:pt>
                <c:pt idx="750">
                  <c:v>3.60050344467163</c:v>
                </c:pt>
                <c:pt idx="751">
                  <c:v>3.89671730995178</c:v>
                </c:pt>
                <c:pt idx="752">
                  <c:v>4.2497749328613299</c:v>
                </c:pt>
                <c:pt idx="753">
                  <c:v>4.6176180839538601</c:v>
                </c:pt>
                <c:pt idx="754">
                  <c:v>4.9577775001525897</c:v>
                </c:pt>
                <c:pt idx="755">
                  <c:v>5.23181247711182</c:v>
                </c:pt>
                <c:pt idx="756">
                  <c:v>5.4092860221862802</c:v>
                </c:pt>
                <c:pt idx="757">
                  <c:v>5.4710140228271502</c:v>
                </c:pt>
                <c:pt idx="758">
                  <c:v>5.41131496429443</c:v>
                </c:pt>
                <c:pt idx="759">
                  <c:v>5.2388067245483398</c:v>
                </c:pt>
                <c:pt idx="760">
                  <c:v>4.9754891395568803</c:v>
                </c:pt>
                <c:pt idx="761">
                  <c:v>4.65401268005371</c:v>
                </c:pt>
                <c:pt idx="762">
                  <c:v>4.31347703933716</c:v>
                </c:pt>
                <c:pt idx="763">
                  <c:v>3.9945118427276598</c:v>
                </c:pt>
                <c:pt idx="764">
                  <c:v>3.7344400882720898</c:v>
                </c:pt>
                <c:pt idx="765">
                  <c:v>3.5632913112640399</c:v>
                </c:pt>
                <c:pt idx="766">
                  <c:v>3.5010399818420401</c:v>
                </c:pt>
                <c:pt idx="767">
                  <c:v>3.5561151504516602</c:v>
                </c:pt>
                <c:pt idx="768">
                  <c:v>3.7249708175659202</c:v>
                </c:pt>
                <c:pt idx="769">
                  <c:v>3.9924995899200399</c:v>
                </c:pt>
                <c:pt idx="770">
                  <c:v>4.3332872390747097</c:v>
                </c:pt>
                <c:pt idx="771">
                  <c:v>4.7137227058410698</c:v>
                </c:pt>
                <c:pt idx="772">
                  <c:v>5.0950207710266104</c:v>
                </c:pt>
                <c:pt idx="773">
                  <c:v>5.4370598793029803</c:v>
                </c:pt>
                <c:pt idx="774">
                  <c:v>5.7026333808898899</c:v>
                </c:pt>
                <c:pt idx="775">
                  <c:v>5.8615489006042498</c:v>
                </c:pt>
                <c:pt idx="776">
                  <c:v>5.8940296173095703</c:v>
                </c:pt>
                <c:pt idx="777">
                  <c:v>5.7929940223693901</c:v>
                </c:pt>
                <c:pt idx="778">
                  <c:v>5.56496286392212</c:v>
                </c:pt>
                <c:pt idx="779">
                  <c:v>5.2293653488159197</c:v>
                </c:pt>
                <c:pt idx="780">
                  <c:v>4.8165335655212402</c:v>
                </c:pt>
                <c:pt idx="781">
                  <c:v>4.3648319244384801</c:v>
                </c:pt>
                <c:pt idx="782">
                  <c:v>3.91719722747803</c:v>
                </c:pt>
                <c:pt idx="783">
                  <c:v>3.5170977115631099</c:v>
                </c:pt>
                <c:pt idx="784">
                  <c:v>3.2041263580322301</c:v>
                </c:pt>
                <c:pt idx="785">
                  <c:v>3.0097026824951199</c:v>
                </c:pt>
                <c:pt idx="786">
                  <c:v>2.9534780979156499</c:v>
                </c:pt>
                <c:pt idx="787">
                  <c:v>3.0410692691803001</c:v>
                </c:pt>
                <c:pt idx="788">
                  <c:v>3.2636039257049601</c:v>
                </c:pt>
                <c:pt idx="789">
                  <c:v>3.59908103942871</c:v>
                </c:pt>
                <c:pt idx="790">
                  <c:v>4.0151200294494602</c:v>
                </c:pt>
                <c:pt idx="791">
                  <c:v>4.47251224517822</c:v>
                </c:pt>
                <c:pt idx="792">
                  <c:v>4.9291834831237802</c:v>
                </c:pt>
                <c:pt idx="793">
                  <c:v>5.3442239761352504</c:v>
                </c:pt>
                <c:pt idx="794">
                  <c:v>5.6816825866699201</c:v>
                </c:pt>
                <c:pt idx="795">
                  <c:v>5.9139237403869602</c:v>
                </c:pt>
                <c:pt idx="796">
                  <c:v>6.0242729187011701</c:v>
                </c:pt>
                <c:pt idx="797">
                  <c:v>6.0084333419799796</c:v>
                </c:pt>
                <c:pt idx="798">
                  <c:v>5.8742094039917001</c:v>
                </c:pt>
                <c:pt idx="799">
                  <c:v>5.6397237777709996</c:v>
                </c:pt>
                <c:pt idx="800">
                  <c:v>5.3305168151855504</c:v>
                </c:pt>
                <c:pt idx="801">
                  <c:v>4.9762430191040004</c:v>
                </c:pt>
                <c:pt idx="802">
                  <c:v>4.6075677871704102</c:v>
                </c:pt>
                <c:pt idx="803">
                  <c:v>4.2536864280700701</c:v>
                </c:pt>
                <c:pt idx="804">
                  <c:v>3.9404556751251198</c:v>
                </c:pt>
                <c:pt idx="805">
                  <c:v>3.68899750709534</c:v>
                </c:pt>
                <c:pt idx="806">
                  <c:v>3.51460957527161</c:v>
                </c:pt>
                <c:pt idx="807">
                  <c:v>3.4260118007659899</c:v>
                </c:pt>
                <c:pt idx="808">
                  <c:v>3.4249966144561799</c:v>
                </c:pt>
                <c:pt idx="809">
                  <c:v>3.5065140724182098</c:v>
                </c:pt>
                <c:pt idx="810">
                  <c:v>3.65931272506714</c:v>
                </c:pt>
                <c:pt idx="811">
                  <c:v>3.8674857616424601</c:v>
                </c:pt>
                <c:pt idx="812">
                  <c:v>4.1127524375915501</c:v>
                </c:pt>
                <c:pt idx="813">
                  <c:v>4.3764991760253897</c:v>
                </c:pt>
                <c:pt idx="814">
                  <c:v>4.6408390998840297</c:v>
                </c:pt>
                <c:pt idx="815">
                  <c:v>4.88897752761841</c:v>
                </c:pt>
                <c:pt idx="816">
                  <c:v>5.1052870750427202</c:v>
                </c:pt>
                <c:pt idx="817">
                  <c:v>5.2752919197082502</c:v>
                </c:pt>
                <c:pt idx="818">
                  <c:v>5.3860836029052699</c:v>
                </c:pt>
                <c:pt idx="819">
                  <c:v>5.4274816513061497</c:v>
                </c:pt>
                <c:pt idx="820">
                  <c:v>5.3936643600463903</c:v>
                </c:pt>
                <c:pt idx="821">
                  <c:v>5.2848887443542498</c:v>
                </c:pt>
                <c:pt idx="822">
                  <c:v>5.1087169647216797</c:v>
                </c:pt>
                <c:pt idx="823">
                  <c:v>4.8803787231445304</c:v>
                </c:pt>
                <c:pt idx="824">
                  <c:v>4.6219611167907697</c:v>
                </c:pt>
                <c:pt idx="825">
                  <c:v>4.3604063987731898</c:v>
                </c:pt>
                <c:pt idx="826">
                  <c:v>4.1244654655456499</c:v>
                </c:pt>
                <c:pt idx="827">
                  <c:v>3.9409935474395801</c:v>
                </c:pt>
                <c:pt idx="828">
                  <c:v>3.83114361763</c:v>
                </c:pt>
                <c:pt idx="829">
                  <c:v>3.80719995498657</c:v>
                </c:pt>
                <c:pt idx="830">
                  <c:v>3.8706934452056898</c:v>
                </c:pt>
                <c:pt idx="831">
                  <c:v>4.0121307373046902</c:v>
                </c:pt>
                <c:pt idx="832">
                  <c:v>4.2123041152954102</c:v>
                </c:pt>
                <c:pt idx="833">
                  <c:v>4.4447865486145002</c:v>
                </c:pt>
                <c:pt idx="834">
                  <c:v>4.67920017242432</c:v>
                </c:pt>
                <c:pt idx="835">
                  <c:v>4.8849449157714799</c:v>
                </c:pt>
                <c:pt idx="836">
                  <c:v>5.0351462364196804</c:v>
                </c:pt>
                <c:pt idx="837">
                  <c:v>5.1104984283447301</c:v>
                </c:pt>
                <c:pt idx="838">
                  <c:v>5.1023874282836896</c:v>
                </c:pt>
                <c:pt idx="839">
                  <c:v>5.0144290924072301</c:v>
                </c:pt>
                <c:pt idx="840">
                  <c:v>4.8619384765625</c:v>
                </c:pt>
                <c:pt idx="841">
                  <c:v>4.6691126823425302</c:v>
                </c:pt>
                <c:pt idx="842">
                  <c:v>4.4646334648132298</c:v>
                </c:pt>
                <c:pt idx="843">
                  <c:v>4.27669334411621</c:v>
                </c:pt>
                <c:pt idx="844">
                  <c:v>4.1286187171936</c:v>
                </c:pt>
                <c:pt idx="845">
                  <c:v>4.0359044075012198</c:v>
                </c:pt>
                <c:pt idx="846">
                  <c:v>4.0049381256103498</c:v>
                </c:pt>
                <c:pt idx="847">
                  <c:v>4.0331902503967303</c:v>
                </c:pt>
                <c:pt idx="848">
                  <c:v>4.1104865074157697</c:v>
                </c:pt>
                <c:pt idx="849">
                  <c:v>4.2209982872009304</c:v>
                </c:pt>
                <c:pt idx="850">
                  <c:v>4.3456535339355504</c:v>
                </c:pt>
                <c:pt idx="851">
                  <c:v>4.4649519920349103</c:v>
                </c:pt>
                <c:pt idx="852">
                  <c:v>4.5619268417358398</c:v>
                </c:pt>
                <c:pt idx="853">
                  <c:v>4.6250720024108896</c:v>
                </c:pt>
                <c:pt idx="854">
                  <c:v>4.6505331993103001</c:v>
                </c:pt>
                <c:pt idx="855">
                  <c:v>4.6429443359375</c:v>
                </c:pt>
                <c:pt idx="856">
                  <c:v>4.6144814491271999</c:v>
                </c:pt>
                <c:pt idx="857">
                  <c:v>4.5822315216064498</c:v>
                </c:pt>
                <c:pt idx="858">
                  <c:v>4.5643820762634304</c:v>
                </c:pt>
                <c:pt idx="859">
                  <c:v>4.5761528015136701</c:v>
                </c:pt>
                <c:pt idx="860">
                  <c:v>4.6264243125915501</c:v>
                </c:pt>
                <c:pt idx="861">
                  <c:v>4.7156829833984402</c:v>
                </c:pt>
                <c:pt idx="862">
                  <c:v>4.8354859352111799</c:v>
                </c:pt>
                <c:pt idx="863">
                  <c:v>4.9693169593811</c:v>
                </c:pt>
                <c:pt idx="864">
                  <c:v>5.0945782661437997</c:v>
                </c:pt>
                <c:pt idx="865">
                  <c:v>5.1854925155639604</c:v>
                </c:pt>
                <c:pt idx="866">
                  <c:v>5.2167620658874503</c:v>
                </c:pt>
                <c:pt idx="867">
                  <c:v>5.1677942276001003</c:v>
                </c:pt>
                <c:pt idx="868">
                  <c:v>5.0269751548767099</c:v>
                </c:pt>
                <c:pt idx="869">
                  <c:v>4.7950997352600098</c:v>
                </c:pt>
                <c:pt idx="870">
                  <c:v>4.4869222640991202</c:v>
                </c:pt>
                <c:pt idx="871">
                  <c:v>4.1302423477172896</c:v>
                </c:pt>
                <c:pt idx="872">
                  <c:v>3.76255178451538</c:v>
                </c:pt>
                <c:pt idx="873">
                  <c:v>3.42594647407532</c:v>
                </c:pt>
                <c:pt idx="874">
                  <c:v>3.1615085601806601</c:v>
                </c:pt>
                <c:pt idx="875">
                  <c:v>3.0040917396545401</c:v>
                </c:pt>
                <c:pt idx="876">
                  <c:v>2.9782166481018102</c:v>
                </c:pt>
                <c:pt idx="877">
                  <c:v>3.0954256057739298</c:v>
                </c:pt>
                <c:pt idx="878">
                  <c:v>3.35311627388</c:v>
                </c:pt>
                <c:pt idx="879">
                  <c:v>3.7348465919494598</c:v>
                </c:pt>
                <c:pt idx="880">
                  <c:v>4.2119226455688503</c:v>
                </c:pt>
                <c:pt idx="881">
                  <c:v>4.74605512619019</c:v>
                </c:pt>
                <c:pt idx="882">
                  <c:v>5.2927508354187003</c:v>
                </c:pt>
                <c:pt idx="883">
                  <c:v>5.8051400184631303</c:v>
                </c:pt>
                <c:pt idx="884">
                  <c:v>6.2379269599914604</c:v>
                </c:pt>
                <c:pt idx="885">
                  <c:v>6.5512142181396502</c:v>
                </c:pt>
                <c:pt idx="886">
                  <c:v>6.7139668464660698</c:v>
                </c:pt>
                <c:pt idx="887">
                  <c:v>6.7068572044372603</c:v>
                </c:pt>
                <c:pt idx="888">
                  <c:v>6.5242967605590803</c:v>
                </c:pt>
                <c:pt idx="889">
                  <c:v>6.1754479408264196</c:v>
                </c:pt>
                <c:pt idx="890">
                  <c:v>5.6840577125549299</c:v>
                </c:pt>
                <c:pt idx="891">
                  <c:v>5.0869927406311</c:v>
                </c:pt>
                <c:pt idx="892">
                  <c:v>4.4314594268798801</c:v>
                </c:pt>
                <c:pt idx="893">
                  <c:v>3.77109003067017</c:v>
                </c:pt>
                <c:pt idx="894">
                  <c:v>3.1611421108245898</c:v>
                </c:pt>
                <c:pt idx="895">
                  <c:v>2.65335941314697</c:v>
                </c:pt>
                <c:pt idx="896">
                  <c:v>2.2910284996032702</c:v>
                </c:pt>
                <c:pt idx="897">
                  <c:v>2.1048114299774201</c:v>
                </c:pt>
                <c:pt idx="898">
                  <c:v>2.10986304283142</c:v>
                </c:pt>
                <c:pt idx="899">
                  <c:v>2.3045704364776598</c:v>
                </c:pt>
                <c:pt idx="900">
                  <c:v>2.6710193157196001</c:v>
                </c:pt>
                <c:pt idx="901">
                  <c:v>3.1770133972168</c:v>
                </c:pt>
                <c:pt idx="902">
                  <c:v>3.7794063091278098</c:v>
                </c:pt>
                <c:pt idx="903">
                  <c:v>4.4282770156860396</c:v>
                </c:pt>
                <c:pt idx="904">
                  <c:v>5.0715489387512198</c:v>
                </c:pt>
                <c:pt idx="905">
                  <c:v>5.6595892906189</c:v>
                </c:pt>
                <c:pt idx="906">
                  <c:v>6.14941310882568</c:v>
                </c:pt>
                <c:pt idx="907">
                  <c:v>6.5080842971801802</c:v>
                </c:pt>
                <c:pt idx="908">
                  <c:v>6.7149720191955602</c:v>
                </c:pt>
                <c:pt idx="909">
                  <c:v>6.7627153396606401</c:v>
                </c:pt>
                <c:pt idx="910">
                  <c:v>6.6568236351013201</c:v>
                </c:pt>
                <c:pt idx="911">
                  <c:v>6.4140434265136701</c:v>
                </c:pt>
                <c:pt idx="912">
                  <c:v>6.0597963333129901</c:v>
                </c:pt>
                <c:pt idx="913">
                  <c:v>5.62508344650269</c:v>
                </c:pt>
                <c:pt idx="914">
                  <c:v>5.1434059143066397</c:v>
                </c:pt>
                <c:pt idx="915">
                  <c:v>4.6481218338012704</c:v>
                </c:pt>
                <c:pt idx="916">
                  <c:v>4.1703839302062997</c:v>
                </c:pt>
                <c:pt idx="917">
                  <c:v>3.7375657558441202</c:v>
                </c:pt>
                <c:pt idx="918">
                  <c:v>3.37204933166504</c:v>
                </c:pt>
                <c:pt idx="919">
                  <c:v>3.0903048515319802</c:v>
                </c:pt>
                <c:pt idx="920">
                  <c:v>2.90240454673767</c:v>
                </c:pt>
                <c:pt idx="921">
                  <c:v>2.81211590766907</c:v>
                </c:pt>
                <c:pt idx="922">
                  <c:v>2.8176171779632599</c:v>
                </c:pt>
                <c:pt idx="923">
                  <c:v>2.91266942024231</c:v>
                </c:pt>
                <c:pt idx="924">
                  <c:v>3.0879423618316699</c:v>
                </c:pt>
                <c:pt idx="925">
                  <c:v>3.3321571350097701</c:v>
                </c:pt>
                <c:pt idx="926">
                  <c:v>3.63288545608521</c:v>
                </c:pt>
                <c:pt idx="927">
                  <c:v>3.9768555164337198</c:v>
                </c:pt>
                <c:pt idx="928">
                  <c:v>4.3498516082763699</c:v>
                </c:pt>
                <c:pt idx="929">
                  <c:v>4.7364673614501998</c:v>
                </c:pt>
                <c:pt idx="930">
                  <c:v>5.1199302673339799</c:v>
                </c:pt>
                <c:pt idx="931">
                  <c:v>5.4822359085082999</c:v>
                </c:pt>
                <c:pt idx="932">
                  <c:v>5.8045763969421396</c:v>
                </c:pt>
                <c:pt idx="933">
                  <c:v>6.06809377670288</c:v>
                </c:pt>
                <c:pt idx="934">
                  <c:v>6.2548274993896502</c:v>
                </c:pt>
                <c:pt idx="935">
                  <c:v>6.3489141464233398</c:v>
                </c:pt>
                <c:pt idx="936">
                  <c:v>6.3380184173584002</c:v>
                </c:pt>
                <c:pt idx="937">
                  <c:v>6.2149910926818803</c:v>
                </c:pt>
                <c:pt idx="938">
                  <c:v>5.97953605651856</c:v>
                </c:pt>
                <c:pt idx="939">
                  <c:v>5.6395950317382804</c:v>
                </c:pt>
                <c:pt idx="940">
                  <c:v>5.2119717597961399</c:v>
                </c:pt>
                <c:pt idx="941">
                  <c:v>4.72198486328125</c:v>
                </c:pt>
                <c:pt idx="942">
                  <c:v>4.20196580886841</c:v>
                </c:pt>
                <c:pt idx="943">
                  <c:v>3.6888630390167201</c:v>
                </c:pt>
                <c:pt idx="944">
                  <c:v>3.2212097644805899</c:v>
                </c:pt>
                <c:pt idx="945">
                  <c:v>2.8357357978820801</c:v>
                </c:pt>
                <c:pt idx="946">
                  <c:v>2.5638663768768302</c:v>
                </c:pt>
                <c:pt idx="947">
                  <c:v>2.4286987781524698</c:v>
                </c:pt>
                <c:pt idx="948">
                  <c:v>2.4429275989532502</c:v>
                </c:pt>
                <c:pt idx="949">
                  <c:v>2.60784935951233</c:v>
                </c:pt>
                <c:pt idx="950">
                  <c:v>2.9134206771850599</c:v>
                </c:pt>
                <c:pt idx="951">
                  <c:v>3.3392076492309601</c:v>
                </c:pt>
                <c:pt idx="952">
                  <c:v>3.8560345172882098</c:v>
                </c:pt>
                <c:pt idx="953">
                  <c:v>4.4281506538391104</c:v>
                </c:pt>
                <c:pt idx="954">
                  <c:v>5.01572608947754</c:v>
                </c:pt>
                <c:pt idx="955">
                  <c:v>5.5774917602539098</c:v>
                </c:pt>
                <c:pt idx="956">
                  <c:v>6.0733780860900897</c:v>
                </c:pt>
                <c:pt idx="957">
                  <c:v>6.46712303161621</c:v>
                </c:pt>
                <c:pt idx="958">
                  <c:v>6.7285966873168901</c:v>
                </c:pt>
                <c:pt idx="959">
                  <c:v>6.8359375</c:v>
                </c:pt>
                <c:pt idx="960">
                  <c:v>6.7773461341857901</c:v>
                </c:pt>
                <c:pt idx="961">
                  <c:v>6.5524787902831996</c:v>
                </c:pt>
                <c:pt idx="962">
                  <c:v>6.1733074188232404</c:v>
                </c:pt>
                <c:pt idx="963">
                  <c:v>5.6640815734863299</c:v>
                </c:pt>
                <c:pt idx="964">
                  <c:v>5.0602855682373002</c:v>
                </c:pt>
                <c:pt idx="965">
                  <c:v>4.4065442085266104</c:v>
                </c:pt>
                <c:pt idx="966">
                  <c:v>3.7535142898559601</c:v>
                </c:pt>
                <c:pt idx="967">
                  <c:v>3.1539454460143999</c:v>
                </c:pt>
                <c:pt idx="968">
                  <c:v>2.6581890583038299</c:v>
                </c:pt>
                <c:pt idx="969">
                  <c:v>2.3095324039459202</c:v>
                </c:pt>
                <c:pt idx="970">
                  <c:v>2.1398019790649401</c:v>
                </c:pt>
                <c:pt idx="971">
                  <c:v>2.16587567329407</c:v>
                </c:pt>
                <c:pt idx="972">
                  <c:v>2.3877007961273198</c:v>
                </c:pt>
                <c:pt idx="973">
                  <c:v>2.7880847454071001</c:v>
                </c:pt>
                <c:pt idx="974">
                  <c:v>3.3342669010162398</c:v>
                </c:pt>
                <c:pt idx="975">
                  <c:v>3.98088574409485</c:v>
                </c:pt>
                <c:pt idx="976">
                  <c:v>4.67384958267212</c:v>
                </c:pt>
                <c:pt idx="977">
                  <c:v>5.3547778129577601</c:v>
                </c:pt>
                <c:pt idx="978">
                  <c:v>5.9656925201415998</c:v>
                </c:pt>
                <c:pt idx="979">
                  <c:v>6.4537391662597701</c:v>
                </c:pt>
                <c:pt idx="980">
                  <c:v>6.7759046554565403</c:v>
                </c:pt>
                <c:pt idx="981">
                  <c:v>6.9033503532409703</c:v>
                </c:pt>
                <c:pt idx="982">
                  <c:v>6.8248949050903303</c:v>
                </c:pt>
                <c:pt idx="983">
                  <c:v>6.5488719940185502</c:v>
                </c:pt>
                <c:pt idx="984">
                  <c:v>6.1027035713195801</c:v>
                </c:pt>
                <c:pt idx="985">
                  <c:v>5.5299148559570304</c:v>
                </c:pt>
                <c:pt idx="986">
                  <c:v>4.8849215507507298</c:v>
                </c:pt>
                <c:pt idx="987">
                  <c:v>4.2267923355102504</c:v>
                </c:pt>
                <c:pt idx="988">
                  <c:v>3.6131546497345002</c:v>
                </c:pt>
                <c:pt idx="989">
                  <c:v>3.0950760841369598</c:v>
                </c:pt>
                <c:pt idx="990">
                  <c:v>2.7131781578064</c:v>
                </c:pt>
                <c:pt idx="991">
                  <c:v>2.4950580596923801</c:v>
                </c:pt>
                <c:pt idx="992">
                  <c:v>2.4538128376007098</c:v>
                </c:pt>
                <c:pt idx="993">
                  <c:v>2.58767461776733</c:v>
                </c:pt>
                <c:pt idx="994">
                  <c:v>2.8806359767913801</c:v>
                </c:pt>
                <c:pt idx="995">
                  <c:v>3.3042130470275901</c:v>
                </c:pt>
                <c:pt idx="996">
                  <c:v>3.8202469348907502</c:v>
                </c:pt>
                <c:pt idx="997">
                  <c:v>4.3844347000122097</c:v>
                </c:pt>
                <c:pt idx="998">
                  <c:v>4.9502105712890598</c:v>
                </c:pt>
                <c:pt idx="999">
                  <c:v>5.4723973274231001</c:v>
                </c:pt>
                <c:pt idx="1000">
                  <c:v>5.9102315902709996</c:v>
                </c:pt>
                <c:pt idx="1001">
                  <c:v>6.2297706604003897</c:v>
                </c:pt>
                <c:pt idx="1002">
                  <c:v>6.4057784080505398</c:v>
                </c:pt>
                <c:pt idx="1003">
                  <c:v>6.4234747886657697</c:v>
                </c:pt>
                <c:pt idx="1004">
                  <c:v>6.2801141738891602</c:v>
                </c:pt>
                <c:pt idx="1005">
                  <c:v>5.98606157302856</c:v>
                </c:pt>
                <c:pt idx="1006">
                  <c:v>5.5648622512817401</c:v>
                </c:pt>
                <c:pt idx="1007">
                  <c:v>5.0521535873413104</c:v>
                </c:pt>
                <c:pt idx="1008">
                  <c:v>4.4931902885437003</c:v>
                </c:pt>
                <c:pt idx="1009">
                  <c:v>3.9390575885772701</c:v>
                </c:pt>
                <c:pt idx="1010">
                  <c:v>3.44195652008057</c:v>
                </c:pt>
                <c:pt idx="1011">
                  <c:v>3.05003094673157</c:v>
                </c:pt>
                <c:pt idx="1012">
                  <c:v>2.8023478984832799</c:v>
                </c:pt>
                <c:pt idx="1013">
                  <c:v>2.72458720207214</c:v>
                </c:pt>
                <c:pt idx="1014">
                  <c:v>2.8259685039520299</c:v>
                </c:pt>
                <c:pt idx="1015">
                  <c:v>3.0978691577911399</c:v>
                </c:pt>
                <c:pt idx="1016">
                  <c:v>3.5142879486084002</c:v>
                </c:pt>
                <c:pt idx="1017">
                  <c:v>4.0342254638671902</c:v>
                </c:pt>
                <c:pt idx="1018">
                  <c:v>4.6056971549987802</c:v>
                </c:pt>
                <c:pt idx="1019">
                  <c:v>5.1709771156311</c:v>
                </c:pt>
                <c:pt idx="1020">
                  <c:v>5.6724653244018599</c:v>
                </c:pt>
                <c:pt idx="1021">
                  <c:v>6.0585432052612296</c:v>
                </c:pt>
                <c:pt idx="1022">
                  <c:v>6.2888889312744096</c:v>
                </c:pt>
                <c:pt idx="1023">
                  <c:v>6.3386635780334499</c:v>
                </c:pt>
                <c:pt idx="1024">
                  <c:v>6.2011628150939897</c:v>
                </c:pt>
                <c:pt idx="1025">
                  <c:v>5.8886671066284197</c:v>
                </c:pt>
                <c:pt idx="1026">
                  <c:v>5.4313530921936</c:v>
                </c:pt>
                <c:pt idx="1027">
                  <c:v>4.8744969367981001</c:v>
                </c:pt>
                <c:pt idx="1028">
                  <c:v>4.2742104530334499</c:v>
                </c:pt>
                <c:pt idx="1029">
                  <c:v>3.6921434402465798</c:v>
                </c:pt>
                <c:pt idx="1030">
                  <c:v>3.1895167827606201</c:v>
                </c:pt>
                <c:pt idx="1031">
                  <c:v>2.8210105895996098</c:v>
                </c:pt>
                <c:pt idx="1032">
                  <c:v>2.6290481090545699</c:v>
                </c:pt>
                <c:pt idx="1033">
                  <c:v>2.6390836238861102</c:v>
                </c:pt>
                <c:pt idx="1034">
                  <c:v>2.8564727306365998</c:v>
                </c:pt>
                <c:pt idx="1035">
                  <c:v>3.2653059959411599</c:v>
                </c:pt>
                <c:pt idx="1036">
                  <c:v>3.8294045925140399</c:v>
                </c:pt>
                <c:pt idx="1037">
                  <c:v>4.4953656196594203</c:v>
                </c:pt>
                <c:pt idx="1038">
                  <c:v>5.19734764099121</c:v>
                </c:pt>
                <c:pt idx="1039">
                  <c:v>5.8631401062011701</c:v>
                </c:pt>
                <c:pt idx="1040">
                  <c:v>6.4209299087524396</c:v>
                </c:pt>
                <c:pt idx="1041">
                  <c:v>6.8062386512756303</c:v>
                </c:pt>
                <c:pt idx="1042">
                  <c:v>6.96865034103394</c:v>
                </c:pt>
                <c:pt idx="1043">
                  <c:v>6.8779053688049299</c:v>
                </c:pt>
                <c:pt idx="1044">
                  <c:v>6.5287170410156303</c:v>
                </c:pt>
                <c:pt idx="1045">
                  <c:v>5.9435348510742196</c:v>
                </c:pt>
                <c:pt idx="1046">
                  <c:v>5.17236328125</c:v>
                </c:pt>
                <c:pt idx="1047">
                  <c:v>4.2890920639038104</c:v>
                </c:pt>
                <c:pt idx="1048">
                  <c:v>3.3841860294342001</c:v>
                </c:pt>
                <c:pt idx="1049">
                  <c:v>2.5545399188995401</c:v>
                </c:pt>
                <c:pt idx="1050">
                  <c:v>1.8922080993652299</c:v>
                </c:pt>
                <c:pt idx="1051">
                  <c:v>1.47384369373322</c:v>
                </c:pt>
                <c:pt idx="1052">
                  <c:v>1.3522644042968801</c:v>
                </c:pt>
                <c:pt idx="1053">
                  <c:v>1.55085909366608</c:v>
                </c:pt>
                <c:pt idx="1054">
                  <c:v>2.0611913204193102</c:v>
                </c:pt>
                <c:pt idx="1055">
                  <c:v>2.8434998989105198</c:v>
                </c:pt>
                <c:pt idx="1056">
                  <c:v>3.8299856185913099</c:v>
                </c:pt>
                <c:pt idx="1057">
                  <c:v>4.93052434921265</c:v>
                </c:pt>
                <c:pt idx="1058">
                  <c:v>6.0404248237609899</c:v>
                </c:pt>
                <c:pt idx="1059">
                  <c:v>7.0497059822082502</c:v>
                </c:pt>
                <c:pt idx="1060">
                  <c:v>7.8533291816711399</c:v>
                </c:pt>
                <c:pt idx="1061">
                  <c:v>8.3619871139526403</c:v>
                </c:pt>
                <c:pt idx="1062">
                  <c:v>8.5124578475952095</c:v>
                </c:pt>
                <c:pt idx="1063">
                  <c:v>8.2758769989013707</c:v>
                </c:pt>
                <c:pt idx="1064">
                  <c:v>7.66241359710693</c:v>
                </c:pt>
                <c:pt idx="1065">
                  <c:v>6.7215833663940403</c:v>
                </c:pt>
                <c:pt idx="1066">
                  <c:v>5.53824710845947</c:v>
                </c:pt>
                <c:pt idx="1067">
                  <c:v>4.2248177528381303</c:v>
                </c:pt>
                <c:pt idx="1068">
                  <c:v>2.9103264808654798</c:v>
                </c:pt>
                <c:pt idx="1069">
                  <c:v>1.7269083261489899</c:v>
                </c:pt>
                <c:pt idx="1070">
                  <c:v>0.79538118839263905</c:v>
                </c:pt>
                <c:pt idx="1071">
                  <c:v>0.21229599416256001</c:v>
                </c:pt>
                <c:pt idx="1072" formatCode="0.00E+00">
                  <c:v>3.9839327335357701E-2</c:v>
                </c:pt>
                <c:pt idx="1073">
                  <c:v>0.29961228370666498</c:v>
                </c:pt>
                <c:pt idx="1074">
                  <c:v>0.97078388929367099</c:v>
                </c:pt>
                <c:pt idx="1075">
                  <c:v>1.9926007986068699</c:v>
                </c:pt>
                <c:pt idx="1076">
                  <c:v>3.2707335948944101</c:v>
                </c:pt>
                <c:pt idx="1077">
                  <c:v>4.6865158081054696</c:v>
                </c:pt>
                <c:pt idx="1078">
                  <c:v>6.10801029205322</c:v>
                </c:pt>
                <c:pt idx="1079">
                  <c:v>7.4017448425293004</c:v>
                </c:pt>
                <c:pt idx="1080">
                  <c:v>8.4441480636596697</c:v>
                </c:pt>
                <c:pt idx="1081">
                  <c:v>9.1321859359741193</c:v>
                </c:pt>
                <c:pt idx="1082">
                  <c:v>9.3929338455200195</c:v>
                </c:pt>
                <c:pt idx="1083">
                  <c:v>9.1915054321289098</c:v>
                </c:pt>
                <c:pt idx="1084">
                  <c:v>8.5363416671752894</c:v>
                </c:pt>
                <c:pt idx="1085">
                  <c:v>7.4809713363647496</c:v>
                </c:pt>
                <c:pt idx="1086">
                  <c:v>6.1216769218444798</c:v>
                </c:pt>
                <c:pt idx="1087">
                  <c:v>4.5901765823364302</c:v>
                </c:pt>
                <c:pt idx="1088">
                  <c:v>3.0411579608917201</c:v>
                </c:pt>
                <c:pt idx="1089">
                  <c:v>1.6354230642318699</c:v>
                </c:pt>
                <c:pt idx="1090">
                  <c:v>0.52099245786666903</c:v>
                </c:pt>
                <c:pt idx="1091">
                  <c:v>-0.18459095060825301</c:v>
                </c:pt>
                <c:pt idx="1092">
                  <c:v>-0.40797105431556702</c:v>
                </c:pt>
                <c:pt idx="1093">
                  <c:v>-0.12788137793540999</c:v>
                </c:pt>
                <c:pt idx="1094">
                  <c:v>0.62354815006256104</c:v>
                </c:pt>
                <c:pt idx="1095">
                  <c:v>1.76576471328735</c:v>
                </c:pt>
                <c:pt idx="1096">
                  <c:v>3.17978811264038</c:v>
                </c:pt>
                <c:pt idx="1097">
                  <c:v>4.7214856147766104</c:v>
                </c:pt>
                <c:pt idx="1098">
                  <c:v>6.2363600730895996</c:v>
                </c:pt>
                <c:pt idx="1099">
                  <c:v>7.5744118690490696</c:v>
                </c:pt>
                <c:pt idx="1100">
                  <c:v>8.60400295257568</c:v>
                </c:pt>
                <c:pt idx="1101">
                  <c:v>9.2238903045654297</c:v>
                </c:pt>
                <c:pt idx="1102">
                  <c:v>9.3727703094482404</c:v>
                </c:pt>
                <c:pt idx="1103">
                  <c:v>9.0357275009155291</c:v>
                </c:pt>
                <c:pt idx="1104">
                  <c:v>8.2466926574706996</c:v>
                </c:pt>
                <c:pt idx="1105">
                  <c:v>7.0860795974731401</c:v>
                </c:pt>
                <c:pt idx="1106">
                  <c:v>5.6731653213501003</c:v>
                </c:pt>
                <c:pt idx="1107">
                  <c:v>4.1537671089172399</c:v>
                </c:pt>
                <c:pt idx="1108">
                  <c:v>2.6846227645874001</c:v>
                </c:pt>
                <c:pt idx="1109">
                  <c:v>1.4163818359375</c:v>
                </c:pt>
                <c:pt idx="1110">
                  <c:v>0.47722074389457703</c:v>
                </c:pt>
                <c:pt idx="1111" formatCode="0.00E+00">
                  <c:v>-4.0815021842718097E-2</c:v>
                </c:pt>
                <c:pt idx="1112" formatCode="0.00E+00">
                  <c:v>-9.1025918722152696E-2</c:v>
                </c:pt>
                <c:pt idx="1113">
                  <c:v>0.32426828145980802</c:v>
                </c:pt>
                <c:pt idx="1114">
                  <c:v>1.15570557117462</c:v>
                </c:pt>
                <c:pt idx="1115">
                  <c:v>2.3137245178222701</c:v>
                </c:pt>
                <c:pt idx="1116">
                  <c:v>3.6789410114288299</c:v>
                </c:pt>
                <c:pt idx="1117">
                  <c:v>5.1146950721740696</c:v>
                </c:pt>
                <c:pt idx="1118">
                  <c:v>6.4804177284240696</c:v>
                </c:pt>
                <c:pt idx="1119">
                  <c:v>7.6448531150817898</c:v>
                </c:pt>
                <c:pt idx="1120">
                  <c:v>8.4982471466064506</c:v>
                </c:pt>
                <c:pt idx="1121">
                  <c:v>8.9626169204711896</c:v>
                </c:pt>
                <c:pt idx="1122">
                  <c:v>8.9991159439086896</c:v>
                </c:pt>
                <c:pt idx="1123">
                  <c:v>8.6114845275878906</c:v>
                </c:pt>
                <c:pt idx="1124">
                  <c:v>7.8450212478637704</c:v>
                </c:pt>
                <c:pt idx="1125">
                  <c:v>6.7810721397399902</c:v>
                </c:pt>
                <c:pt idx="1126">
                  <c:v>5.5277962684631303</c:v>
                </c:pt>
                <c:pt idx="1127">
                  <c:v>4.2085323333740199</c:v>
                </c:pt>
                <c:pt idx="1128">
                  <c:v>2.94920682907104</c:v>
                </c:pt>
                <c:pt idx="1129">
                  <c:v>1.86608242988586</c:v>
                </c:pt>
                <c:pt idx="1130">
                  <c:v>1.05506992340088</c:v>
                </c:pt>
                <c:pt idx="1131">
                  <c:v>0.58336913585662897</c:v>
                </c:pt>
                <c:pt idx="1132">
                  <c:v>0.48413997888565102</c:v>
                </c:pt>
                <c:pt idx="1133">
                  <c:v>0.75451445579528797</c:v>
                </c:pt>
                <c:pt idx="1134">
                  <c:v>1.3570699691772501</c:v>
                </c:pt>
                <c:pt idx="1135">
                  <c:v>2.22454738616943</c:v>
                </c:pt>
                <c:pt idx="1136">
                  <c:v>3.2673158645629901</c:v>
                </c:pt>
                <c:pt idx="1137">
                  <c:v>4.3827614784240696</c:v>
                </c:pt>
                <c:pt idx="1138">
                  <c:v>5.4656009674072301</c:v>
                </c:pt>
                <c:pt idx="1139">
                  <c:v>6.4181046485900897</c:v>
                </c:pt>
                <c:pt idx="1140">
                  <c:v>7.1593160629272496</c:v>
                </c:pt>
                <c:pt idx="1141">
                  <c:v>7.6323385238647496</c:v>
                </c:pt>
                <c:pt idx="1142">
                  <c:v>7.8089628219604501</c:v>
                </c:pt>
                <c:pt idx="1143">
                  <c:v>7.6910543441772496</c:v>
                </c:pt>
                <c:pt idx="1144">
                  <c:v>7.3084092140197798</c:v>
                </c:pt>
                <c:pt idx="1145">
                  <c:v>6.7135076522827104</c:v>
                </c:pt>
                <c:pt idx="1146">
                  <c:v>5.9741353988647496</c:v>
                </c:pt>
                <c:pt idx="1147">
                  <c:v>5.1653609275817898</c:v>
                </c:pt>
                <c:pt idx="1148">
                  <c:v>4.3619260787963903</c:v>
                </c:pt>
                <c:pt idx="1149">
                  <c:v>3.6317493915557901</c:v>
                </c:pt>
                <c:pt idx="1150">
                  <c:v>3.0306732654571502</c:v>
                </c:pt>
                <c:pt idx="1151">
                  <c:v>2.59851098060608</c:v>
                </c:pt>
                <c:pt idx="1152">
                  <c:v>2.3566138744354199</c:v>
                </c:pt>
                <c:pt idx="1153">
                  <c:v>2.3072540760040301</c:v>
                </c:pt>
                <c:pt idx="1154">
                  <c:v>2.43497562408447</c:v>
                </c:pt>
                <c:pt idx="1155">
                  <c:v>2.70978879928589</c:v>
                </c:pt>
                <c:pt idx="1156">
                  <c:v>3.0917620658874498</c:v>
                </c:pt>
                <c:pt idx="1157">
                  <c:v>3.5364236831664999</c:v>
                </c:pt>
                <c:pt idx="1158">
                  <c:v>4.00024366378784</c:v>
                </c:pt>
                <c:pt idx="1159">
                  <c:v>4.4453625679016104</c:v>
                </c:pt>
                <c:pt idx="1160">
                  <c:v>4.8428649902343803</c:v>
                </c:pt>
                <c:pt idx="1161">
                  <c:v>5.17413330078125</c:v>
                </c:pt>
                <c:pt idx="1162">
                  <c:v>5.4302835464477504</c:v>
                </c:pt>
                <c:pt idx="1163">
                  <c:v>5.6101260185241699</c:v>
                </c:pt>
                <c:pt idx="1164">
                  <c:v>5.7174530029296902</c:v>
                </c:pt>
                <c:pt idx="1165">
                  <c:v>5.7584981918334996</c:v>
                </c:pt>
                <c:pt idx="1166">
                  <c:v>5.7400550842285201</c:v>
                </c:pt>
                <c:pt idx="1167">
                  <c:v>5.6684060096740696</c:v>
                </c:pt>
                <c:pt idx="1168">
                  <c:v>5.5488309860229501</c:v>
                </c:pt>
                <c:pt idx="1169">
                  <c:v>5.3855848312377903</c:v>
                </c:pt>
                <c:pt idx="1170">
                  <c:v>5.1824417114257804</c:v>
                </c:pt>
                <c:pt idx="1171">
                  <c:v>4.9438424110412598</c:v>
                </c:pt>
                <c:pt idx="1172">
                  <c:v>4.67645359039307</c:v>
                </c:pt>
                <c:pt idx="1173">
                  <c:v>4.3905777931213397</c:v>
                </c:pt>
                <c:pt idx="1174">
                  <c:v>4.1008939743042001</c:v>
                </c:pt>
                <c:pt idx="1175">
                  <c:v>3.8260364532470699</c:v>
                </c:pt>
                <c:pt idx="1176">
                  <c:v>3.5870378017425502</c:v>
                </c:pt>
                <c:pt idx="1177">
                  <c:v>3.4050257205963099</c:v>
                </c:pt>
                <c:pt idx="1178">
                  <c:v>3.29868388175964</c:v>
                </c:pt>
                <c:pt idx="1179">
                  <c:v>3.2819259166717498</c:v>
                </c:pt>
                <c:pt idx="1180">
                  <c:v>3.36210417747498</c:v>
                </c:pt>
                <c:pt idx="1181">
                  <c:v>3.5389101505279501</c:v>
                </c:pt>
                <c:pt idx="1182">
                  <c:v>3.8040003776550302</c:v>
                </c:pt>
                <c:pt idx="1183">
                  <c:v>4.14121770858765</c:v>
                </c:pt>
                <c:pt idx="1184">
                  <c:v>4.5273785591125497</c:v>
                </c:pt>
                <c:pt idx="1185">
                  <c:v>4.9335689544677699</c:v>
                </c:pt>
                <c:pt idx="1186">
                  <c:v>5.3270039558410698</c:v>
                </c:pt>
                <c:pt idx="1187">
                  <c:v>5.6734294891357404</c:v>
                </c:pt>
                <c:pt idx="1188">
                  <c:v>5.9400582313537598</c:v>
                </c:pt>
                <c:pt idx="1189">
                  <c:v>6.0988869667053196</c:v>
                </c:pt>
                <c:pt idx="1190">
                  <c:v>6.1299462318420401</c:v>
                </c:pt>
                <c:pt idx="1191">
                  <c:v>6.0240736007690403</c:v>
                </c:pt>
                <c:pt idx="1192">
                  <c:v>5.7846870422363299</c:v>
                </c:pt>
                <c:pt idx="1193">
                  <c:v>5.4280939102172896</c:v>
                </c:pt>
                <c:pt idx="1194">
                  <c:v>4.9822840690612802</c:v>
                </c:pt>
                <c:pt idx="1195">
                  <c:v>4.4844331741332999</c:v>
                </c:pt>
                <c:pt idx="1196">
                  <c:v>3.9775154590606698</c:v>
                </c:pt>
                <c:pt idx="1197">
                  <c:v>3.50644183158875</c:v>
                </c:pt>
                <c:pt idx="1198">
                  <c:v>3.1140234470367401</c:v>
                </c:pt>
                <c:pt idx="1199">
                  <c:v>2.8371317386627202</c:v>
                </c:pt>
                <c:pt idx="1200">
                  <c:v>2.7033221721649201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38-4C86-9CBE-13C8E3629BE1}"/>
            </c:ext>
          </c:extLst>
        </c:ser>
        <c:ser>
          <c:idx val="2"/>
          <c:order val="2"/>
          <c:tx>
            <c:strRef>
              <c:f>P!$D$1</c:f>
              <c:strCache>
                <c:ptCount val="1"/>
                <c:pt idx="0">
                  <c:v>No.3 Flooded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P!$D$2:$D$1202</c:f>
              <c:numCache>
                <c:formatCode>General</c:formatCode>
                <c:ptCount val="1201"/>
                <c:pt idx="0">
                  <c:v>2.2948849201202401</c:v>
                </c:pt>
                <c:pt idx="1">
                  <c:v>2.3228917121887198</c:v>
                </c:pt>
                <c:pt idx="2">
                  <c:v>2.3954560756683398</c:v>
                </c:pt>
                <c:pt idx="3">
                  <c:v>2.4873948097228999</c:v>
                </c:pt>
                <c:pt idx="4">
                  <c:v>2.5678052902221702</c:v>
                </c:pt>
                <c:pt idx="5">
                  <c:v>2.60728788375854</c:v>
                </c:pt>
                <c:pt idx="6">
                  <c:v>2.5848412513732901</c:v>
                </c:pt>
                <c:pt idx="7">
                  <c:v>2.4928815364837602</c:v>
                </c:pt>
                <c:pt idx="8">
                  <c:v>2.3391568660736102</c:v>
                </c:pt>
                <c:pt idx="9">
                  <c:v>2.1451272964477499</c:v>
                </c:pt>
                <c:pt idx="10">
                  <c:v>1.9413702487945601</c:v>
                </c:pt>
                <c:pt idx="11">
                  <c:v>1.7613006830215501</c:v>
                </c:pt>
                <c:pt idx="12">
                  <c:v>1.6347172260284399</c:v>
                </c:pt>
                <c:pt idx="13">
                  <c:v>1.58251440525055</c:v>
                </c:pt>
                <c:pt idx="14">
                  <c:v>1.6133759021759</c:v>
                </c:pt>
                <c:pt idx="15">
                  <c:v>1.7227748632430999</c:v>
                </c:pt>
                <c:pt idx="16">
                  <c:v>1.8942135572433501</c:v>
                </c:pt>
                <c:pt idx="17">
                  <c:v>2.1024692058563201</c:v>
                </c:pt>
                <c:pt idx="18">
                  <c:v>2.3182537555694598</c:v>
                </c:pt>
                <c:pt idx="19">
                  <c:v>2.5133297443389901</c:v>
                </c:pt>
                <c:pt idx="20">
                  <c:v>2.6649284362793</c:v>
                </c:pt>
                <c:pt idx="21">
                  <c:v>2.7585761547088601</c:v>
                </c:pt>
                <c:pt idx="22">
                  <c:v>2.7890362739563002</c:v>
                </c:pt>
                <c:pt idx="23">
                  <c:v>2.75958180427551</c:v>
                </c:pt>
                <c:pt idx="24">
                  <c:v>2.6801996231079102</c:v>
                </c:pt>
                <c:pt idx="25">
                  <c:v>2.56539058685303</c:v>
                </c:pt>
                <c:pt idx="26">
                  <c:v>2.4320256710052499</c:v>
                </c:pt>
                <c:pt idx="27">
                  <c:v>2.2971818447113002</c:v>
                </c:pt>
                <c:pt idx="28">
                  <c:v>2.1758434772491499</c:v>
                </c:pt>
                <c:pt idx="29">
                  <c:v>2.0789725780487101</c:v>
                </c:pt>
                <c:pt idx="30">
                  <c:v>2.0128214359283398</c:v>
                </c:pt>
                <c:pt idx="31">
                  <c:v>1.9795157909393299</c:v>
                </c:pt>
                <c:pt idx="32">
                  <c:v>1.9781028032302901</c:v>
                </c:pt>
                <c:pt idx="33">
                  <c:v>2.0055561065673801</c:v>
                </c:pt>
                <c:pt idx="34">
                  <c:v>2.0576319694518999</c:v>
                </c:pt>
                <c:pt idx="35">
                  <c:v>2.1294457912445099</c:v>
                </c:pt>
                <c:pt idx="36">
                  <c:v>2.21562623977661</c:v>
                </c:pt>
                <c:pt idx="37">
                  <c:v>2.3100848197936998</c:v>
                </c:pt>
                <c:pt idx="38">
                  <c:v>2.4055860042571999</c:v>
                </c:pt>
                <c:pt idx="39">
                  <c:v>2.49346947669983</c:v>
                </c:pt>
                <c:pt idx="40">
                  <c:v>2.5639903545379599</c:v>
                </c:pt>
                <c:pt idx="41">
                  <c:v>2.6076409816741899</c:v>
                </c:pt>
                <c:pt idx="42">
                  <c:v>2.6169748306274401</c:v>
                </c:pt>
                <c:pt idx="43">
                  <c:v>2.5880317687988299</c:v>
                </c:pt>
                <c:pt idx="44">
                  <c:v>2.5207459926605198</c:v>
                </c:pt>
                <c:pt idx="45">
                  <c:v>2.4187691211700399</c:v>
                </c:pt>
                <c:pt idx="46">
                  <c:v>2.2895653247833301</c:v>
                </c:pt>
                <c:pt idx="47">
                  <c:v>2.1445772647857702</c:v>
                </c:pt>
                <c:pt idx="48">
                  <c:v>1.9987871646881099</c:v>
                </c:pt>
                <c:pt idx="49">
                  <c:v>1.8694539070129399</c:v>
                </c:pt>
                <c:pt idx="50">
                  <c:v>1.7741512060165401</c:v>
                </c:pt>
                <c:pt idx="51">
                  <c:v>1.7284187078476001</c:v>
                </c:pt>
                <c:pt idx="52">
                  <c:v>1.7434955835342401</c:v>
                </c:pt>
                <c:pt idx="53">
                  <c:v>1.8245187997818</c:v>
                </c:pt>
                <c:pt idx="54">
                  <c:v>1.96929323673248</c:v>
                </c:pt>
                <c:pt idx="55">
                  <c:v>2.16769170761108</c:v>
                </c:pt>
                <c:pt idx="56">
                  <c:v>2.4017651081085201</c:v>
                </c:pt>
                <c:pt idx="57">
                  <c:v>2.6467120647430402</c:v>
                </c:pt>
                <c:pt idx="58">
                  <c:v>2.8728883266449001</c:v>
                </c:pt>
                <c:pt idx="59">
                  <c:v>3.0490307807922399</c:v>
                </c:pt>
                <c:pt idx="60">
                  <c:v>3.1465935707092298</c:v>
                </c:pt>
                <c:pt idx="61">
                  <c:v>3.1443395614624001</c:v>
                </c:pt>
                <c:pt idx="62">
                  <c:v>3.0320477485656698</c:v>
                </c:pt>
                <c:pt idx="63">
                  <c:v>2.8130662441253702</c:v>
                </c:pt>
                <c:pt idx="64">
                  <c:v>2.50552582740784</c:v>
                </c:pt>
                <c:pt idx="65">
                  <c:v>2.1414518356323198</c:v>
                </c:pt>
                <c:pt idx="66">
                  <c:v>1.7632572650909399</c:v>
                </c:pt>
                <c:pt idx="67">
                  <c:v>1.4182649850845299</c:v>
                </c:pt>
                <c:pt idx="68">
                  <c:v>1.15257549285889</c:v>
                </c:pt>
                <c:pt idx="69">
                  <c:v>1.005455493927</c:v>
                </c:pt>
                <c:pt idx="70">
                  <c:v>1.00452697277069</c:v>
                </c:pt>
                <c:pt idx="71">
                  <c:v>1.1619117259979199</c:v>
                </c:pt>
                <c:pt idx="72">
                  <c:v>1.47172439098358</c:v>
                </c:pt>
                <c:pt idx="73">
                  <c:v>1.90929555892944</c:v>
                </c:pt>
                <c:pt idx="74">
                  <c:v>2.43234419822693</c:v>
                </c:pt>
                <c:pt idx="75">
                  <c:v>2.98450875282288</c:v>
                </c:pt>
                <c:pt idx="76">
                  <c:v>3.5012967586517298</c:v>
                </c:pt>
                <c:pt idx="77">
                  <c:v>3.9177167415618901</c:v>
                </c:pt>
                <c:pt idx="78">
                  <c:v>4.1764764785766602</c:v>
                </c:pt>
                <c:pt idx="79">
                  <c:v>4.2355995178222701</c:v>
                </c:pt>
                <c:pt idx="80">
                  <c:v>4.0745081901550302</c:v>
                </c:pt>
                <c:pt idx="81">
                  <c:v>3.6978402137756401</c:v>
                </c:pt>
                <c:pt idx="82">
                  <c:v>3.1359419822692902</c:v>
                </c:pt>
                <c:pt idx="83">
                  <c:v>2.4419136047363299</c:v>
                </c:pt>
                <c:pt idx="84">
                  <c:v>1.6856774091720601</c:v>
                </c:pt>
                <c:pt idx="85">
                  <c:v>0.94629061222076405</c:v>
                </c:pt>
                <c:pt idx="86">
                  <c:v>0.304058998823166</c:v>
                </c:pt>
                <c:pt idx="87">
                  <c:v>-0.167226642370224</c:v>
                </c:pt>
                <c:pt idx="88">
                  <c:v>-0.40797454118728599</c:v>
                </c:pt>
                <c:pt idx="89">
                  <c:v>-0.37973338365554798</c:v>
                </c:pt>
                <c:pt idx="90" formatCode="0.00E+00">
                  <c:v>-7.0418454706668895E-2</c:v>
                </c:pt>
                <c:pt idx="91">
                  <c:v>0.50310301780700695</c:v>
                </c:pt>
                <c:pt idx="92">
                  <c:v>1.29552054405212</c:v>
                </c:pt>
                <c:pt idx="93">
                  <c:v>2.2367014884948699</c:v>
                </c:pt>
                <c:pt idx="94">
                  <c:v>3.2379059791564901</c:v>
                </c:pt>
                <c:pt idx="95">
                  <c:v>4.1999592781066903</c:v>
                </c:pt>
                <c:pt idx="96">
                  <c:v>5.02282619476318</c:v>
                </c:pt>
                <c:pt idx="97">
                  <c:v>5.6154370307922399</c:v>
                </c:pt>
                <c:pt idx="98">
                  <c:v>5.9045367240905797</c:v>
                </c:pt>
                <c:pt idx="99">
                  <c:v>5.8426461219787598</c:v>
                </c:pt>
                <c:pt idx="100">
                  <c:v>5.4157443046569798</c:v>
                </c:pt>
                <c:pt idx="101">
                  <c:v>4.6487574577331499</c:v>
                </c:pt>
                <c:pt idx="102">
                  <c:v>3.6060414314270002</c:v>
                </c:pt>
                <c:pt idx="103">
                  <c:v>2.3858280181884801</c:v>
                </c:pt>
                <c:pt idx="104">
                  <c:v>1.10964143276215</c:v>
                </c:pt>
                <c:pt idx="105" formatCode="0.00E+00">
                  <c:v>-9.1339841485023499E-2</c:v>
                </c:pt>
                <c:pt idx="106">
                  <c:v>-1.09107530117035</c:v>
                </c:pt>
                <c:pt idx="107">
                  <c:v>-1.7828605175018299</c:v>
                </c:pt>
                <c:pt idx="108">
                  <c:v>-2.0912008285522501</c:v>
                </c:pt>
                <c:pt idx="109">
                  <c:v>-1.9798278808593801</c:v>
                </c:pt>
                <c:pt idx="110">
                  <c:v>-1.45505475997925</c:v>
                </c:pt>
                <c:pt idx="111">
                  <c:v>-0.56455117464065596</c:v>
                </c:pt>
                <c:pt idx="112">
                  <c:v>0.60792875289917003</c:v>
                </c:pt>
                <c:pt idx="113">
                  <c:v>1.9510631561279299</c:v>
                </c:pt>
                <c:pt idx="114">
                  <c:v>3.33662033081055</c:v>
                </c:pt>
                <c:pt idx="115">
                  <c:v>4.6312513351440403</c:v>
                </c:pt>
                <c:pt idx="116">
                  <c:v>5.7086434364318803</c:v>
                </c:pt>
                <c:pt idx="117">
                  <c:v>6.4616031646728498</c:v>
                </c:pt>
                <c:pt idx="118">
                  <c:v>6.8136491775512704</c:v>
                </c:pt>
                <c:pt idx="119">
                  <c:v>6.7287478446960396</c:v>
                </c:pt>
                <c:pt idx="120">
                  <c:v>6.2168107032775897</c:v>
                </c:pt>
                <c:pt idx="121">
                  <c:v>5.33321189880371</c:v>
                </c:pt>
                <c:pt idx="122">
                  <c:v>4.1721425056457502</c:v>
                </c:pt>
                <c:pt idx="123">
                  <c:v>2.8552050590515101</c:v>
                </c:pt>
                <c:pt idx="124">
                  <c:v>1.51746201515198</c:v>
                </c:pt>
                <c:pt idx="125">
                  <c:v>0.29289194941520702</c:v>
                </c:pt>
                <c:pt idx="126">
                  <c:v>-0.69945776462554898</c:v>
                </c:pt>
                <c:pt idx="127">
                  <c:v>-1.3678455352783201</c:v>
                </c:pt>
                <c:pt idx="128">
                  <c:v>-1.6575552225112899</c:v>
                </c:pt>
                <c:pt idx="129">
                  <c:v>-1.55620872974396</c:v>
                </c:pt>
                <c:pt idx="130">
                  <c:v>-1.09318470954895</c:v>
                </c:pt>
                <c:pt idx="131">
                  <c:v>-0.33333501219749501</c:v>
                </c:pt>
                <c:pt idx="132">
                  <c:v>0.63281780481338501</c:v>
                </c:pt>
                <c:pt idx="133">
                  <c:v>1.7000863552093499</c:v>
                </c:pt>
                <c:pt idx="134">
                  <c:v>2.7596530914306601</c:v>
                </c:pt>
                <c:pt idx="135">
                  <c:v>3.7095868587493901</c:v>
                </c:pt>
                <c:pt idx="136">
                  <c:v>4.4641971588134801</c:v>
                </c:pt>
                <c:pt idx="137">
                  <c:v>4.9613928794860804</c:v>
                </c:pt>
                <c:pt idx="138">
                  <c:v>5.1675047874450701</c:v>
                </c:pt>
                <c:pt idx="139">
                  <c:v>5.0793914794921902</c:v>
                </c:pt>
                <c:pt idx="140">
                  <c:v>4.7237787246704102</c:v>
                </c:pt>
                <c:pt idx="141">
                  <c:v>4.1537790298461896</c:v>
                </c:pt>
                <c:pt idx="142">
                  <c:v>3.4426226615905802</c:v>
                </c:pt>
                <c:pt idx="143">
                  <c:v>2.67511057853699</c:v>
                </c:pt>
                <c:pt idx="144">
                  <c:v>1.93784332275391</c:v>
                </c:pt>
                <c:pt idx="145">
                  <c:v>1.3094109296798699</c:v>
                </c:pt>
                <c:pt idx="146">
                  <c:v>0.85157561302185103</c:v>
                </c:pt>
                <c:pt idx="147">
                  <c:v>0.60262542963027999</c:v>
                </c:pt>
                <c:pt idx="148">
                  <c:v>0.57403373718261697</c:v>
                </c:pt>
                <c:pt idx="149">
                  <c:v>0.75092750787734996</c:v>
                </c:pt>
                <c:pt idx="150">
                  <c:v>1.09585750102997</c:v>
                </c:pt>
                <c:pt idx="151">
                  <c:v>1.5546667575836199</c:v>
                </c:pt>
                <c:pt idx="152">
                  <c:v>2.0632550716400102</c:v>
                </c:pt>
                <c:pt idx="153">
                  <c:v>2.5547113418579102</c:v>
                </c:pt>
                <c:pt idx="154">
                  <c:v>2.9665372371673602</c:v>
                </c:pt>
                <c:pt idx="155">
                  <c:v>3.2474851608276398</c:v>
                </c:pt>
                <c:pt idx="156">
                  <c:v>3.36333203315735</c:v>
                </c:pt>
                <c:pt idx="157">
                  <c:v>3.30101490020752</c:v>
                </c:pt>
                <c:pt idx="158">
                  <c:v>3.0705904960632302</c:v>
                </c:pt>
                <c:pt idx="159">
                  <c:v>2.70420122146606</c:v>
                </c:pt>
                <c:pt idx="160">
                  <c:v>2.25189280509949</c:v>
                </c:pt>
                <c:pt idx="161">
                  <c:v>1.77504122257233</c:v>
                </c:pt>
                <c:pt idx="162">
                  <c:v>1.3382638692855799</c:v>
                </c:pt>
                <c:pt idx="163">
                  <c:v>1.0010582208633401</c:v>
                </c:pt>
                <c:pt idx="164">
                  <c:v>0.81057435274124101</c:v>
                </c:pt>
                <c:pt idx="165">
                  <c:v>0.79630935192108199</c:v>
                </c:pt>
                <c:pt idx="166">
                  <c:v>0.96712756156921398</c:v>
                </c:pt>
                <c:pt idx="167">
                  <c:v>1.31056272983551</c:v>
                </c:pt>
                <c:pt idx="168">
                  <c:v>1.7941963672637899</c:v>
                </c:pt>
                <c:pt idx="169">
                  <c:v>2.3688411712646502</c:v>
                </c:pt>
                <c:pt idx="170">
                  <c:v>2.97326588630676</c:v>
                </c:pt>
                <c:pt idx="171">
                  <c:v>3.5404703617095898</c:v>
                </c:pt>
                <c:pt idx="172">
                  <c:v>4.0053663253784197</c:v>
                </c:pt>
                <c:pt idx="173">
                  <c:v>4.31288766860962</c:v>
                </c:pt>
                <c:pt idx="174">
                  <c:v>4.42478322982788</c:v>
                </c:pt>
                <c:pt idx="175">
                  <c:v>4.3238835334777797</c:v>
                </c:pt>
                <c:pt idx="176">
                  <c:v>4.0154767036437997</c:v>
                </c:pt>
                <c:pt idx="177">
                  <c:v>3.52605032920837</c:v>
                </c:pt>
                <c:pt idx="178">
                  <c:v>2.9001011848449698</c:v>
                </c:pt>
                <c:pt idx="179">
                  <c:v>2.1956157684326199</c:v>
                </c:pt>
                <c:pt idx="180">
                  <c:v>1.47839832305908</c:v>
                </c:pt>
                <c:pt idx="181">
                  <c:v>0.81549698114395097</c:v>
                </c:pt>
                <c:pt idx="182">
                  <c:v>0.26839309930801403</c:v>
                </c:pt>
                <c:pt idx="183">
                  <c:v>-0.112944461405277</c:v>
                </c:pt>
                <c:pt idx="184">
                  <c:v>-0.29427018761634799</c:v>
                </c:pt>
                <c:pt idx="185">
                  <c:v>-0.25930774211883501</c:v>
                </c:pt>
                <c:pt idx="186" formatCode="0.00E+00">
                  <c:v>-1.0381468571722501E-2</c:v>
                </c:pt>
                <c:pt idx="187">
                  <c:v>0.43223085999488797</c:v>
                </c:pt>
                <c:pt idx="188">
                  <c:v>1.0321363210678101</c:v>
                </c:pt>
                <c:pt idx="189">
                  <c:v>1.73995804786682</c:v>
                </c:pt>
                <c:pt idx="190">
                  <c:v>2.49772000312805</c:v>
                </c:pt>
                <c:pt idx="191">
                  <c:v>3.2439739704132098</c:v>
                </c:pt>
                <c:pt idx="192">
                  <c:v>3.91886329650879</c:v>
                </c:pt>
                <c:pt idx="193">
                  <c:v>4.4684972763061497</c:v>
                </c:pt>
                <c:pt idx="194">
                  <c:v>4.84847116470337</c:v>
                </c:pt>
                <c:pt idx="195">
                  <c:v>5.0266523361206099</c:v>
                </c:pt>
                <c:pt idx="196">
                  <c:v>4.9854264259338397</c:v>
                </c:pt>
                <c:pt idx="197">
                  <c:v>4.7234454154968297</c:v>
                </c:pt>
                <c:pt idx="198">
                  <c:v>4.2568612098693803</c:v>
                </c:pt>
                <c:pt idx="199">
                  <c:v>3.61957812309265</c:v>
                </c:pt>
                <c:pt idx="200">
                  <c:v>2.8615806102752699</c:v>
                </c:pt>
                <c:pt idx="201">
                  <c:v>2.0450460910797101</c:v>
                </c:pt>
                <c:pt idx="202">
                  <c:v>1.23897981643677</c:v>
                </c:pt>
                <c:pt idx="203">
                  <c:v>0.51326996088027999</c:v>
                </c:pt>
                <c:pt idx="204" formatCode="0.00E+00">
                  <c:v>-6.75189644098282E-2</c:v>
                </c:pt>
                <c:pt idx="205">
                  <c:v>-0.45027399063110402</c:v>
                </c:pt>
                <c:pt idx="206">
                  <c:v>-0.598685503005981</c:v>
                </c:pt>
                <c:pt idx="207">
                  <c:v>-0.49713271856308</c:v>
                </c:pt>
                <c:pt idx="208">
                  <c:v>-0.15257485210895499</c:v>
                </c:pt>
                <c:pt idx="209">
                  <c:v>0.40584260225295998</c:v>
                </c:pt>
                <c:pt idx="210">
                  <c:v>1.12946236133575</c:v>
                </c:pt>
                <c:pt idx="211">
                  <c:v>1.9547199010848999</c:v>
                </c:pt>
                <c:pt idx="212">
                  <c:v>2.8090262413024898</c:v>
                </c:pt>
                <c:pt idx="213">
                  <c:v>3.61721539497375</c:v>
                </c:pt>
                <c:pt idx="214">
                  <c:v>4.3079762458801296</c:v>
                </c:pt>
                <c:pt idx="215">
                  <c:v>4.8197937011718803</c:v>
                </c:pt>
                <c:pt idx="216">
                  <c:v>5.1060166358947798</c:v>
                </c:pt>
                <c:pt idx="217">
                  <c:v>5.1390690803527797</c:v>
                </c:pt>
                <c:pt idx="218">
                  <c:v>4.91365623474121</c:v>
                </c:pt>
                <c:pt idx="219">
                  <c:v>4.4482707977294904</c:v>
                </c:pt>
                <c:pt idx="220">
                  <c:v>3.7841446399688698</c:v>
                </c:pt>
                <c:pt idx="221">
                  <c:v>2.9816603660583501</c:v>
                </c:pt>
                <c:pt idx="222">
                  <c:v>2.1151931285858199</c:v>
                </c:pt>
                <c:pt idx="223">
                  <c:v>1.26672470569611</c:v>
                </c:pt>
                <c:pt idx="224">
                  <c:v>0.51818323135375999</c:v>
                </c:pt>
                <c:pt idx="225" formatCode="0.00E+00">
                  <c:v>-5.6901473551988602E-2</c:v>
                </c:pt>
                <c:pt idx="226">
                  <c:v>-0.40126401185989402</c:v>
                </c:pt>
                <c:pt idx="227">
                  <c:v>-0.48021283745765703</c:v>
                </c:pt>
                <c:pt idx="228">
                  <c:v>-0.28551054000854498</c:v>
                </c:pt>
                <c:pt idx="229">
                  <c:v>0.16365565359592399</c:v>
                </c:pt>
                <c:pt idx="230">
                  <c:v>0.82263714075088501</c:v>
                </c:pt>
                <c:pt idx="231">
                  <c:v>1.6257977485656701</c:v>
                </c:pt>
                <c:pt idx="232">
                  <c:v>2.4928815364837602</c:v>
                </c:pt>
                <c:pt idx="233">
                  <c:v>3.3366405963897701</c:v>
                </c:pt>
                <c:pt idx="234">
                  <c:v>4.0711979866027797</c:v>
                </c:pt>
                <c:pt idx="235">
                  <c:v>4.6207399368286097</c:v>
                </c:pt>
                <c:pt idx="236">
                  <c:v>4.92775535583496</c:v>
                </c:pt>
                <c:pt idx="237">
                  <c:v>4.9595503807067898</c:v>
                </c:pt>
                <c:pt idx="238">
                  <c:v>4.7120113372802699</c:v>
                </c:pt>
                <c:pt idx="239">
                  <c:v>4.2102355957031303</c:v>
                </c:pt>
                <c:pt idx="240">
                  <c:v>3.5062186717987101</c:v>
                </c:pt>
                <c:pt idx="241">
                  <c:v>2.6738016605377202</c:v>
                </c:pt>
                <c:pt idx="242">
                  <c:v>1.8011237382888801</c:v>
                </c:pt>
                <c:pt idx="243">
                  <c:v>0.98132497072219904</c:v>
                </c:pt>
                <c:pt idx="244">
                  <c:v>0.30249214172363298</c:v>
                </c:pt>
                <c:pt idx="245">
                  <c:v>-0.162099599838257</c:v>
                </c:pt>
                <c:pt idx="246">
                  <c:v>-0.36231824755668601</c:v>
                </c:pt>
                <c:pt idx="247">
                  <c:v>-0.27693432569503801</c:v>
                </c:pt>
                <c:pt idx="248" formatCode="0.00E+00">
                  <c:v>8.4068574011325906E-2</c:v>
                </c:pt>
                <c:pt idx="249">
                  <c:v>0.68090689182281505</c:v>
                </c:pt>
                <c:pt idx="250">
                  <c:v>1.44876849651337</c:v>
                </c:pt>
                <c:pt idx="251">
                  <c:v>2.3051617145538299</c:v>
                </c:pt>
                <c:pt idx="252">
                  <c:v>3.1589264869689901</c:v>
                </c:pt>
                <c:pt idx="253">
                  <c:v>3.91999363899231</c:v>
                </c:pt>
                <c:pt idx="254">
                  <c:v>4.5088481903076199</c:v>
                </c:pt>
                <c:pt idx="255">
                  <c:v>4.8645925521850604</c:v>
                </c:pt>
                <c:pt idx="256">
                  <c:v>4.9507570266723597</c:v>
                </c:pt>
                <c:pt idx="257">
                  <c:v>4.7585177421569798</c:v>
                </c:pt>
                <c:pt idx="258">
                  <c:v>4.3074111938476598</c:v>
                </c:pt>
                <c:pt idx="259">
                  <c:v>3.6437120437622101</c:v>
                </c:pt>
                <c:pt idx="260">
                  <c:v>2.8362982273101802</c:v>
                </c:pt>
                <c:pt idx="261">
                  <c:v>1.9698684215545701</c:v>
                </c:pt>
                <c:pt idx="262">
                  <c:v>1.1359211206436199</c:v>
                </c:pt>
                <c:pt idx="263">
                  <c:v>0.42260009050369302</c:v>
                </c:pt>
                <c:pt idx="264" formatCode="0.00E+00">
                  <c:v>-9.5170050859451294E-2</c:v>
                </c:pt>
                <c:pt idx="265">
                  <c:v>-0.363906741142273</c:v>
                </c:pt>
                <c:pt idx="266">
                  <c:v>-0.35723426938057001</c:v>
                </c:pt>
                <c:pt idx="267" formatCode="0.00E+00">
                  <c:v>-7.8423045575618702E-2</c:v>
                </c:pt>
                <c:pt idx="268">
                  <c:v>0.44053664803504899</c:v>
                </c:pt>
                <c:pt idx="269">
                  <c:v>1.1431471109390301</c:v>
                </c:pt>
                <c:pt idx="270">
                  <c:v>1.95510578155518</c:v>
                </c:pt>
                <c:pt idx="271">
                  <c:v>2.79250288009644</c:v>
                </c:pt>
                <c:pt idx="272">
                  <c:v>3.5706436634063698</c:v>
                </c:pt>
                <c:pt idx="273">
                  <c:v>4.2125730514526403</c:v>
                </c:pt>
                <c:pt idx="274">
                  <c:v>4.6563658714294398</c:v>
                </c:pt>
                <c:pt idx="275">
                  <c:v>4.86057472229004</c:v>
                </c:pt>
                <c:pt idx="276">
                  <c:v>4.8076372146606401</c:v>
                </c:pt>
                <c:pt idx="277">
                  <c:v>4.5053281784057599</c:v>
                </c:pt>
                <c:pt idx="278">
                  <c:v>3.9860181808471702</c:v>
                </c:pt>
                <c:pt idx="279">
                  <c:v>3.3033597469329798</c:v>
                </c:pt>
                <c:pt idx="280">
                  <c:v>2.5265023708343501</c:v>
                </c:pt>
                <c:pt idx="281">
                  <c:v>1.7325907945632899</c:v>
                </c:pt>
                <c:pt idx="282">
                  <c:v>0.99875956773757901</c:v>
                </c:pt>
                <c:pt idx="283">
                  <c:v>0.39472019672393799</c:v>
                </c:pt>
                <c:pt idx="284" formatCode="0.00E+00">
                  <c:v>-2.3406287655234299E-2</c:v>
                </c:pt>
                <c:pt idx="285">
                  <c:v>-0.21770766377449</c:v>
                </c:pt>
                <c:pt idx="286">
                  <c:v>-0.17156295478344</c:v>
                </c:pt>
                <c:pt idx="287">
                  <c:v>0.108938775956631</c:v>
                </c:pt>
                <c:pt idx="288">
                  <c:v>0.59546935558319103</c:v>
                </c:pt>
                <c:pt idx="289">
                  <c:v>1.2399978637695299</c:v>
                </c:pt>
                <c:pt idx="290">
                  <c:v>1.97936391830444</c:v>
                </c:pt>
                <c:pt idx="291">
                  <c:v>2.74139380455017</c:v>
                </c:pt>
                <c:pt idx="292">
                  <c:v>3.4519953727722199</c:v>
                </c:pt>
                <c:pt idx="293">
                  <c:v>4.0426788330078098</c:v>
                </c:pt>
                <c:pt idx="294">
                  <c:v>4.4577126502990696</c:v>
                </c:pt>
                <c:pt idx="295">
                  <c:v>4.65997362136841</c:v>
                </c:pt>
                <c:pt idx="296">
                  <c:v>4.63456010818481</c:v>
                </c:pt>
                <c:pt idx="297">
                  <c:v>4.3895893096923801</c:v>
                </c:pt>
                <c:pt idx="298">
                  <c:v>3.9543085098266602</c:v>
                </c:pt>
                <c:pt idx="299">
                  <c:v>3.3751087188720699</c:v>
                </c:pt>
                <c:pt idx="300">
                  <c:v>2.7101259231567401</c:v>
                </c:pt>
                <c:pt idx="301">
                  <c:v>2.0231416225433398</c:v>
                </c:pt>
                <c:pt idx="302">
                  <c:v>1.3773612976074201</c:v>
                </c:pt>
                <c:pt idx="303">
                  <c:v>0.82949048280715898</c:v>
                </c:pt>
                <c:pt idx="304">
                  <c:v>0.42466899752616899</c:v>
                </c:pt>
                <c:pt idx="305">
                  <c:v>0.192836359143257</c:v>
                </c:pt>
                <c:pt idx="306">
                  <c:v>0.146798521280289</c:v>
                </c:pt>
                <c:pt idx="307">
                  <c:v>0.28195697069168102</c:v>
                </c:pt>
                <c:pt idx="308">
                  <c:v>0.57761192321777299</c:v>
                </c:pt>
                <c:pt idx="309">
                  <c:v>0.99988645315170299</c:v>
                </c:pt>
                <c:pt idx="310">
                  <c:v>1.5062063932418801</c:v>
                </c:pt>
                <c:pt idx="311">
                  <c:v>2.05069923400879</c:v>
                </c:pt>
                <c:pt idx="312">
                  <c:v>2.5891845226287802</c:v>
                </c:pt>
                <c:pt idx="313">
                  <c:v>3.08278131484985</c:v>
                </c:pt>
                <c:pt idx="314">
                  <c:v>3.4997756481170699</c:v>
                </c:pt>
                <c:pt idx="315">
                  <c:v>3.8160459995269802</c:v>
                </c:pt>
                <c:pt idx="316">
                  <c:v>4.0148210525512704</c:v>
                </c:pt>
                <c:pt idx="317">
                  <c:v>4.0862517356872603</c:v>
                </c:pt>
                <c:pt idx="318">
                  <c:v>4.0272517204284703</c:v>
                </c:pt>
                <c:pt idx="319">
                  <c:v>3.8419375419616699</c:v>
                </c:pt>
                <c:pt idx="320">
                  <c:v>3.54216384887695</c:v>
                </c:pt>
                <c:pt idx="321">
                  <c:v>3.1474018096923801</c:v>
                </c:pt>
                <c:pt idx="322">
                  <c:v>2.6840009689331099</c:v>
                </c:pt>
                <c:pt idx="323">
                  <c:v>2.18471431732178</c:v>
                </c:pt>
                <c:pt idx="324">
                  <c:v>1.6879768371582</c:v>
                </c:pt>
                <c:pt idx="325">
                  <c:v>1.2352329492569001</c:v>
                </c:pt>
                <c:pt idx="326">
                  <c:v>0.866421699523926</c:v>
                </c:pt>
                <c:pt idx="327">
                  <c:v>0.61506676673889205</c:v>
                </c:pt>
                <c:pt idx="328">
                  <c:v>0.50400573015213002</c:v>
                </c:pt>
                <c:pt idx="329">
                  <c:v>0.54257142543792702</c:v>
                </c:pt>
                <c:pt idx="330">
                  <c:v>0.72554785013198897</c:v>
                </c:pt>
                <c:pt idx="331">
                  <c:v>1.03380119800568</c:v>
                </c:pt>
                <c:pt idx="332">
                  <c:v>1.4364327192306501</c:v>
                </c:pt>
                <c:pt idx="333">
                  <c:v>1.8941630125045801</c:v>
                </c:pt>
                <c:pt idx="334">
                  <c:v>2.3636019229888898</c:v>
                </c:pt>
                <c:pt idx="335">
                  <c:v>2.80208492279053</c:v>
                </c:pt>
                <c:pt idx="336">
                  <c:v>3.1726152896881099</c:v>
                </c:pt>
                <c:pt idx="337">
                  <c:v>3.4479310512542698</c:v>
                </c:pt>
                <c:pt idx="338">
                  <c:v>3.6127634048461901</c:v>
                </c:pt>
                <c:pt idx="339">
                  <c:v>3.6640105247497599</c:v>
                </c:pt>
                <c:pt idx="340">
                  <c:v>3.60920977592468</c:v>
                </c:pt>
                <c:pt idx="341">
                  <c:v>3.46410036087036</c:v>
                </c:pt>
                <c:pt idx="342">
                  <c:v>3.2498481273651101</c:v>
                </c:pt>
                <c:pt idx="343">
                  <c:v>2.99021720886231</c:v>
                </c:pt>
                <c:pt idx="344">
                  <c:v>2.7090318202972399</c:v>
                </c:pt>
                <c:pt idx="345">
                  <c:v>2.4281427860260001</c:v>
                </c:pt>
                <c:pt idx="346">
                  <c:v>2.1658596992492698</c:v>
                </c:pt>
                <c:pt idx="347">
                  <c:v>1.9358395338058501</c:v>
                </c:pt>
                <c:pt idx="348">
                  <c:v>1.74661648273468</c:v>
                </c:pt>
                <c:pt idx="349">
                  <c:v>1.6020711660385101</c:v>
                </c:pt>
                <c:pt idx="350">
                  <c:v>1.5026770830154399</c:v>
                </c:pt>
                <c:pt idx="351">
                  <c:v>1.4469561576843299</c:v>
                </c:pt>
                <c:pt idx="352">
                  <c:v>1.4325704574585001</c:v>
                </c:pt>
                <c:pt idx="353">
                  <c:v>1.45679354667664</c:v>
                </c:pt>
                <c:pt idx="354">
                  <c:v>1.51655125617981</c:v>
                </c:pt>
                <c:pt idx="355">
                  <c:v>1.6083910465240501</c:v>
                </c:pt>
                <c:pt idx="356">
                  <c:v>1.72848808765411</c:v>
                </c:pt>
                <c:pt idx="357">
                  <c:v>1.87259304523468</c:v>
                </c:pt>
                <c:pt idx="358">
                  <c:v>2.0358855724334699</c:v>
                </c:pt>
                <c:pt idx="359">
                  <c:v>2.2127990722656299</c:v>
                </c:pt>
                <c:pt idx="360">
                  <c:v>2.3969051837921098</c:v>
                </c:pt>
                <c:pt idx="361">
                  <c:v>2.5809063911438002</c:v>
                </c:pt>
                <c:pt idx="362">
                  <c:v>2.75678610801697</c:v>
                </c:pt>
                <c:pt idx="363">
                  <c:v>2.9161210060119598</c:v>
                </c:pt>
                <c:pt idx="364">
                  <c:v>3.0503180027008101</c:v>
                </c:pt>
                <c:pt idx="365">
                  <c:v>3.1506037712097199</c:v>
                </c:pt>
                <c:pt idx="366">
                  <c:v>3.20795845985413</c:v>
                </c:pt>
                <c:pt idx="367">
                  <c:v>3.2134251594543501</c:v>
                </c:pt>
                <c:pt idx="368">
                  <c:v>3.1592500209808398</c:v>
                </c:pt>
                <c:pt idx="369">
                  <c:v>3.0409126281738299</c:v>
                </c:pt>
                <c:pt idx="370">
                  <c:v>2.8591728210449201</c:v>
                </c:pt>
                <c:pt idx="371">
                  <c:v>2.62108302116394</c:v>
                </c:pt>
                <c:pt idx="372">
                  <c:v>2.3396151065826398</c:v>
                </c:pt>
                <c:pt idx="373">
                  <c:v>2.0325798988342298</c:v>
                </c:pt>
                <c:pt idx="374">
                  <c:v>1.7217829227447501</c:v>
                </c:pt>
                <c:pt idx="375">
                  <c:v>1.4322421550750699</c:v>
                </c:pt>
                <c:pt idx="376">
                  <c:v>1.19054543972015</c:v>
                </c:pt>
                <c:pt idx="377">
                  <c:v>1.0222460031509399</c:v>
                </c:pt>
                <c:pt idx="378">
                  <c:v>0.94877505302429199</c:v>
                </c:pt>
                <c:pt idx="379">
                  <c:v>0.98431897163391102</c:v>
                </c:pt>
                <c:pt idx="380">
                  <c:v>1.13336098194122</c:v>
                </c:pt>
                <c:pt idx="381">
                  <c:v>1.3894789218902599</c:v>
                </c:pt>
                <c:pt idx="382">
                  <c:v>1.7355138063430799</c:v>
                </c:pt>
                <c:pt idx="383">
                  <c:v>2.1449246406555198</c:v>
                </c:pt>
                <c:pt idx="384">
                  <c:v>2.5840322971343999</c:v>
                </c:pt>
                <c:pt idx="385">
                  <c:v>3.01485991477966</c:v>
                </c:pt>
                <c:pt idx="386">
                  <c:v>3.3982987403869598</c:v>
                </c:pt>
                <c:pt idx="387">
                  <c:v>3.6974461078643799</c:v>
                </c:pt>
                <c:pt idx="388">
                  <c:v>3.8810372352600102</c:v>
                </c:pt>
                <c:pt idx="389">
                  <c:v>3.9267957210540798</c:v>
                </c:pt>
                <c:pt idx="390">
                  <c:v>3.8242614269256601</c:v>
                </c:pt>
                <c:pt idx="391">
                  <c:v>3.5765643119811998</c:v>
                </c:pt>
                <c:pt idx="392">
                  <c:v>3.2008240222930899</c:v>
                </c:pt>
                <c:pt idx="393">
                  <c:v>2.7271254062652601</c:v>
                </c:pt>
                <c:pt idx="394">
                  <c:v>2.19623875617981</c:v>
                </c:pt>
                <c:pt idx="395">
                  <c:v>1.6562874317169201</c:v>
                </c:pt>
                <c:pt idx="396">
                  <c:v>1.15843594074249</c:v>
                </c:pt>
                <c:pt idx="397">
                  <c:v>0.75174897909164395</c:v>
                </c:pt>
                <c:pt idx="398">
                  <c:v>0.47779372334480302</c:v>
                </c:pt>
                <c:pt idx="399">
                  <c:v>0.365894585847855</c:v>
                </c:pt>
                <c:pt idx="400">
                  <c:v>0.42993214726448098</c:v>
                </c:pt>
                <c:pt idx="401">
                  <c:v>0.66707295179367099</c:v>
                </c:pt>
                <c:pt idx="402">
                  <c:v>1.0583077669143699</c:v>
                </c:pt>
                <c:pt idx="403">
                  <c:v>1.57041227817535</c:v>
                </c:pt>
                <c:pt idx="404">
                  <c:v>2.1588940620422399</c:v>
                </c:pt>
                <c:pt idx="405">
                  <c:v>2.7716736793518102</c:v>
                </c:pt>
                <c:pt idx="406">
                  <c:v>3.3534104824066202</c:v>
                </c:pt>
                <c:pt idx="407">
                  <c:v>3.8503248691558798</c:v>
                </c:pt>
                <c:pt idx="408">
                  <c:v>4.21527194976807</c:v>
                </c:pt>
                <c:pt idx="409">
                  <c:v>4.4123468399047896</c:v>
                </c:pt>
                <c:pt idx="410">
                  <c:v>4.4202570915222203</c:v>
                </c:pt>
                <c:pt idx="411">
                  <c:v>4.2341790199279803</c:v>
                </c:pt>
                <c:pt idx="412">
                  <c:v>3.8660941123962398</c:v>
                </c:pt>
                <c:pt idx="413">
                  <c:v>3.3441123962402299</c:v>
                </c:pt>
                <c:pt idx="414">
                  <c:v>2.7112739086151101</c:v>
                </c:pt>
                <c:pt idx="415">
                  <c:v>2.0230669975280802</c:v>
                </c:pt>
                <c:pt idx="416">
                  <c:v>1.3426933288574201</c:v>
                </c:pt>
                <c:pt idx="417">
                  <c:v>0.734560787677765</c:v>
                </c:pt>
                <c:pt idx="418">
                  <c:v>0.25703445076942399</c:v>
                </c:pt>
                <c:pt idx="419" formatCode="0.00E+00">
                  <c:v>-4.3902404606342302E-2</c:v>
                </c:pt>
                <c:pt idx="420">
                  <c:v>-0.138794735074043</c:v>
                </c:pt>
                <c:pt idx="421" formatCode="0.00E+00">
                  <c:v>-1.6838610172271701E-2</c:v>
                </c:pt>
                <c:pt idx="422">
                  <c:v>0.31350812315940901</c:v>
                </c:pt>
                <c:pt idx="423">
                  <c:v>0.82531297206878695</c:v>
                </c:pt>
                <c:pt idx="424">
                  <c:v>1.4754121303558401</c:v>
                </c:pt>
                <c:pt idx="425">
                  <c:v>2.2080781459808398</c:v>
                </c:pt>
                <c:pt idx="426">
                  <c:v>2.9599089622497599</c:v>
                </c:pt>
                <c:pt idx="427">
                  <c:v>3.6655020713806201</c:v>
                </c:pt>
                <c:pt idx="428">
                  <c:v>4.2633023262023899</c:v>
                </c:pt>
                <c:pt idx="429">
                  <c:v>4.7009868621826199</c:v>
                </c:pt>
                <c:pt idx="430">
                  <c:v>4.9398255348205602</c:v>
                </c:pt>
                <c:pt idx="431">
                  <c:v>4.9576463699340803</c:v>
                </c:pt>
                <c:pt idx="432">
                  <c:v>4.7503185272216797</c:v>
                </c:pt>
                <c:pt idx="433">
                  <c:v>4.3320050239562997</c:v>
                </c:pt>
                <c:pt idx="434">
                  <c:v>3.7345118522643999</c:v>
                </c:pt>
                <c:pt idx="435">
                  <c:v>3.00577664375305</c:v>
                </c:pt>
                <c:pt idx="436">
                  <c:v>2.2069754600524898</c:v>
                </c:pt>
                <c:pt idx="437">
                  <c:v>1.4076896905898999</c:v>
                </c:pt>
                <c:pt idx="438">
                  <c:v>0.67940026521682695</c:v>
                </c:pt>
                <c:pt idx="439">
                  <c:v>8.8289700448513003E-2</c:v>
                </c:pt>
                <c:pt idx="440">
                  <c:v>-0.31135961413383501</c:v>
                </c:pt>
                <c:pt idx="441">
                  <c:v>-0.48245334625244102</c:v>
                </c:pt>
                <c:pt idx="442">
                  <c:v>-0.40876752138137801</c:v>
                </c:pt>
                <c:pt idx="443" formatCode="0.00E+00">
                  <c:v>-9.6695028245449094E-2</c:v>
                </c:pt>
                <c:pt idx="444">
                  <c:v>0.42512828111648598</c:v>
                </c:pt>
                <c:pt idx="445">
                  <c:v>1.10843122005463</c:v>
                </c:pt>
                <c:pt idx="446">
                  <c:v>1.8899842500686601</c:v>
                </c:pt>
                <c:pt idx="447">
                  <c:v>2.69790482521057</c:v>
                </c:pt>
                <c:pt idx="448">
                  <c:v>3.4587326049804701</c:v>
                </c:pt>
                <c:pt idx="449">
                  <c:v>4.1042652130126998</c:v>
                </c:pt>
                <c:pt idx="450">
                  <c:v>4.5774464607238796</c:v>
                </c:pt>
                <c:pt idx="451">
                  <c:v>4.8370132446289098</c:v>
                </c:pt>
                <c:pt idx="452">
                  <c:v>4.8609738349914604</c:v>
                </c:pt>
                <c:pt idx="453">
                  <c:v>4.6489996910095197</c:v>
                </c:pt>
                <c:pt idx="454">
                  <c:v>4.2234544754028303</c:v>
                </c:pt>
                <c:pt idx="455">
                  <c:v>3.62835669517517</c:v>
                </c:pt>
                <c:pt idx="456">
                  <c:v>2.9256386756896999</c:v>
                </c:pt>
                <c:pt idx="457">
                  <c:v>2.1886219978332502</c:v>
                </c:pt>
                <c:pt idx="458">
                  <c:v>1.4935654401779199</c:v>
                </c:pt>
                <c:pt idx="459">
                  <c:v>0.91064256429672197</c:v>
                </c:pt>
                <c:pt idx="460">
                  <c:v>0.495812147855759</c:v>
                </c:pt>
                <c:pt idx="461">
                  <c:v>0.284712463617325</c:v>
                </c:pt>
                <c:pt idx="462">
                  <c:v>0.28924989700317399</c:v>
                </c:pt>
                <c:pt idx="463">
                  <c:v>0.49709230661392201</c:v>
                </c:pt>
                <c:pt idx="464">
                  <c:v>0.87381595373153698</c:v>
                </c:pt>
                <c:pt idx="465">
                  <c:v>1.3673242330551101</c:v>
                </c:pt>
                <c:pt idx="466">
                  <c:v>1.9142984151840201</c:v>
                </c:pt>
                <c:pt idx="467">
                  <c:v>2.4483110904693599</c:v>
                </c:pt>
                <c:pt idx="468">
                  <c:v>2.9085433483123802</c:v>
                </c:pt>
                <c:pt idx="469">
                  <c:v>3.24719905853271</c:v>
                </c:pt>
                <c:pt idx="470">
                  <c:v>3.4343833923339799</c:v>
                </c:pt>
                <c:pt idx="471">
                  <c:v>3.46023344993591</c:v>
                </c:pt>
                <c:pt idx="472">
                  <c:v>3.3345675468444802</c:v>
                </c:pt>
                <c:pt idx="473">
                  <c:v>3.0845406055450399</c:v>
                </c:pt>
                <c:pt idx="474">
                  <c:v>2.7508502006530802</c:v>
                </c:pt>
                <c:pt idx="475">
                  <c:v>2.3827445507049601</c:v>
                </c:pt>
                <c:pt idx="476">
                  <c:v>2.0321471691131601</c:v>
                </c:pt>
                <c:pt idx="477">
                  <c:v>1.74726915359497</c:v>
                </c:pt>
                <c:pt idx="478">
                  <c:v>1.5663471221923799</c:v>
                </c:pt>
                <c:pt idx="479">
                  <c:v>1.5124380588531501</c:v>
                </c:pt>
                <c:pt idx="480">
                  <c:v>1.59034276008606</c:v>
                </c:pt>
                <c:pt idx="481">
                  <c:v>1.7863062620162999</c:v>
                </c:pt>
                <c:pt idx="482">
                  <c:v>2.07073998451233</c:v>
                </c:pt>
                <c:pt idx="483">
                  <c:v>2.40323805809021</c:v>
                </c:pt>
                <c:pt idx="484">
                  <c:v>2.7382676601409899</c:v>
                </c:pt>
                <c:pt idx="485">
                  <c:v>3.0303361415863002</c:v>
                </c:pt>
                <c:pt idx="486">
                  <c:v>3.2384693622589098</c:v>
                </c:pt>
                <c:pt idx="487">
                  <c:v>3.3305242061614999</c:v>
                </c:pt>
                <c:pt idx="488">
                  <c:v>3.2873852252960201</c:v>
                </c:pt>
                <c:pt idx="489">
                  <c:v>3.10620069503784</c:v>
                </c:pt>
                <c:pt idx="490">
                  <c:v>2.8017151355743399</c:v>
                </c:pt>
                <c:pt idx="491">
                  <c:v>2.4053504467010498</c:v>
                </c:pt>
                <c:pt idx="492">
                  <c:v>1.96193540096283</c:v>
                </c:pt>
                <c:pt idx="493">
                  <c:v>1.5244343280792201</c:v>
                </c:pt>
                <c:pt idx="494">
                  <c:v>1.1472499370575</c:v>
                </c:pt>
                <c:pt idx="495">
                  <c:v>0.87903684377670299</c:v>
                </c:pt>
                <c:pt idx="496">
                  <c:v>0.75614607334136996</c:v>
                </c:pt>
                <c:pt idx="497">
                  <c:v>0.79779356718063399</c:v>
                </c:pt>
                <c:pt idx="498">
                  <c:v>1.0036816596984901</c:v>
                </c:pt>
                <c:pt idx="499">
                  <c:v>1.3542617559432999</c:v>
                </c:pt>
                <c:pt idx="500">
                  <c:v>1.8133573532104501</c:v>
                </c:pt>
                <c:pt idx="501">
                  <c:v>2.33265280723572</c:v>
                </c:pt>
                <c:pt idx="502">
                  <c:v>2.8572733402252202</c:v>
                </c:pt>
                <c:pt idx="503">
                  <c:v>3.3315985202789302</c:v>
                </c:pt>
                <c:pt idx="504">
                  <c:v>3.7046968936920202</c:v>
                </c:pt>
                <c:pt idx="505">
                  <c:v>3.9351072311401398</c:v>
                </c:pt>
                <c:pt idx="506">
                  <c:v>3.99495506286621</c:v>
                </c:pt>
                <c:pt idx="507">
                  <c:v>3.87336325645447</c:v>
                </c:pt>
                <c:pt idx="508">
                  <c:v>3.5788378715515101</c:v>
                </c:pt>
                <c:pt idx="509">
                  <c:v>3.1399505138397199</c:v>
                </c:pt>
                <c:pt idx="510">
                  <c:v>2.6033630371093799</c:v>
                </c:pt>
                <c:pt idx="511">
                  <c:v>2.0288774967193599</c:v>
                </c:pt>
                <c:pt idx="512">
                  <c:v>1.4820479154586801</c:v>
                </c:pt>
                <c:pt idx="513">
                  <c:v>1.02570748329163</c:v>
                </c:pt>
                <c:pt idx="514">
                  <c:v>0.71197450160980202</c:v>
                </c:pt>
                <c:pt idx="515">
                  <c:v>0.57609176635742199</c:v>
                </c:pt>
                <c:pt idx="516">
                  <c:v>0.63269716501235995</c:v>
                </c:pt>
                <c:pt idx="517">
                  <c:v>0.874630928039551</c:v>
                </c:pt>
                <c:pt idx="518">
                  <c:v>1.2738898992538501</c:v>
                </c:pt>
                <c:pt idx="519">
                  <c:v>1.7844226360321001</c:v>
                </c:pt>
                <c:pt idx="520">
                  <c:v>2.3466815948486301</c:v>
                </c:pt>
                <c:pt idx="521">
                  <c:v>2.8939876556396502</c:v>
                </c:pt>
                <c:pt idx="522">
                  <c:v>3.3604462146759002</c:v>
                </c:pt>
                <c:pt idx="523">
                  <c:v>3.6893861293792698</c:v>
                </c:pt>
                <c:pt idx="524">
                  <c:v>3.8408229351043701</c:v>
                </c:pt>
                <c:pt idx="525">
                  <c:v>3.7967057228088401</c:v>
                </c:pt>
                <c:pt idx="526">
                  <c:v>3.5630953311920202</c:v>
                </c:pt>
                <c:pt idx="527">
                  <c:v>3.1689898967742902</c:v>
                </c:pt>
                <c:pt idx="528">
                  <c:v>2.6622688770294198</c:v>
                </c:pt>
                <c:pt idx="529">
                  <c:v>2.1035180091857901</c:v>
                </c:pt>
                <c:pt idx="530">
                  <c:v>1.55868887901306</c:v>
                </c:pt>
                <c:pt idx="531">
                  <c:v>1.0915383100509599</c:v>
                </c:pt>
                <c:pt idx="532">
                  <c:v>0.75666445493698098</c:v>
                </c:pt>
                <c:pt idx="533">
                  <c:v>0.59372329711914096</c:v>
                </c:pt>
                <c:pt idx="534">
                  <c:v>0.62323635816574097</c:v>
                </c:pt>
                <c:pt idx="535">
                  <c:v>0.84439498186111495</c:v>
                </c:pt>
                <c:pt idx="536">
                  <c:v>1.2351893186569201</c:v>
                </c:pt>
                <c:pt idx="537">
                  <c:v>1.75484848022461</c:v>
                </c:pt>
                <c:pt idx="538">
                  <c:v>2.3482291698455802</c:v>
                </c:pt>
                <c:pt idx="539">
                  <c:v>2.95162010192871</c:v>
                </c:pt>
                <c:pt idx="540">
                  <c:v>3.4994430541992201</c:v>
                </c:pt>
                <c:pt idx="541">
                  <c:v>3.9312720298767099</c:v>
                </c:pt>
                <c:pt idx="542">
                  <c:v>4.1985502243042001</c:v>
                </c:pt>
                <c:pt idx="543">
                  <c:v>4.2702255249023402</c:v>
                </c:pt>
                <c:pt idx="544">
                  <c:v>4.1363162994384801</c:v>
                </c:pt>
                <c:pt idx="545">
                  <c:v>3.8087906837463401</c:v>
                </c:pt>
                <c:pt idx="546">
                  <c:v>3.3196952342987101</c:v>
                </c:pt>
                <c:pt idx="547">
                  <c:v>2.7171149253845202</c:v>
                </c:pt>
                <c:pt idx="548">
                  <c:v>2.0598850250244101</c:v>
                </c:pt>
                <c:pt idx="549">
                  <c:v>1.411780834198</c:v>
                </c:pt>
                <c:pt idx="550">
                  <c:v>0.83564150333404497</c:v>
                </c:pt>
                <c:pt idx="551">
                  <c:v>0.38763606548309298</c:v>
                </c:pt>
                <c:pt idx="552">
                  <c:v>0.111901327967644</c:v>
                </c:pt>
                <c:pt idx="553" formatCode="0.00E+00">
                  <c:v>3.61072793602943E-2</c:v>
                </c:pt>
                <c:pt idx="554">
                  <c:v>0.16866615414619399</c:v>
                </c:pt>
                <c:pt idx="555">
                  <c:v>0.49810653924942</c:v>
                </c:pt>
                <c:pt idx="556">
                  <c:v>0.99455910921096802</c:v>
                </c:pt>
                <c:pt idx="557">
                  <c:v>1.61290347576141</c:v>
                </c:pt>
                <c:pt idx="558">
                  <c:v>2.29704809188843</c:v>
                </c:pt>
                <c:pt idx="559">
                  <c:v>2.98494648933411</c:v>
                </c:pt>
                <c:pt idx="560">
                  <c:v>3.61404180526733</c:v>
                </c:pt>
                <c:pt idx="561">
                  <c:v>4.1268129348754901</c:v>
                </c:pt>
                <c:pt idx="562">
                  <c:v>4.4759902954101598</c:v>
                </c:pt>
                <c:pt idx="563">
                  <c:v>4.6290168762206996</c:v>
                </c:pt>
                <c:pt idx="564">
                  <c:v>4.5712981224060103</c:v>
                </c:pt>
                <c:pt idx="565">
                  <c:v>4.3077960014343297</c:v>
                </c:pt>
                <c:pt idx="566">
                  <c:v>3.8626325130462602</c:v>
                </c:pt>
                <c:pt idx="567">
                  <c:v>3.2767131328582799</c:v>
                </c:pt>
                <c:pt idx="568">
                  <c:v>2.6037058830261199</c:v>
                </c:pt>
                <c:pt idx="569">
                  <c:v>1.90492415428162</c:v>
                </c:pt>
                <c:pt idx="570">
                  <c:v>1.2437270879745499</c:v>
                </c:pt>
                <c:pt idx="571">
                  <c:v>0.67984700202941895</c:v>
                </c:pt>
                <c:pt idx="572">
                  <c:v>0.26391416788101202</c:v>
                </c:pt>
                <c:pt idx="573" formatCode="0.00E+00">
                  <c:v>3.2605621963739402E-2</c:v>
                </c:pt>
                <c:pt idx="574" formatCode="0.00E+00">
                  <c:v>5.0859162583947199E-3</c:v>
                </c:pt>
                <c:pt idx="575">
                  <c:v>0.18136842548847201</c:v>
                </c:pt>
                <c:pt idx="576">
                  <c:v>0.54282039403915405</c:v>
                </c:pt>
                <c:pt idx="577">
                  <c:v>1.0545115470886199</c:v>
                </c:pt>
                <c:pt idx="578">
                  <c:v>1.66889035701752</c:v>
                </c:pt>
                <c:pt idx="579">
                  <c:v>2.3302977085113499</c:v>
                </c:pt>
                <c:pt idx="580">
                  <c:v>2.9799096584320099</c:v>
                </c:pt>
                <c:pt idx="581">
                  <c:v>3.5607461929321298</c:v>
                </c:pt>
                <c:pt idx="582">
                  <c:v>4.02243995666504</c:v>
                </c:pt>
                <c:pt idx="583">
                  <c:v>4.3253951072692898</c:v>
                </c:pt>
                <c:pt idx="584">
                  <c:v>4.4441089630126998</c:v>
                </c:pt>
                <c:pt idx="585">
                  <c:v>4.3693871498107901</c:v>
                </c:pt>
                <c:pt idx="586">
                  <c:v>4.1091713905334499</c:v>
                </c:pt>
                <c:pt idx="587">
                  <c:v>3.6878321170806898</c:v>
                </c:pt>
                <c:pt idx="588">
                  <c:v>3.1438741683960001</c:v>
                </c:pt>
                <c:pt idx="589">
                  <c:v>2.5263917446136501</c:v>
                </c:pt>
                <c:pt idx="590">
                  <c:v>1.89073538780212</c:v>
                </c:pt>
                <c:pt idx="591">
                  <c:v>1.2937488555908201</c:v>
                </c:pt>
                <c:pt idx="592">
                  <c:v>0.78885149955749501</c:v>
                </c:pt>
                <c:pt idx="593">
                  <c:v>0.42122510075569197</c:v>
                </c:pt>
                <c:pt idx="594">
                  <c:v>0.22354494035243999</c:v>
                </c:pt>
                <c:pt idx="595">
                  <c:v>0.21282729506492601</c:v>
                </c:pt>
                <c:pt idx="596">
                  <c:v>0.38890680670738198</c:v>
                </c:pt>
                <c:pt idx="597">
                  <c:v>0.73473149538040206</c:v>
                </c:pt>
                <c:pt idx="598">
                  <c:v>1.2183102369308501</c:v>
                </c:pt>
                <c:pt idx="599">
                  <c:v>1.7959238290786701</c:v>
                </c:pt>
                <c:pt idx="600">
                  <c:v>2.4161949157714799</c:v>
                </c:pt>
                <c:pt idx="601">
                  <c:v>3.0246217250824001</c:v>
                </c:pt>
                <c:pt idx="602">
                  <c:v>3.5682442188262899</c:v>
                </c:pt>
                <c:pt idx="603">
                  <c:v>4.0001358985900897</c:v>
                </c:pt>
                <c:pt idx="604">
                  <c:v>4.2833561897277797</c:v>
                </c:pt>
                <c:pt idx="605">
                  <c:v>4.3940572738647496</c:v>
                </c:pt>
                <c:pt idx="606">
                  <c:v>4.3233413696289098</c:v>
                </c:pt>
                <c:pt idx="607">
                  <c:v>4.0777397155761701</c:v>
                </c:pt>
                <c:pt idx="608">
                  <c:v>3.6782259941101101</c:v>
                </c:pt>
                <c:pt idx="609">
                  <c:v>3.1580963134765598</c:v>
                </c:pt>
                <c:pt idx="610">
                  <c:v>2.56005835533142</c:v>
                </c:pt>
                <c:pt idx="611">
                  <c:v>1.93297338485718</c:v>
                </c:pt>
                <c:pt idx="612">
                  <c:v>1.32846927642822</c:v>
                </c:pt>
                <c:pt idx="613">
                  <c:v>0.79720377922058105</c:v>
                </c:pt>
                <c:pt idx="614">
                  <c:v>0.384658813476563</c:v>
                </c:pt>
                <c:pt idx="615">
                  <c:v>0.12689334154129001</c:v>
                </c:pt>
                <c:pt idx="616" formatCode="0.00E+00">
                  <c:v>4.70338687300682E-2</c:v>
                </c:pt>
                <c:pt idx="617">
                  <c:v>0.15313158929348</c:v>
                </c:pt>
                <c:pt idx="618">
                  <c:v>0.43759745359420799</c:v>
                </c:pt>
                <c:pt idx="619">
                  <c:v>0.87797433137893699</c:v>
                </c:pt>
                <c:pt idx="620">
                  <c:v>1.4388512372970601</c:v>
                </c:pt>
                <c:pt idx="621">
                  <c:v>2.0747439861297599</c:v>
                </c:pt>
                <c:pt idx="622">
                  <c:v>2.7337901592254599</c:v>
                </c:pt>
                <c:pt idx="623">
                  <c:v>3.3620162010192902</c:v>
                </c:pt>
                <c:pt idx="624">
                  <c:v>3.90785431861877</c:v>
                </c:pt>
                <c:pt idx="625">
                  <c:v>4.3264894485473597</c:v>
                </c:pt>
                <c:pt idx="626">
                  <c:v>4.58365774154663</c:v>
                </c:pt>
                <c:pt idx="627">
                  <c:v>4.6585059165954599</c:v>
                </c:pt>
                <c:pt idx="628">
                  <c:v>4.5452041625976598</c:v>
                </c:pt>
                <c:pt idx="629">
                  <c:v>4.2532095909118697</c:v>
                </c:pt>
                <c:pt idx="630">
                  <c:v>3.8062169551849401</c:v>
                </c:pt>
                <c:pt idx="631">
                  <c:v>3.2400131225585902</c:v>
                </c:pt>
                <c:pt idx="632">
                  <c:v>2.59952735900879</c:v>
                </c:pt>
                <c:pt idx="633">
                  <c:v>1.9352276325225799</c:v>
                </c:pt>
                <c:pt idx="634">
                  <c:v>1.2990750074386599</c:v>
                </c:pt>
                <c:pt idx="635">
                  <c:v>0.74023729562759399</c:v>
                </c:pt>
                <c:pt idx="636">
                  <c:v>0.30104532837867698</c:v>
                </c:pt>
                <c:pt idx="637" formatCode="0.00E+00">
                  <c:v>1.38481678441167E-2</c:v>
                </c:pt>
                <c:pt idx="638">
                  <c:v>-0.100810281932354</c:v>
                </c:pt>
                <c:pt idx="639" formatCode="0.00E+00">
                  <c:v>-3.5096447914838798E-2</c:v>
                </c:pt>
                <c:pt idx="640">
                  <c:v>0.20570883154869099</c:v>
                </c:pt>
                <c:pt idx="641">
                  <c:v>0.60337501764297496</c:v>
                </c:pt>
                <c:pt idx="642">
                  <c:v>1.1277848482132</c:v>
                </c:pt>
                <c:pt idx="643">
                  <c:v>1.7390784025192301</c:v>
                </c:pt>
                <c:pt idx="644">
                  <c:v>2.3908531665802002</c:v>
                </c:pt>
                <c:pt idx="645">
                  <c:v>3.0339040756225599</c:v>
                </c:pt>
                <c:pt idx="646">
                  <c:v>3.6199414730071999</c:v>
                </c:pt>
                <c:pt idx="647">
                  <c:v>4.1050453186035201</c:v>
                </c:pt>
                <c:pt idx="648">
                  <c:v>4.4528317451477104</c:v>
                </c:pt>
                <c:pt idx="649">
                  <c:v>4.63732862472534</c:v>
                </c:pt>
                <c:pt idx="650">
                  <c:v>4.6452999114990199</c:v>
                </c:pt>
                <c:pt idx="651">
                  <c:v>4.47757816314697</c:v>
                </c:pt>
                <c:pt idx="652">
                  <c:v>4.1490130424499503</c:v>
                </c:pt>
                <c:pt idx="653">
                  <c:v>3.6870970726013201</c:v>
                </c:pt>
                <c:pt idx="654">
                  <c:v>3.1294004917144802</c:v>
                </c:pt>
                <c:pt idx="655">
                  <c:v>2.5201358795165998</c:v>
                </c:pt>
                <c:pt idx="656">
                  <c:v>1.90627801418304</c:v>
                </c:pt>
                <c:pt idx="657">
                  <c:v>1.3335723876953101</c:v>
                </c:pt>
                <c:pt idx="658">
                  <c:v>0.84274059534072898</c:v>
                </c:pt>
                <c:pt idx="659">
                  <c:v>0.46644979715347301</c:v>
                </c:pt>
                <c:pt idx="660">
                  <c:v>0.22753740847110701</c:v>
                </c:pt>
                <c:pt idx="661">
                  <c:v>0.138465881347656</c:v>
                </c:pt>
                <c:pt idx="662">
                  <c:v>0.201374486088753</c:v>
                </c:pt>
                <c:pt idx="663">
                  <c:v>0.408300280570984</c:v>
                </c:pt>
                <c:pt idx="664">
                  <c:v>0.74185943603515603</c:v>
                </c:pt>
                <c:pt idx="665">
                  <c:v>1.17655146121979</c:v>
                </c:pt>
                <c:pt idx="666">
                  <c:v>1.68083107471466</c:v>
                </c:pt>
                <c:pt idx="667">
                  <c:v>2.2196807861328098</c:v>
                </c:pt>
                <c:pt idx="668">
                  <c:v>2.7571983337402299</c:v>
                </c:pt>
                <c:pt idx="669">
                  <c:v>3.2588431835174601</c:v>
                </c:pt>
                <c:pt idx="670">
                  <c:v>3.6931848526000999</c:v>
                </c:pt>
                <c:pt idx="671">
                  <c:v>4.0331764221191397</c:v>
                </c:pt>
                <c:pt idx="672">
                  <c:v>4.2570958137512198</c:v>
                </c:pt>
                <c:pt idx="673">
                  <c:v>4.3494167327880904</c:v>
                </c:pt>
                <c:pt idx="674">
                  <c:v>4.3017959594726598</c:v>
                </c:pt>
                <c:pt idx="675">
                  <c:v>4.1142315864562997</c:v>
                </c:pt>
                <c:pt idx="676">
                  <c:v>3.7960236072540301</c:v>
                </c:pt>
                <c:pt idx="677">
                  <c:v>3.3660681247711199</c:v>
                </c:pt>
                <c:pt idx="678">
                  <c:v>2.8522253036499001</c:v>
                </c:pt>
                <c:pt idx="679">
                  <c:v>2.2898137569427499</c:v>
                </c:pt>
                <c:pt idx="680">
                  <c:v>1.71935439109802</c:v>
                </c:pt>
                <c:pt idx="681">
                  <c:v>1.1836751699447601</c:v>
                </c:pt>
                <c:pt idx="682">
                  <c:v>0.72457647323608398</c:v>
                </c:pt>
                <c:pt idx="683">
                  <c:v>0.379283517599106</c:v>
                </c:pt>
                <c:pt idx="684">
                  <c:v>0.17694060504436501</c:v>
                </c:pt>
                <c:pt idx="685">
                  <c:v>0.13561281561851499</c:v>
                </c:pt>
                <c:pt idx="686">
                  <c:v>0.26024577021598799</c:v>
                </c:pt>
                <c:pt idx="687">
                  <c:v>0.54205644130706798</c:v>
                </c:pt>
                <c:pt idx="688">
                  <c:v>0.95931953191757202</c:v>
                </c:pt>
                <c:pt idx="689">
                  <c:v>1.4794718027114899</c:v>
                </c:pt>
                <c:pt idx="690">
                  <c:v>2.0621206760406499</c:v>
                </c:pt>
                <c:pt idx="691">
                  <c:v>2.6625893115997301</c:v>
                </c:pt>
                <c:pt idx="692">
                  <c:v>3.2355697154998802</c:v>
                </c:pt>
                <c:pt idx="693">
                  <c:v>3.73850798606873</c:v>
                </c:pt>
                <c:pt idx="694">
                  <c:v>4.1344099044799796</c:v>
                </c:pt>
                <c:pt idx="695">
                  <c:v>4.3938927650451696</c:v>
                </c:pt>
                <c:pt idx="696">
                  <c:v>4.4965858459472701</c:v>
                </c:pt>
                <c:pt idx="697">
                  <c:v>4.4322052001953098</c:v>
                </c:pt>
                <c:pt idx="698">
                  <c:v>4.2015104293823198</c:v>
                </c:pt>
                <c:pt idx="699">
                  <c:v>3.8169937133789098</c:v>
                </c:pt>
                <c:pt idx="700">
                  <c:v>3.3029196262359601</c:v>
                </c:pt>
                <c:pt idx="701">
                  <c:v>2.6946461200714098</c:v>
                </c:pt>
                <c:pt idx="702">
                  <c:v>2.0372145175933798</c:v>
                </c:pt>
                <c:pt idx="703">
                  <c:v>1.3829054832458501</c:v>
                </c:pt>
                <c:pt idx="704">
                  <c:v>0.78742635250091597</c:v>
                </c:pt>
                <c:pt idx="705">
                  <c:v>0.30482506752014199</c:v>
                </c:pt>
                <c:pt idx="706" formatCode="0.00E+00">
                  <c:v>-1.8291257321834599E-2</c:v>
                </c:pt>
                <c:pt idx="707">
                  <c:v>-0.14815273880958599</c:v>
                </c:pt>
                <c:pt idx="708" formatCode="0.00E+00">
                  <c:v>-6.7902885377407102E-2</c:v>
                </c:pt>
                <c:pt idx="709">
                  <c:v>0.220198974013329</c:v>
                </c:pt>
                <c:pt idx="710">
                  <c:v>0.69447726011276201</c:v>
                </c:pt>
                <c:pt idx="711">
                  <c:v>1.3154553174972501</c:v>
                </c:pt>
                <c:pt idx="712">
                  <c:v>2.0293500423431401</c:v>
                </c:pt>
                <c:pt idx="713">
                  <c:v>2.77303218841553</c:v>
                </c:pt>
                <c:pt idx="714">
                  <c:v>3.47985172271729</c:v>
                </c:pt>
                <c:pt idx="715">
                  <c:v>4.0857586860656703</c:v>
                </c:pt>
                <c:pt idx="716">
                  <c:v>4.5352716445922896</c:v>
                </c:pt>
                <c:pt idx="717">
                  <c:v>4.7868499755859402</c:v>
                </c:pt>
                <c:pt idx="718">
                  <c:v>4.81703758239746</c:v>
                </c:pt>
                <c:pt idx="719">
                  <c:v>4.6228370666503897</c:v>
                </c:pt>
                <c:pt idx="720">
                  <c:v>4.2220292091369602</c:v>
                </c:pt>
                <c:pt idx="721">
                  <c:v>3.6515092849731401</c:v>
                </c:pt>
                <c:pt idx="722">
                  <c:v>2.9639427661895801</c:v>
                </c:pt>
                <c:pt idx="723">
                  <c:v>2.2230007648468</c:v>
                </c:pt>
                <c:pt idx="724">
                  <c:v>1.49746429920197</c:v>
                </c:pt>
                <c:pt idx="725">
                  <c:v>0.85464519262313798</c:v>
                </c:pt>
                <c:pt idx="726">
                  <c:v>0.35377714037895203</c:v>
                </c:pt>
                <c:pt idx="727" formatCode="0.00E+00">
                  <c:v>4.0064387023448902E-2</c:v>
                </c:pt>
                <c:pt idx="728" formatCode="0.00E+00">
                  <c:v>-5.9934571385383599E-2</c:v>
                </c:pt>
                <c:pt idx="729" formatCode="0.00E+00">
                  <c:v>5.9037942439317703E-2</c:v>
                </c:pt>
                <c:pt idx="730">
                  <c:v>0.38066565990447998</c:v>
                </c:pt>
                <c:pt idx="731">
                  <c:v>0.86926984786987305</c:v>
                </c:pt>
                <c:pt idx="732">
                  <c:v>1.4741170406341599</c:v>
                </c:pt>
                <c:pt idx="733">
                  <c:v>2.1350789070129399</c:v>
                </c:pt>
                <c:pt idx="734">
                  <c:v>2.78877472877502</c:v>
                </c:pt>
                <c:pt idx="735">
                  <c:v>3.3744847774505602</c:v>
                </c:pt>
                <c:pt idx="736">
                  <c:v>3.8394200801849401</c:v>
                </c:pt>
                <c:pt idx="737">
                  <c:v>4.1431460380554199</c:v>
                </c:pt>
                <c:pt idx="738">
                  <c:v>4.2610282897949201</c:v>
                </c:pt>
                <c:pt idx="739">
                  <c:v>4.1865220069885298</c:v>
                </c:pt>
                <c:pt idx="740">
                  <c:v>3.93200707435608</c:v>
                </c:pt>
                <c:pt idx="741">
                  <c:v>3.52774906158447</c:v>
                </c:pt>
                <c:pt idx="742">
                  <c:v>3.0189039707183798</c:v>
                </c:pt>
                <c:pt idx="743">
                  <c:v>2.4606657028198198</c:v>
                </c:pt>
                <c:pt idx="744">
                  <c:v>1.91212558746338</c:v>
                </c:pt>
                <c:pt idx="745">
                  <c:v>1.42963683605194</c:v>
                </c:pt>
                <c:pt idx="746">
                  <c:v>1.06063115596771</c:v>
                </c:pt>
                <c:pt idx="747">
                  <c:v>0.83869063854217496</c:v>
                </c:pt>
                <c:pt idx="748">
                  <c:v>0.78041923046112105</c:v>
                </c:pt>
                <c:pt idx="749">
                  <c:v>0.884346783161163</c:v>
                </c:pt>
                <c:pt idx="750">
                  <c:v>1.1318374872207599</c:v>
                </c:pt>
                <c:pt idx="751">
                  <c:v>1.4897553920745901</c:v>
                </c:pt>
                <c:pt idx="752">
                  <c:v>1.9145195484161399</c:v>
                </c:pt>
                <c:pt idx="753">
                  <c:v>2.35706567764282</c:v>
                </c:pt>
                <c:pt idx="754">
                  <c:v>2.7681546211242698</c:v>
                </c:pt>
                <c:pt idx="755">
                  <c:v>3.1035122871398899</c:v>
                </c:pt>
                <c:pt idx="756">
                  <c:v>3.3283357620239298</c:v>
                </c:pt>
                <c:pt idx="757">
                  <c:v>3.42079854011536</c:v>
                </c:pt>
                <c:pt idx="758">
                  <c:v>3.37421846389771</c:v>
                </c:pt>
                <c:pt idx="759">
                  <c:v>3.1976001262664799</c:v>
                </c:pt>
                <c:pt idx="760">
                  <c:v>2.9143517017364502</c:v>
                </c:pt>
                <c:pt idx="761">
                  <c:v>2.5592782497406001</c:v>
                </c:pt>
                <c:pt idx="762">
                  <c:v>2.1742327213287398</c:v>
                </c:pt>
                <c:pt idx="763">
                  <c:v>1.80308866500854</c:v>
                </c:pt>
                <c:pt idx="764">
                  <c:v>1.48680472373962</c:v>
                </c:pt>
                <c:pt idx="765">
                  <c:v>1.2592271566391</c:v>
                </c:pt>
                <c:pt idx="766">
                  <c:v>1.1440280675888099</c:v>
                </c:pt>
                <c:pt idx="767">
                  <c:v>1.15290474891663</c:v>
                </c:pt>
                <c:pt idx="768">
                  <c:v>1.28497803211212</c:v>
                </c:pt>
                <c:pt idx="769">
                  <c:v>1.52723169326782</c:v>
                </c:pt>
                <c:pt idx="770">
                  <c:v>1.8558875322341899</c:v>
                </c:pt>
                <c:pt idx="771">
                  <c:v>2.2386577129364</c:v>
                </c:pt>
                <c:pt idx="772">
                  <c:v>2.6377170085907</c:v>
                </c:pt>
                <c:pt idx="773">
                  <c:v>3.0132505893707302</c:v>
                </c:pt>
                <c:pt idx="774">
                  <c:v>3.3272719383239799</c:v>
                </c:pt>
                <c:pt idx="775">
                  <c:v>3.5473861694335902</c:v>
                </c:pt>
                <c:pt idx="776">
                  <c:v>3.65007448196411</c:v>
                </c:pt>
                <c:pt idx="777">
                  <c:v>3.6230764389038099</c:v>
                </c:pt>
                <c:pt idx="778">
                  <c:v>3.4665648937225302</c:v>
                </c:pt>
                <c:pt idx="779">
                  <c:v>3.1930341720581099</c:v>
                </c:pt>
                <c:pt idx="780">
                  <c:v>2.8259549140930198</c:v>
                </c:pt>
                <c:pt idx="781">
                  <c:v>2.3975715637207</c:v>
                </c:pt>
                <c:pt idx="782">
                  <c:v>1.9461351633071899</c:v>
                </c:pt>
                <c:pt idx="783">
                  <c:v>1.51264560222626</c:v>
                </c:pt>
                <c:pt idx="784">
                  <c:v>1.1372164487838701</c:v>
                </c:pt>
                <c:pt idx="785">
                  <c:v>0.85525971651077304</c:v>
                </c:pt>
                <c:pt idx="786">
                  <c:v>0.69389045238494895</c:v>
                </c:pt>
                <c:pt idx="787">
                  <c:v>0.669142365455628</c:v>
                </c:pt>
                <c:pt idx="788">
                  <c:v>0.78448128700256303</c:v>
                </c:pt>
                <c:pt idx="789">
                  <c:v>1.03071808815002</c:v>
                </c:pt>
                <c:pt idx="790">
                  <c:v>1.387122631073</c:v>
                </c:pt>
                <c:pt idx="791">
                  <c:v>1.8234120607376101</c:v>
                </c:pt>
                <c:pt idx="792">
                  <c:v>2.3023533821106001</c:v>
                </c:pt>
                <c:pt idx="793">
                  <c:v>2.7828385829925502</c:v>
                </c:pt>
                <c:pt idx="794">
                  <c:v>3.2233321666717498</c:v>
                </c:pt>
                <c:pt idx="795">
                  <c:v>3.58557105064392</c:v>
                </c:pt>
                <c:pt idx="796">
                  <c:v>3.8382503986358598</c:v>
                </c:pt>
                <c:pt idx="797">
                  <c:v>3.96017622947693</c:v>
                </c:pt>
                <c:pt idx="798">
                  <c:v>3.9422857761383101</c:v>
                </c:pt>
                <c:pt idx="799">
                  <c:v>3.7881629467010498</c:v>
                </c:pt>
                <c:pt idx="800">
                  <c:v>3.5130980014800999</c:v>
                </c:pt>
                <c:pt idx="801">
                  <c:v>3.1420600414276101</c:v>
                </c:pt>
                <c:pt idx="802">
                  <c:v>2.7071776390075701</c:v>
                </c:pt>
                <c:pt idx="803">
                  <c:v>2.2450311183929399</c:v>
                </c:pt>
                <c:pt idx="804">
                  <c:v>1.7939758300781301</c:v>
                </c:pt>
                <c:pt idx="805">
                  <c:v>1.3914052248001101</c:v>
                </c:pt>
                <c:pt idx="806">
                  <c:v>1.07086765766144</c:v>
                </c:pt>
                <c:pt idx="807">
                  <c:v>0.85910445451736495</c:v>
                </c:pt>
                <c:pt idx="808">
                  <c:v>0.77324360609054599</c:v>
                </c:pt>
                <c:pt idx="809">
                  <c:v>0.81867265701293901</c:v>
                </c:pt>
                <c:pt idx="810">
                  <c:v>0.98818892240524303</c:v>
                </c:pt>
                <c:pt idx="811">
                  <c:v>1.26287806034088</c:v>
                </c:pt>
                <c:pt idx="812">
                  <c:v>1.6146774291992201</c:v>
                </c:pt>
                <c:pt idx="813">
                  <c:v>2.0099284648895299</c:v>
                </c:pt>
                <c:pt idx="814">
                  <c:v>2.4130387306213401</c:v>
                </c:pt>
                <c:pt idx="815">
                  <c:v>2.7895827293396001</c:v>
                </c:pt>
                <c:pt idx="816">
                  <c:v>3.1086623668670699</c:v>
                </c:pt>
                <c:pt idx="817">
                  <c:v>3.3447017669677699</c:v>
                </c:pt>
                <c:pt idx="818">
                  <c:v>3.4790022373199498</c:v>
                </c:pt>
                <c:pt idx="819">
                  <c:v>3.5011508464813201</c:v>
                </c:pt>
                <c:pt idx="820">
                  <c:v>3.4103748798370401</c:v>
                </c:pt>
                <c:pt idx="821">
                  <c:v>3.2165296077728298</c:v>
                </c:pt>
                <c:pt idx="822">
                  <c:v>2.9400599002838099</c:v>
                </c:pt>
                <c:pt idx="823">
                  <c:v>2.6105005741119398</c:v>
                </c:pt>
                <c:pt idx="824">
                  <c:v>2.2633609771728498</c:v>
                </c:pt>
                <c:pt idx="825">
                  <c:v>1.9358884096145601</c:v>
                </c:pt>
                <c:pt idx="826">
                  <c:v>1.6625059843063399</c:v>
                </c:pt>
                <c:pt idx="827">
                  <c:v>1.4707119464874301</c:v>
                </c:pt>
                <c:pt idx="828">
                  <c:v>1.37800252437592</c:v>
                </c:pt>
                <c:pt idx="829">
                  <c:v>1.3901277780532799</c:v>
                </c:pt>
                <c:pt idx="830">
                  <c:v>1.50080478191376</c:v>
                </c:pt>
                <c:pt idx="831">
                  <c:v>1.69282233715057</c:v>
                </c:pt>
                <c:pt idx="832">
                  <c:v>1.94030773639679</c:v>
                </c:pt>
                <c:pt idx="833">
                  <c:v>2.2118265628814702</c:v>
                </c:pt>
                <c:pt idx="834">
                  <c:v>2.4739849567413299</c:v>
                </c:pt>
                <c:pt idx="835">
                  <c:v>2.6953208446502699</c:v>
                </c:pt>
                <c:pt idx="836">
                  <c:v>2.8502049446106001</c:v>
                </c:pt>
                <c:pt idx="837">
                  <c:v>2.92229104042053</c:v>
                </c:pt>
                <c:pt idx="838">
                  <c:v>2.9068012237548801</c:v>
                </c:pt>
                <c:pt idx="839">
                  <c:v>2.8110899925231898</c:v>
                </c:pt>
                <c:pt idx="840">
                  <c:v>2.65318083763123</c:v>
                </c:pt>
                <c:pt idx="841">
                  <c:v>2.45844626426697</c:v>
                </c:pt>
                <c:pt idx="842">
                  <c:v>2.25511503219604</c:v>
                </c:pt>
                <c:pt idx="843">
                  <c:v>2.069669008255</c:v>
                </c:pt>
                <c:pt idx="844">
                  <c:v>1.9230443239212001</c:v>
                </c:pt>
                <c:pt idx="845">
                  <c:v>1.8282552957534799</c:v>
                </c:pt>
                <c:pt idx="846">
                  <c:v>1.7896257638931301</c:v>
                </c:pt>
                <c:pt idx="847">
                  <c:v>1.8034024238586399</c:v>
                </c:pt>
                <c:pt idx="848">
                  <c:v>1.85928130149841</c:v>
                </c:pt>
                <c:pt idx="849">
                  <c:v>1.94252157211304</c:v>
                </c:pt>
                <c:pt idx="850">
                  <c:v>2.0364675521850599</c:v>
                </c:pt>
                <c:pt idx="851">
                  <c:v>2.1252689361572301</c:v>
                </c:pt>
                <c:pt idx="852">
                  <c:v>2.1965689659118701</c:v>
                </c:pt>
                <c:pt idx="853">
                  <c:v>2.2435660362243701</c:v>
                </c:pt>
                <c:pt idx="854">
                  <c:v>2.2661864757537802</c:v>
                </c:pt>
                <c:pt idx="855">
                  <c:v>2.2709219455718999</c:v>
                </c:pt>
                <c:pt idx="856">
                  <c:v>2.2693462371826199</c:v>
                </c:pt>
                <c:pt idx="857">
                  <c:v>2.27548027038574</c:v>
                </c:pt>
                <c:pt idx="858">
                  <c:v>2.3025972843170202</c:v>
                </c:pt>
                <c:pt idx="859">
                  <c:v>2.3601098060607901</c:v>
                </c:pt>
                <c:pt idx="860">
                  <c:v>2.4511511325836199</c:v>
                </c:pt>
                <c:pt idx="861">
                  <c:v>2.5713596343994101</c:v>
                </c:pt>
                <c:pt idx="862">
                  <c:v>2.70890140533447</c:v>
                </c:pt>
                <c:pt idx="863">
                  <c:v>2.8456327915191699</c:v>
                </c:pt>
                <c:pt idx="864">
                  <c:v>2.9592204093933101</c:v>
                </c:pt>
                <c:pt idx="865">
                  <c:v>3.0259356498718302</c:v>
                </c:pt>
                <c:pt idx="866">
                  <c:v>3.0240659713745099</c:v>
                </c:pt>
                <c:pt idx="867">
                  <c:v>2.9375700950622599</c:v>
                </c:pt>
                <c:pt idx="868">
                  <c:v>2.7595577239990199</c:v>
                </c:pt>
                <c:pt idx="869">
                  <c:v>2.4948670864105198</c:v>
                </c:pt>
                <c:pt idx="870">
                  <c:v>2.1610417366027801</c:v>
                </c:pt>
                <c:pt idx="871">
                  <c:v>1.78721964359283</c:v>
                </c:pt>
                <c:pt idx="872">
                  <c:v>1.41098201274872</c:v>
                </c:pt>
                <c:pt idx="873">
                  <c:v>1.0737712383270299</c:v>
                </c:pt>
                <c:pt idx="874">
                  <c:v>0.81567710638046298</c:v>
                </c:pt>
                <c:pt idx="875">
                  <c:v>0.67053586244583097</c:v>
                </c:pt>
                <c:pt idx="876">
                  <c:v>0.66187167167663596</c:v>
                </c:pt>
                <c:pt idx="877">
                  <c:v>0.80013686418533303</c:v>
                </c:pt>
                <c:pt idx="878">
                  <c:v>1.0813751220703101</c:v>
                </c:pt>
                <c:pt idx="879">
                  <c:v>1.4874174594879199</c:v>
                </c:pt>
                <c:pt idx="880">
                  <c:v>1.9875133037567101</c:v>
                </c:pt>
                <c:pt idx="881">
                  <c:v>2.5411615371704102</c:v>
                </c:pt>
                <c:pt idx="882">
                  <c:v>3.1017870903015101</c:v>
                </c:pt>
                <c:pt idx="883">
                  <c:v>3.6208789348602299</c:v>
                </c:pt>
                <c:pt idx="884">
                  <c:v>4.0522184371948198</c:v>
                </c:pt>
                <c:pt idx="885">
                  <c:v>4.3559188842773402</c:v>
                </c:pt>
                <c:pt idx="886">
                  <c:v>4.5019569396972701</c:v>
                </c:pt>
                <c:pt idx="887">
                  <c:v>4.47296237945557</c:v>
                </c:pt>
                <c:pt idx="888">
                  <c:v>4.2660994529724103</c:v>
                </c:pt>
                <c:pt idx="889">
                  <c:v>3.8938021659851101</c:v>
                </c:pt>
                <c:pt idx="890">
                  <c:v>3.3831763267517099</c:v>
                </c:pt>
                <c:pt idx="891">
                  <c:v>2.7739164829254199</c:v>
                </c:pt>
                <c:pt idx="892">
                  <c:v>2.11493587493896</c:v>
                </c:pt>
                <c:pt idx="893">
                  <c:v>1.4600472450256301</c:v>
                </c:pt>
                <c:pt idx="894">
                  <c:v>0.863125920295715</c:v>
                </c:pt>
                <c:pt idx="895">
                  <c:v>0.37324348092079201</c:v>
                </c:pt>
                <c:pt idx="896" formatCode="0.00E+00">
                  <c:v>3.0278371647000299E-2</c:v>
                </c:pt>
                <c:pt idx="897">
                  <c:v>-0.13857318460941301</c:v>
                </c:pt>
                <c:pt idx="898">
                  <c:v>-0.121030382812023</c:v>
                </c:pt>
                <c:pt idx="899" formatCode="0.00E+00">
                  <c:v>7.9417876899242401E-2</c:v>
                </c:pt>
                <c:pt idx="900">
                  <c:v>0.444197237491608</c:v>
                </c:pt>
                <c:pt idx="901">
                  <c:v>0.94170445203781095</c:v>
                </c:pt>
                <c:pt idx="902">
                  <c:v>1.53045165538788</c:v>
                </c:pt>
                <c:pt idx="903">
                  <c:v>2.1629726886749299</c:v>
                </c:pt>
                <c:pt idx="904">
                  <c:v>2.7900309562683101</c:v>
                </c:pt>
                <c:pt idx="905">
                  <c:v>3.3647878170013401</c:v>
                </c:pt>
                <c:pt idx="906">
                  <c:v>3.8465530872345002</c:v>
                </c:pt>
                <c:pt idx="907">
                  <c:v>4.20381736755371</c:v>
                </c:pt>
                <c:pt idx="908">
                  <c:v>4.4163126945495597</c:v>
                </c:pt>
                <c:pt idx="909">
                  <c:v>4.4759578704834002</c:v>
                </c:pt>
                <c:pt idx="910">
                  <c:v>4.3866324424743697</c:v>
                </c:pt>
                <c:pt idx="911">
                  <c:v>4.16284132003784</c:v>
                </c:pt>
                <c:pt idx="912">
                  <c:v>3.8274950981140101</c:v>
                </c:pt>
                <c:pt idx="913">
                  <c:v>3.4091603755950901</c:v>
                </c:pt>
                <c:pt idx="914">
                  <c:v>2.93923139572144</c:v>
                </c:pt>
                <c:pt idx="915">
                  <c:v>2.4494202136993399</c:v>
                </c:pt>
                <c:pt idx="916">
                  <c:v>1.9697954654693599</c:v>
                </c:pt>
                <c:pt idx="917">
                  <c:v>1.52736008167267</c:v>
                </c:pt>
                <c:pt idx="918">
                  <c:v>1.14505290985107</c:v>
                </c:pt>
                <c:pt idx="919">
                  <c:v>0.84105086326599099</c:v>
                </c:pt>
                <c:pt idx="920">
                  <c:v>0.62828135490417503</c:v>
                </c:pt>
                <c:pt idx="921">
                  <c:v>0.51419997215270996</c:v>
                </c:pt>
                <c:pt idx="922">
                  <c:v>0.50084632635116599</c:v>
                </c:pt>
                <c:pt idx="923">
                  <c:v>0.58521133661270097</c:v>
                </c:pt>
                <c:pt idx="924">
                  <c:v>0.75984793901443504</c:v>
                </c:pt>
                <c:pt idx="925">
                  <c:v>1.01358234882355</c:v>
                </c:pt>
                <c:pt idx="926">
                  <c:v>1.3322609663009599</c:v>
                </c:pt>
                <c:pt idx="927">
                  <c:v>1.6993932723998999</c:v>
                </c:pt>
                <c:pt idx="928">
                  <c:v>2.0967159271240199</c:v>
                </c:pt>
                <c:pt idx="929">
                  <c:v>2.5047054290771502</c:v>
                </c:pt>
                <c:pt idx="930">
                  <c:v>2.90314769744873</c:v>
                </c:pt>
                <c:pt idx="931">
                  <c:v>3.2717964649200399</c:v>
                </c:pt>
                <c:pt idx="932">
                  <c:v>3.59114742279053</c:v>
                </c:pt>
                <c:pt idx="933">
                  <c:v>3.8432953357696502</c:v>
                </c:pt>
                <c:pt idx="934">
                  <c:v>4.01281785964966</c:v>
                </c:pt>
                <c:pt idx="935">
                  <c:v>4.0876107215881401</c:v>
                </c:pt>
                <c:pt idx="936">
                  <c:v>4.05967092514038</c:v>
                </c:pt>
                <c:pt idx="937">
                  <c:v>3.9258019924163801</c:v>
                </c:pt>
                <c:pt idx="938">
                  <c:v>3.6883196830749498</c:v>
                </c:pt>
                <c:pt idx="939">
                  <c:v>3.3557002544403098</c:v>
                </c:pt>
                <c:pt idx="940">
                  <c:v>2.9430403709411599</c:v>
                </c:pt>
                <c:pt idx="941">
                  <c:v>2.4721348285675</c:v>
                </c:pt>
                <c:pt idx="942">
                  <c:v>1.97095787525177</c:v>
                </c:pt>
                <c:pt idx="943">
                  <c:v>1.4723092317581199</c:v>
                </c:pt>
                <c:pt idx="944">
                  <c:v>1.0115654468536399</c:v>
                </c:pt>
                <c:pt idx="945">
                  <c:v>0.62371391057968095</c:v>
                </c:pt>
                <c:pt idx="946">
                  <c:v>0.34007152915000899</c:v>
                </c:pt>
                <c:pt idx="947">
                  <c:v>0.18523706495761899</c:v>
                </c:pt>
                <c:pt idx="948">
                  <c:v>0.174702823162079</c:v>
                </c:pt>
                <c:pt idx="949">
                  <c:v>0.31339713931083701</c:v>
                </c:pt>
                <c:pt idx="950">
                  <c:v>0.59522753953933705</c:v>
                </c:pt>
                <c:pt idx="951">
                  <c:v>1.0034593343734699</c:v>
                </c:pt>
                <c:pt idx="952">
                  <c:v>1.51183557510376</c:v>
                </c:pt>
                <c:pt idx="953">
                  <c:v>2.08630323410034</c:v>
                </c:pt>
                <c:pt idx="954">
                  <c:v>2.6872377395629901</c:v>
                </c:pt>
                <c:pt idx="955">
                  <c:v>3.2720155715942401</c:v>
                </c:pt>
                <c:pt idx="956">
                  <c:v>3.7978465557098402</c:v>
                </c:pt>
                <c:pt idx="957">
                  <c:v>4.2246942520141602</c:v>
                </c:pt>
                <c:pt idx="958">
                  <c:v>4.51822853088379</c:v>
                </c:pt>
                <c:pt idx="959">
                  <c:v>4.6525239944457999</c:v>
                </c:pt>
                <c:pt idx="960">
                  <c:v>4.6124219894409197</c:v>
                </c:pt>
                <c:pt idx="961">
                  <c:v>4.3953628540039098</c:v>
                </c:pt>
                <c:pt idx="962">
                  <c:v>4.0124678611755398</c:v>
                </c:pt>
                <c:pt idx="963">
                  <c:v>3.4886710643768302</c:v>
                </c:pt>
                <c:pt idx="964">
                  <c:v>2.8615868091583301</c:v>
                </c:pt>
                <c:pt idx="965">
                  <c:v>2.1790533065795898</c:v>
                </c:pt>
                <c:pt idx="966">
                  <c:v>1.4954755306243901</c:v>
                </c:pt>
                <c:pt idx="967">
                  <c:v>0.86724704504013095</c:v>
                </c:pt>
                <c:pt idx="968">
                  <c:v>0.34764376282692</c:v>
                </c:pt>
                <c:pt idx="969" formatCode="0.00E+00">
                  <c:v>-1.8163753673434299E-2</c:v>
                </c:pt>
                <c:pt idx="970">
                  <c:v>-0.19761620461940799</c:v>
                </c:pt>
                <c:pt idx="971">
                  <c:v>-0.17410638928413399</c:v>
                </c:pt>
                <c:pt idx="972" formatCode="0.00E+00">
                  <c:v>5.1276791840791702E-2</c:v>
                </c:pt>
                <c:pt idx="973">
                  <c:v>0.45986533164978</c:v>
                </c:pt>
                <c:pt idx="974">
                  <c:v>1.01725006103516</c:v>
                </c:pt>
                <c:pt idx="975">
                  <c:v>1.6765047311782799</c:v>
                </c:pt>
                <c:pt idx="976">
                  <c:v>2.3824119567871098</c:v>
                </c:pt>
                <c:pt idx="977">
                  <c:v>3.0761256217956499</c:v>
                </c:pt>
                <c:pt idx="978">
                  <c:v>3.6999933719635001</c:v>
                </c:pt>
                <c:pt idx="979">
                  <c:v>4.2021546363830602</c:v>
                </c:pt>
                <c:pt idx="980">
                  <c:v>4.5407648086547896</c:v>
                </c:pt>
                <c:pt idx="981">
                  <c:v>4.6876401901245099</c:v>
                </c:pt>
                <c:pt idx="982">
                  <c:v>4.6310119628906303</c:v>
                </c:pt>
                <c:pt idx="983">
                  <c:v>4.37703514099121</c:v>
                </c:pt>
                <c:pt idx="984">
                  <c:v>3.9496431350707999</c:v>
                </c:pt>
                <c:pt idx="985">
                  <c:v>3.38829374313354</c:v>
                </c:pt>
                <c:pt idx="986">
                  <c:v>2.7438986301422101</c:v>
                </c:pt>
                <c:pt idx="987">
                  <c:v>2.0735816955566402</c:v>
                </c:pt>
                <c:pt idx="988">
                  <c:v>1.43505263328552</c:v>
                </c:pt>
                <c:pt idx="989">
                  <c:v>0.88138282299041804</c:v>
                </c:pt>
                <c:pt idx="990">
                  <c:v>0.456666499376297</c:v>
                </c:pt>
                <c:pt idx="991">
                  <c:v>0.19288124144077301</c:v>
                </c:pt>
                <c:pt idx="992">
                  <c:v>0.107931405305862</c:v>
                </c:pt>
                <c:pt idx="993">
                  <c:v>0.204772874712944</c:v>
                </c:pt>
                <c:pt idx="994">
                  <c:v>0.47165593504905701</c:v>
                </c:pt>
                <c:pt idx="995">
                  <c:v>0.88341224193572998</c:v>
                </c:pt>
                <c:pt idx="996">
                  <c:v>1.403768658638</c:v>
                </c:pt>
                <c:pt idx="997">
                  <c:v>1.98857080936432</c:v>
                </c:pt>
                <c:pt idx="998">
                  <c:v>2.5895702838897701</c:v>
                </c:pt>
                <c:pt idx="999">
                  <c:v>3.1582200527191202</c:v>
                </c:pt>
                <c:pt idx="1000">
                  <c:v>3.64929151535034</c:v>
                </c:pt>
                <c:pt idx="1001">
                  <c:v>4.0238337516784703</c:v>
                </c:pt>
                <c:pt idx="1002">
                  <c:v>4.2517204284668004</c:v>
                </c:pt>
                <c:pt idx="1003">
                  <c:v>4.3136420249939</c:v>
                </c:pt>
                <c:pt idx="1004">
                  <c:v>4.2027316093444798</c:v>
                </c:pt>
                <c:pt idx="1005">
                  <c:v>3.9257004261016899</c:v>
                </c:pt>
                <c:pt idx="1006">
                  <c:v>3.5032577514648402</c:v>
                </c:pt>
                <c:pt idx="1007">
                  <c:v>2.9695632457733199</c:v>
                </c:pt>
                <c:pt idx="1008">
                  <c:v>2.3703644275665301</c:v>
                </c:pt>
                <c:pt idx="1009">
                  <c:v>1.75953269004822</c:v>
                </c:pt>
                <c:pt idx="1010">
                  <c:v>1.1943260431289699</c:v>
                </c:pt>
                <c:pt idx="1011">
                  <c:v>0.72970682382583596</c:v>
                </c:pt>
                <c:pt idx="1012">
                  <c:v>0.41247621178626998</c:v>
                </c:pt>
                <c:pt idx="1013">
                  <c:v>0.27598792314529402</c:v>
                </c:pt>
                <c:pt idx="1014">
                  <c:v>0.33617854118347201</c:v>
                </c:pt>
                <c:pt idx="1015">
                  <c:v>0.58930599689483598</c:v>
                </c:pt>
                <c:pt idx="1016">
                  <c:v>1.0119667053222701</c:v>
                </c:pt>
                <c:pt idx="1017">
                  <c:v>1.56323802471161</c:v>
                </c:pt>
                <c:pt idx="1018">
                  <c:v>2.1887977123260498</c:v>
                </c:pt>
                <c:pt idx="1019">
                  <c:v>2.82638812065125</c:v>
                </c:pt>
                <c:pt idx="1020">
                  <c:v>3.41205501556396</c:v>
                </c:pt>
                <c:pt idx="1021">
                  <c:v>3.8865318298339799</c:v>
                </c:pt>
                <c:pt idx="1022">
                  <c:v>4.2011513710021999</c:v>
                </c:pt>
                <c:pt idx="1023">
                  <c:v>4.3227505683898899</c:v>
                </c:pt>
                <c:pt idx="1024">
                  <c:v>4.2370853424072301</c:v>
                </c:pt>
                <c:pt idx="1025">
                  <c:v>3.9504311084747301</c:v>
                </c:pt>
                <c:pt idx="1026">
                  <c:v>3.4891543388366699</c:v>
                </c:pt>
                <c:pt idx="1027">
                  <c:v>2.89733839035034</c:v>
                </c:pt>
                <c:pt idx="1028">
                  <c:v>2.2328009605407702</c:v>
                </c:pt>
                <c:pt idx="1029">
                  <c:v>1.56178963184357</c:v>
                </c:pt>
                <c:pt idx="1030">
                  <c:v>0.95281118154525801</c:v>
                </c:pt>
                <c:pt idx="1031">
                  <c:v>0.470051050186157</c:v>
                </c:pt>
                <c:pt idx="1032">
                  <c:v>0.166908144950867</c:v>
                </c:pt>
                <c:pt idx="1033" formatCode="0.00E+00">
                  <c:v>8.0257043242454501E-2</c:v>
                </c:pt>
                <c:pt idx="1034">
                  <c:v>0.22607536613941201</c:v>
                </c:pt>
                <c:pt idx="1035">
                  <c:v>0.59698224067687999</c:v>
                </c:pt>
                <c:pt idx="1036">
                  <c:v>1.16207134723663</c:v>
                </c:pt>
                <c:pt idx="1037">
                  <c:v>1.8692103624343901</c:v>
                </c:pt>
                <c:pt idx="1038">
                  <c:v>2.6496167182922399</c:v>
                </c:pt>
                <c:pt idx="1039">
                  <c:v>3.4242994785308798</c:v>
                </c:pt>
                <c:pt idx="1040">
                  <c:v>4.1117482185363796</c:v>
                </c:pt>
                <c:pt idx="1041">
                  <c:v>4.6360502243042001</c:v>
                </c:pt>
                <c:pt idx="1042">
                  <c:v>4.9346985816955602</c:v>
                </c:pt>
                <c:pt idx="1043">
                  <c:v>4.9654507637023899</c:v>
                </c:pt>
                <c:pt idx="1044">
                  <c:v>4.7117967605590803</c:v>
                </c:pt>
                <c:pt idx="1045">
                  <c:v>4.18644142150879</c:v>
                </c:pt>
                <c:pt idx="1046">
                  <c:v>3.4320201873779301</c:v>
                </c:pt>
                <c:pt idx="1047">
                  <c:v>2.5182547569274898</c:v>
                </c:pt>
                <c:pt idx="1048">
                  <c:v>1.5353471040725699</c:v>
                </c:pt>
                <c:pt idx="1049">
                  <c:v>0.58430409431457497</c:v>
                </c:pt>
                <c:pt idx="1050">
                  <c:v>-0.23428666591644301</c:v>
                </c:pt>
                <c:pt idx="1051">
                  <c:v>-0.83131510019302401</c:v>
                </c:pt>
                <c:pt idx="1052">
                  <c:v>-1.1385402679443399</c:v>
                </c:pt>
                <c:pt idx="1053">
                  <c:v>-1.1154425144195601</c:v>
                </c:pt>
                <c:pt idx="1054">
                  <c:v>-0.75313025712966897</c:v>
                </c:pt>
                <c:pt idx="1055" formatCode="0.00E+00">
                  <c:v>-7.5423181056976304E-2</c:v>
                </c:pt>
                <c:pt idx="1056">
                  <c:v>0.86287766695022605</c:v>
                </c:pt>
                <c:pt idx="1057">
                  <c:v>1.98029041290283</c:v>
                </c:pt>
                <c:pt idx="1058">
                  <c:v>3.17529320716858</c:v>
                </c:pt>
                <c:pt idx="1059">
                  <c:v>4.3347969055175799</c:v>
                </c:pt>
                <c:pt idx="1060">
                  <c:v>5.3438744544982901</c:v>
                </c:pt>
                <c:pt idx="1061">
                  <c:v>6.0962419509887704</c:v>
                </c:pt>
                <c:pt idx="1062">
                  <c:v>6.5051631927490199</c:v>
                </c:pt>
                <c:pt idx="1063">
                  <c:v>6.5140681266784703</c:v>
                </c:pt>
                <c:pt idx="1064">
                  <c:v>6.1048645973205602</c:v>
                </c:pt>
                <c:pt idx="1065">
                  <c:v>5.3022513389587402</c:v>
                </c:pt>
                <c:pt idx="1066">
                  <c:v>4.1730608940124503</c:v>
                </c:pt>
                <c:pt idx="1067">
                  <c:v>2.8207745552063002</c:v>
                </c:pt>
                <c:pt idx="1068">
                  <c:v>1.37561070919037</c:v>
                </c:pt>
                <c:pt idx="1069" formatCode="0.00E+00">
                  <c:v>-1.9037786871194801E-2</c:v>
                </c:pt>
                <c:pt idx="1070">
                  <c:v>-1.2220607995986901</c:v>
                </c:pt>
                <c:pt idx="1071">
                  <c:v>-2.1097526550293</c:v>
                </c:pt>
                <c:pt idx="1072">
                  <c:v>-2.5887999534606898</c:v>
                </c:pt>
                <c:pt idx="1073">
                  <c:v>-2.6058325767517099</c:v>
                </c:pt>
                <c:pt idx="1074">
                  <c:v>-2.1526563167571999</c:v>
                </c:pt>
                <c:pt idx="1075">
                  <c:v>-1.26681816577911</c:v>
                </c:pt>
                <c:pt idx="1076" formatCode="0.00E+00">
                  <c:v>-2.7714511379599599E-2</c:v>
                </c:pt>
                <c:pt idx="1077">
                  <c:v>1.4511195421218901</c:v>
                </c:pt>
                <c:pt idx="1078">
                  <c:v>3.0326511859893799</c:v>
                </c:pt>
                <c:pt idx="1079">
                  <c:v>4.5687961578369096</c:v>
                </c:pt>
                <c:pt idx="1080">
                  <c:v>5.9135603904724103</c:v>
                </c:pt>
                <c:pt idx="1081">
                  <c:v>6.93585252761841</c:v>
                </c:pt>
                <c:pt idx="1082">
                  <c:v>7.5312314033508301</c:v>
                </c:pt>
                <c:pt idx="1083">
                  <c:v>7.6320891380310103</c:v>
                </c:pt>
                <c:pt idx="1084">
                  <c:v>7.21579933166504</c:v>
                </c:pt>
                <c:pt idx="1085">
                  <c:v>6.3096985816955602</c:v>
                </c:pt>
                <c:pt idx="1086">
                  <c:v>4.9916872978210396</c:v>
                </c:pt>
                <c:pt idx="1087">
                  <c:v>3.38557696342468</c:v>
                </c:pt>
                <c:pt idx="1088">
                  <c:v>1.6505469083786</c:v>
                </c:pt>
                <c:pt idx="1089" formatCode="0.00E+00">
                  <c:v>-3.5095814615488101E-2</c:v>
                </c:pt>
                <c:pt idx="1090">
                  <c:v>-1.49427354335785</c:v>
                </c:pt>
                <c:pt idx="1091">
                  <c:v>-2.5723004341125502</c:v>
                </c:pt>
                <c:pt idx="1092">
                  <c:v>-3.15544581413269</c:v>
                </c:pt>
                <c:pt idx="1093">
                  <c:v>-3.1840181350707999</c:v>
                </c:pt>
                <c:pt idx="1094">
                  <c:v>-2.6582956314086901</c:v>
                </c:pt>
                <c:pt idx="1095">
                  <c:v>-1.63690268993378</c:v>
                </c:pt>
                <c:pt idx="1096">
                  <c:v>-0.22851128876209301</c:v>
                </c:pt>
                <c:pt idx="1097">
                  <c:v>1.4213514328002901</c:v>
                </c:pt>
                <c:pt idx="1098">
                  <c:v>3.1461088657379199</c:v>
                </c:pt>
                <c:pt idx="1099">
                  <c:v>4.7746400833129901</c:v>
                </c:pt>
                <c:pt idx="1100">
                  <c:v>6.1470961570739799</c:v>
                </c:pt>
                <c:pt idx="1101">
                  <c:v>7.1292591094970703</c:v>
                </c:pt>
                <c:pt idx="1102">
                  <c:v>7.6248645782470703</c:v>
                </c:pt>
                <c:pt idx="1103">
                  <c:v>7.5851511955261204</c:v>
                </c:pt>
                <c:pt idx="1104">
                  <c:v>7.0145893096923801</c:v>
                </c:pt>
                <c:pt idx="1105">
                  <c:v>5.9715147018432599</c:v>
                </c:pt>
                <c:pt idx="1106">
                  <c:v>4.5629792213439897</c:v>
                </c:pt>
                <c:pt idx="1107">
                  <c:v>2.93409371376038</c:v>
                </c:pt>
                <c:pt idx="1108">
                  <c:v>1.2529385089874301</c:v>
                </c:pt>
                <c:pt idx="1109">
                  <c:v>-0.30721437931060802</c:v>
                </c:pt>
                <c:pt idx="1110">
                  <c:v>-1.5865184068679801</c:v>
                </c:pt>
                <c:pt idx="1111">
                  <c:v>-2.4560518264770499</c:v>
                </c:pt>
                <c:pt idx="1112">
                  <c:v>-2.8319630622863801</c:v>
                </c:pt>
                <c:pt idx="1113">
                  <c:v>-2.6840145587921098</c:v>
                </c:pt>
                <c:pt idx="1114">
                  <c:v>-2.0372366905212398</c:v>
                </c:pt>
                <c:pt idx="1115">
                  <c:v>-0.96679836511612005</c:v>
                </c:pt>
                <c:pt idx="1116">
                  <c:v>0.41222020983696001</c:v>
                </c:pt>
                <c:pt idx="1117">
                  <c:v>1.95814716815948</c:v>
                </c:pt>
                <c:pt idx="1118">
                  <c:v>3.5173630714416499</c:v>
                </c:pt>
                <c:pt idx="1119">
                  <c:v>4.9389491081237802</c:v>
                </c:pt>
                <c:pt idx="1120">
                  <c:v>6.0884504318237296</c:v>
                </c:pt>
                <c:pt idx="1121">
                  <c:v>6.8599357604980504</c:v>
                </c:pt>
                <c:pt idx="1122">
                  <c:v>7.1855726242065403</c:v>
                </c:pt>
                <c:pt idx="1123">
                  <c:v>7.0417957305908203</c:v>
                </c:pt>
                <c:pt idx="1124">
                  <c:v>6.4510612487793004</c:v>
                </c:pt>
                <c:pt idx="1125">
                  <c:v>5.47882080078125</c:v>
                </c:pt>
                <c:pt idx="1126">
                  <c:v>4.2259240150451696</c:v>
                </c:pt>
                <c:pt idx="1127">
                  <c:v>2.8174860477447501</c:v>
                </c:pt>
                <c:pt idx="1128">
                  <c:v>1.3897842168807999</c:v>
                </c:pt>
                <c:pt idx="1129" formatCode="0.00E+00">
                  <c:v>7.6716668903827695E-2</c:v>
                </c:pt>
                <c:pt idx="1130">
                  <c:v>-1.00280237197876</c:v>
                </c:pt>
                <c:pt idx="1131">
                  <c:v>-1.7554845809936499</c:v>
                </c:pt>
                <c:pt idx="1132">
                  <c:v>-2.1215744018554701</c:v>
                </c:pt>
                <c:pt idx="1133">
                  <c:v>-2.07939648628235</c:v>
                </c:pt>
                <c:pt idx="1134">
                  <c:v>-1.6461296081543</c:v>
                </c:pt>
                <c:pt idx="1135">
                  <c:v>-0.87475222349166903</c:v>
                </c:pt>
                <c:pt idx="1136">
                  <c:v>0.152391612529755</c:v>
                </c:pt>
                <c:pt idx="1137">
                  <c:v>1.3325724601745601</c:v>
                </c:pt>
                <c:pt idx="1138">
                  <c:v>2.5531365871429399</c:v>
                </c:pt>
                <c:pt idx="1139">
                  <c:v>3.7024261951446502</c:v>
                </c:pt>
                <c:pt idx="1140">
                  <c:v>4.6801910400390598</c:v>
                </c:pt>
                <c:pt idx="1141">
                  <c:v>5.40657711029053</c:v>
                </c:pt>
                <c:pt idx="1142">
                  <c:v>5.8288640975952104</c:v>
                </c:pt>
                <c:pt idx="1143">
                  <c:v>5.9252376556396502</c:v>
                </c:pt>
                <c:pt idx="1144">
                  <c:v>5.7051658630371103</c:v>
                </c:pt>
                <c:pt idx="1145">
                  <c:v>5.2063503265380904</c:v>
                </c:pt>
                <c:pt idx="1146">
                  <c:v>4.4888215065002397</c:v>
                </c:pt>
                <c:pt idx="1147">
                  <c:v>3.6273858547210698</c:v>
                </c:pt>
                <c:pt idx="1148">
                  <c:v>2.70362520217896</c:v>
                </c:pt>
                <c:pt idx="1149">
                  <c:v>1.79846262931824</c:v>
                </c:pt>
                <c:pt idx="1150">
                  <c:v>0.98566079139709495</c:v>
                </c:pt>
                <c:pt idx="1151">
                  <c:v>0.32637050747871399</c:v>
                </c:pt>
                <c:pt idx="1152">
                  <c:v>-0.13517373800277699</c:v>
                </c:pt>
                <c:pt idx="1153">
                  <c:v>-0.37450000643730202</c:v>
                </c:pt>
                <c:pt idx="1154">
                  <c:v>-0.38792571425437899</c:v>
                </c:pt>
                <c:pt idx="1155">
                  <c:v>-0.191531136631966</c:v>
                </c:pt>
                <c:pt idx="1156">
                  <c:v>0.18178722262382499</c:v>
                </c:pt>
                <c:pt idx="1157">
                  <c:v>0.68675869703292802</c:v>
                </c:pt>
                <c:pt idx="1158">
                  <c:v>1.27111303806305</c:v>
                </c:pt>
                <c:pt idx="1159">
                  <c:v>1.8812603950500499</c:v>
                </c:pt>
                <c:pt idx="1160">
                  <c:v>2.4676177501678498</c:v>
                </c:pt>
                <c:pt idx="1161">
                  <c:v>2.9888725280761701</c:v>
                </c:pt>
                <c:pt idx="1162">
                  <c:v>3.41461086273193</c:v>
                </c:pt>
                <c:pt idx="1163">
                  <c:v>3.7260890007018999</c:v>
                </c:pt>
                <c:pt idx="1164">
                  <c:v>3.91541576385498</c:v>
                </c:pt>
                <c:pt idx="1165">
                  <c:v>3.9837718009948699</c:v>
                </c:pt>
                <c:pt idx="1166">
                  <c:v>3.93937015533447</c:v>
                </c:pt>
                <c:pt idx="1167">
                  <c:v>3.7956094741821298</c:v>
                </c:pt>
                <c:pt idx="1168">
                  <c:v>3.5695173740386998</c:v>
                </c:pt>
                <c:pt idx="1169">
                  <c:v>3.2802970409393302</c:v>
                </c:pt>
                <c:pt idx="1170">
                  <c:v>2.9480123519897501</c:v>
                </c:pt>
                <c:pt idx="1171">
                  <c:v>2.59242463111877</c:v>
                </c:pt>
                <c:pt idx="1172">
                  <c:v>2.2323269844055198</c:v>
                </c:pt>
                <c:pt idx="1173">
                  <c:v>1.88543057441711</c:v>
                </c:pt>
                <c:pt idx="1174">
                  <c:v>1.5686380863189699</c:v>
                </c:pt>
                <c:pt idx="1175">
                  <c:v>1.2982264757156401</c:v>
                </c:pt>
                <c:pt idx="1176">
                  <c:v>1.0895622968673699</c:v>
                </c:pt>
                <c:pt idx="1177">
                  <c:v>0.95621359348297097</c:v>
                </c:pt>
                <c:pt idx="1178">
                  <c:v>0.90862250328063998</c:v>
                </c:pt>
                <c:pt idx="1179">
                  <c:v>0.95269709825515803</c:v>
                </c:pt>
                <c:pt idx="1180">
                  <c:v>1.0886799097061199</c:v>
                </c:pt>
                <c:pt idx="1181">
                  <c:v>1.3105823993682899</c:v>
                </c:pt>
                <c:pt idx="1182">
                  <c:v>1.60626816749573</c:v>
                </c:pt>
                <c:pt idx="1183">
                  <c:v>1.95807433128357</c:v>
                </c:pt>
                <c:pt idx="1184">
                  <c:v>2.34383296966553</c:v>
                </c:pt>
                <c:pt idx="1185">
                  <c:v>2.7380738258361799</c:v>
                </c:pt>
                <c:pt idx="1186">
                  <c:v>3.1133549213409402</c:v>
                </c:pt>
                <c:pt idx="1187">
                  <c:v>3.4417188167571999</c:v>
                </c:pt>
                <c:pt idx="1188">
                  <c:v>3.6964058876037602</c:v>
                </c:pt>
                <c:pt idx="1189">
                  <c:v>3.8537626266479501</c:v>
                </c:pt>
                <c:pt idx="1190">
                  <c:v>3.8955264091491699</c:v>
                </c:pt>
                <c:pt idx="1191">
                  <c:v>3.8111257553100599</c:v>
                </c:pt>
                <c:pt idx="1192">
                  <c:v>3.5997228622436501</c:v>
                </c:pt>
                <c:pt idx="1193">
                  <c:v>3.2715466022491499</c:v>
                </c:pt>
                <c:pt idx="1194">
                  <c:v>2.8480818271636998</c:v>
                </c:pt>
                <c:pt idx="1195">
                  <c:v>2.3609309196472199</c:v>
                </c:pt>
                <c:pt idx="1196">
                  <c:v>1.84935462474823</c:v>
                </c:pt>
                <c:pt idx="1197">
                  <c:v>1.3568081855773899</c:v>
                </c:pt>
                <c:pt idx="1198">
                  <c:v>0.92691248655319203</c:v>
                </c:pt>
                <c:pt idx="1199">
                  <c:v>0.59935754537582397</c:v>
                </c:pt>
                <c:pt idx="1200">
                  <c:v>0.40615510940551802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38-4C86-9CBE-13C8E3629BE1}"/>
            </c:ext>
          </c:extLst>
        </c:ser>
        <c:ser>
          <c:idx val="3"/>
          <c:order val="3"/>
          <c:tx>
            <c:strRef>
              <c:f>P!$E$1</c:f>
              <c:strCache>
                <c:ptCount val="1"/>
                <c:pt idx="0">
                  <c:v>No.4 Flooded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P!$E$2:$E$1202</c:f>
              <c:numCache>
                <c:formatCode>General</c:formatCode>
                <c:ptCount val="1201"/>
                <c:pt idx="0">
                  <c:v>2.2948865890502899</c:v>
                </c:pt>
                <c:pt idx="1">
                  <c:v>2.3228945732116699</c:v>
                </c:pt>
                <c:pt idx="2">
                  <c:v>2.39545750617981</c:v>
                </c:pt>
                <c:pt idx="3">
                  <c:v>2.4873952865600599</c:v>
                </c:pt>
                <c:pt idx="4">
                  <c:v>2.5678064823150599</c:v>
                </c:pt>
                <c:pt idx="5">
                  <c:v>2.6072883605957</c:v>
                </c:pt>
                <c:pt idx="6">
                  <c:v>2.5848407745361301</c:v>
                </c:pt>
                <c:pt idx="7">
                  <c:v>2.4928817749023402</c:v>
                </c:pt>
                <c:pt idx="8">
                  <c:v>2.3391561508178702</c:v>
                </c:pt>
                <c:pt idx="9">
                  <c:v>2.1451270580291801</c:v>
                </c:pt>
                <c:pt idx="10">
                  <c:v>1.9413704872131301</c:v>
                </c:pt>
                <c:pt idx="11">
                  <c:v>1.7613008022308401</c:v>
                </c:pt>
                <c:pt idx="12">
                  <c:v>1.6347177028655999</c:v>
                </c:pt>
                <c:pt idx="13">
                  <c:v>1.582515001297</c:v>
                </c:pt>
                <c:pt idx="14">
                  <c:v>1.61337506771088</c:v>
                </c:pt>
                <c:pt idx="15">
                  <c:v>1.7227740287780799</c:v>
                </c:pt>
                <c:pt idx="16">
                  <c:v>1.8942127227783201</c:v>
                </c:pt>
                <c:pt idx="17">
                  <c:v>2.10246801376343</c:v>
                </c:pt>
                <c:pt idx="18">
                  <c:v>2.3182528018951398</c:v>
                </c:pt>
                <c:pt idx="19">
                  <c:v>2.5133290290832502</c:v>
                </c:pt>
                <c:pt idx="20">
                  <c:v>2.6649284362793</c:v>
                </c:pt>
                <c:pt idx="21">
                  <c:v>2.75857734680176</c:v>
                </c:pt>
                <c:pt idx="22">
                  <c:v>2.7890372276306201</c:v>
                </c:pt>
                <c:pt idx="23">
                  <c:v>2.7595837116241499</c:v>
                </c:pt>
                <c:pt idx="24">
                  <c:v>2.6802020072936998</c:v>
                </c:pt>
                <c:pt idx="25">
                  <c:v>2.5653922557830802</c:v>
                </c:pt>
                <c:pt idx="26">
                  <c:v>2.4320251941680899</c:v>
                </c:pt>
                <c:pt idx="27">
                  <c:v>2.29718089103699</c:v>
                </c:pt>
                <c:pt idx="28">
                  <c:v>2.17584300041199</c:v>
                </c:pt>
                <c:pt idx="29">
                  <c:v>2.0789718627929701</c:v>
                </c:pt>
                <c:pt idx="30">
                  <c:v>2.0128216743469198</c:v>
                </c:pt>
                <c:pt idx="31">
                  <c:v>1.9795165061950699</c:v>
                </c:pt>
                <c:pt idx="32">
                  <c:v>1.97810435295105</c:v>
                </c:pt>
                <c:pt idx="33">
                  <c:v>2.0055580139160201</c:v>
                </c:pt>
                <c:pt idx="34">
                  <c:v>2.0576333999633798</c:v>
                </c:pt>
                <c:pt idx="35">
                  <c:v>2.1294472217559801</c:v>
                </c:pt>
                <c:pt idx="36">
                  <c:v>2.2156274318695099</c:v>
                </c:pt>
                <c:pt idx="37">
                  <c:v>2.3100852966308598</c:v>
                </c:pt>
                <c:pt idx="38">
                  <c:v>2.4055850505828902</c:v>
                </c:pt>
                <c:pt idx="39">
                  <c:v>2.4934675693511998</c:v>
                </c:pt>
                <c:pt idx="40">
                  <c:v>2.5639944076538099</c:v>
                </c:pt>
                <c:pt idx="41">
                  <c:v>2.6076419353485099</c:v>
                </c:pt>
                <c:pt idx="42">
                  <c:v>2.6169726848602299</c:v>
                </c:pt>
                <c:pt idx="43">
                  <c:v>2.5880322456359899</c:v>
                </c:pt>
                <c:pt idx="44">
                  <c:v>2.52074527740479</c:v>
                </c:pt>
                <c:pt idx="45">
                  <c:v>2.4187674522399898</c:v>
                </c:pt>
                <c:pt idx="46">
                  <c:v>2.28956246376038</c:v>
                </c:pt>
                <c:pt idx="47">
                  <c:v>2.1445734500885001</c:v>
                </c:pt>
                <c:pt idx="48">
                  <c:v>1.9987833499908401</c:v>
                </c:pt>
                <c:pt idx="49">
                  <c:v>1.8694509267807</c:v>
                </c:pt>
                <c:pt idx="50">
                  <c:v>1.7741504907607999</c:v>
                </c:pt>
                <c:pt idx="51">
                  <c:v>1.7284179925918599</c:v>
                </c:pt>
                <c:pt idx="52">
                  <c:v>1.74349617958069</c:v>
                </c:pt>
                <c:pt idx="53">
                  <c:v>1.8245201110839799</c:v>
                </c:pt>
                <c:pt idx="54">
                  <c:v>1.9692959785461399</c:v>
                </c:pt>
                <c:pt idx="55">
                  <c:v>2.1676948070526101</c:v>
                </c:pt>
                <c:pt idx="56">
                  <c:v>2.4017684459686302</c:v>
                </c:pt>
                <c:pt idx="57">
                  <c:v>2.6467149257659899</c:v>
                </c:pt>
                <c:pt idx="58">
                  <c:v>2.8728904724121098</c:v>
                </c:pt>
                <c:pt idx="59">
                  <c:v>3.04903244972229</c:v>
                </c:pt>
                <c:pt idx="60">
                  <c:v>3.1465971469879199</c:v>
                </c:pt>
                <c:pt idx="61">
                  <c:v>3.1443390846252401</c:v>
                </c:pt>
                <c:pt idx="62">
                  <c:v>3.0320479869842498</c:v>
                </c:pt>
                <c:pt idx="63">
                  <c:v>2.8130655288696298</c:v>
                </c:pt>
                <c:pt idx="64">
                  <c:v>2.5055239200592001</c:v>
                </c:pt>
                <c:pt idx="65">
                  <c:v>2.1414477825164799</c:v>
                </c:pt>
                <c:pt idx="66">
                  <c:v>1.76325142383575</c:v>
                </c:pt>
                <c:pt idx="67">
                  <c:v>1.4182585477828999</c:v>
                </c:pt>
                <c:pt idx="68">
                  <c:v>1.1525684595107999</c:v>
                </c:pt>
                <c:pt idx="69">
                  <c:v>1.0054473876953101</c:v>
                </c:pt>
                <c:pt idx="70">
                  <c:v>1.00452125072479</c:v>
                </c:pt>
                <c:pt idx="71">
                  <c:v>1.1619065999984699</c:v>
                </c:pt>
                <c:pt idx="72">
                  <c:v>1.4717215299606301</c:v>
                </c:pt>
                <c:pt idx="73">
                  <c:v>1.9092940092086801</c:v>
                </c:pt>
                <c:pt idx="74">
                  <c:v>2.43234491348267</c:v>
                </c:pt>
                <c:pt idx="75">
                  <c:v>2.9845101833343501</c:v>
                </c:pt>
                <c:pt idx="76">
                  <c:v>3.5012989044189502</c:v>
                </c:pt>
                <c:pt idx="77">
                  <c:v>3.9177193641662602</c:v>
                </c:pt>
                <c:pt idx="78">
                  <c:v>4.1764774322509801</c:v>
                </c:pt>
                <c:pt idx="79">
                  <c:v>4.2355971336364702</c:v>
                </c:pt>
                <c:pt idx="80">
                  <c:v>4.0745048522949201</c:v>
                </c:pt>
                <c:pt idx="81">
                  <c:v>3.6978380680084202</c:v>
                </c:pt>
                <c:pt idx="82">
                  <c:v>3.1359403133392298</c:v>
                </c:pt>
                <c:pt idx="83">
                  <c:v>2.44191217422485</c:v>
                </c:pt>
                <c:pt idx="84">
                  <c:v>1.6856770515441899</c:v>
                </c:pt>
                <c:pt idx="85">
                  <c:v>0.94629198312759399</c:v>
                </c:pt>
                <c:pt idx="86">
                  <c:v>0.30406230688095098</c:v>
                </c:pt>
                <c:pt idx="87">
                  <c:v>-0.16722151637077301</c:v>
                </c:pt>
                <c:pt idx="88">
                  <c:v>-0.40796899795532199</c:v>
                </c:pt>
                <c:pt idx="89">
                  <c:v>-0.379728853702545</c:v>
                </c:pt>
                <c:pt idx="90" formatCode="0.00E+00">
                  <c:v>-7.0414498448371901E-2</c:v>
                </c:pt>
                <c:pt idx="91">
                  <c:v>0.50310546159744296</c:v>
                </c:pt>
                <c:pt idx="92">
                  <c:v>1.29552066326141</c:v>
                </c:pt>
                <c:pt idx="93">
                  <c:v>2.2366986274719198</c:v>
                </c:pt>
                <c:pt idx="94">
                  <c:v>3.2378997802734402</c:v>
                </c:pt>
                <c:pt idx="95">
                  <c:v>4.19995069503784</c:v>
                </c:pt>
                <c:pt idx="96">
                  <c:v>5.0228142738342303</c:v>
                </c:pt>
                <c:pt idx="97">
                  <c:v>5.6154236793518102</c:v>
                </c:pt>
                <c:pt idx="98">
                  <c:v>5.9045181274414098</c:v>
                </c:pt>
                <c:pt idx="99">
                  <c:v>5.84262990951538</c:v>
                </c:pt>
                <c:pt idx="100">
                  <c:v>5.4157285690307599</c:v>
                </c:pt>
                <c:pt idx="101">
                  <c:v>4.6487469673156703</c:v>
                </c:pt>
                <c:pt idx="102">
                  <c:v>3.6060376167297399</c:v>
                </c:pt>
                <c:pt idx="103">
                  <c:v>2.3858306407928498</c:v>
                </c:pt>
                <c:pt idx="104">
                  <c:v>1.1096522808075</c:v>
                </c:pt>
                <c:pt idx="105" formatCode="0.00E+00">
                  <c:v>-9.1322012245655101E-2</c:v>
                </c:pt>
                <c:pt idx="106">
                  <c:v>-1.09105241298676</c:v>
                </c:pt>
                <c:pt idx="107">
                  <c:v>-1.7828336954116799</c:v>
                </c:pt>
                <c:pt idx="108">
                  <c:v>-2.0911724567413299</c:v>
                </c:pt>
                <c:pt idx="109">
                  <c:v>-1.97980189323425</c:v>
                </c:pt>
                <c:pt idx="110">
                  <c:v>-1.45503318309784</c:v>
                </c:pt>
                <c:pt idx="111">
                  <c:v>-0.56453663110732999</c:v>
                </c:pt>
                <c:pt idx="112">
                  <c:v>0.60793429613113403</c:v>
                </c:pt>
                <c:pt idx="113">
                  <c:v>1.9510582685470601</c:v>
                </c:pt>
                <c:pt idx="114">
                  <c:v>3.3366057872772199</c:v>
                </c:pt>
                <c:pt idx="115">
                  <c:v>4.6312279701232901</c:v>
                </c:pt>
                <c:pt idx="116">
                  <c:v>5.7086143493652299</c:v>
                </c:pt>
                <c:pt idx="117">
                  <c:v>6.46156883239746</c:v>
                </c:pt>
                <c:pt idx="118">
                  <c:v>6.8136134147643999</c:v>
                </c:pt>
                <c:pt idx="119">
                  <c:v>6.7287139892578098</c:v>
                </c:pt>
                <c:pt idx="120">
                  <c:v>6.2167825698852504</c:v>
                </c:pt>
                <c:pt idx="121">
                  <c:v>5.3331942558288601</c:v>
                </c:pt>
                <c:pt idx="122">
                  <c:v>4.17213678359985</c:v>
                </c:pt>
                <c:pt idx="123">
                  <c:v>2.8552122116088898</c:v>
                </c:pt>
                <c:pt idx="124">
                  <c:v>1.5174802541732799</c:v>
                </c:pt>
                <c:pt idx="125">
                  <c:v>0.29291993379592901</c:v>
                </c:pt>
                <c:pt idx="126">
                  <c:v>-0.69942277669906605</c:v>
                </c:pt>
                <c:pt idx="127">
                  <c:v>-1.3678065538406401</c:v>
                </c:pt>
                <c:pt idx="128">
                  <c:v>-1.6575165987014799</c:v>
                </c:pt>
                <c:pt idx="129">
                  <c:v>-1.5561740398407</c:v>
                </c:pt>
                <c:pt idx="130">
                  <c:v>-1.0931586027145399</c:v>
                </c:pt>
                <c:pt idx="131">
                  <c:v>-0.33332017064094499</c:v>
                </c:pt>
                <c:pt idx="132">
                  <c:v>0.63281989097595204</c:v>
                </c:pt>
                <c:pt idx="133">
                  <c:v>1.7000759840011599</c:v>
                </c:pt>
                <c:pt idx="134">
                  <c:v>2.7596311569213898</c:v>
                </c:pt>
                <c:pt idx="135">
                  <c:v>3.70955610275269</c:v>
                </c:pt>
                <c:pt idx="136">
                  <c:v>4.4641609191894496</c:v>
                </c:pt>
                <c:pt idx="137">
                  <c:v>4.9613556861877397</c:v>
                </c:pt>
                <c:pt idx="138">
                  <c:v>5.1674718856811497</c:v>
                </c:pt>
                <c:pt idx="139">
                  <c:v>5.07936716079712</c:v>
                </c:pt>
                <c:pt idx="140">
                  <c:v>4.7237663269043004</c:v>
                </c:pt>
                <c:pt idx="141">
                  <c:v>4.1537790298461896</c:v>
                </c:pt>
                <c:pt idx="142">
                  <c:v>3.4426357746124299</c:v>
                </c:pt>
                <c:pt idx="143">
                  <c:v>2.6751337051391602</c:v>
                </c:pt>
                <c:pt idx="144">
                  <c:v>1.9378738403320299</c:v>
                </c:pt>
                <c:pt idx="145">
                  <c:v>1.3094446659088099</c:v>
                </c:pt>
                <c:pt idx="146">
                  <c:v>0.85160839557647705</c:v>
                </c:pt>
                <c:pt idx="147">
                  <c:v>0.602652788162231</c:v>
                </c:pt>
                <c:pt idx="148">
                  <c:v>0.57405322790145896</c:v>
                </c:pt>
                <c:pt idx="149">
                  <c:v>0.75093579292297397</c:v>
                </c:pt>
                <c:pt idx="150">
                  <c:v>1.09585249423981</c:v>
                </c:pt>
                <c:pt idx="151">
                  <c:v>1.55464851856232</c:v>
                </c:pt>
                <c:pt idx="152">
                  <c:v>2.0632271766662602</c:v>
                </c:pt>
                <c:pt idx="153">
                  <c:v>2.55467700958252</c:v>
                </c:pt>
                <c:pt idx="154">
                  <c:v>2.9665007591247599</c:v>
                </c:pt>
                <c:pt idx="155">
                  <c:v>3.2474524974822998</c:v>
                </c:pt>
                <c:pt idx="156">
                  <c:v>3.3633060455322301</c:v>
                </c:pt>
                <c:pt idx="157">
                  <c:v>3.3010027408599898</c:v>
                </c:pt>
                <c:pt idx="158">
                  <c:v>3.0705926418304399</c:v>
                </c:pt>
                <c:pt idx="159">
                  <c:v>2.7042198181152299</c:v>
                </c:pt>
                <c:pt idx="160">
                  <c:v>2.25192451477051</c:v>
                </c:pt>
                <c:pt idx="161">
                  <c:v>1.7750824689865099</c:v>
                </c:pt>
                <c:pt idx="162">
                  <c:v>1.3383090496063199</c:v>
                </c:pt>
                <c:pt idx="163">
                  <c:v>1.0011022090911901</c:v>
                </c:pt>
                <c:pt idx="164">
                  <c:v>0.81061166524887096</c:v>
                </c:pt>
                <c:pt idx="165">
                  <c:v>0.79633611440658603</c:v>
                </c:pt>
                <c:pt idx="166">
                  <c:v>0.96714103221893299</c:v>
                </c:pt>
                <c:pt idx="167">
                  <c:v>1.3105611801147501</c:v>
                </c:pt>
                <c:pt idx="168">
                  <c:v>1.7941795587539699</c:v>
                </c:pt>
                <c:pt idx="169">
                  <c:v>2.3688099384307901</c:v>
                </c:pt>
                <c:pt idx="170">
                  <c:v>2.97322344779968</c:v>
                </c:pt>
                <c:pt idx="171">
                  <c:v>3.5404224395752002</c:v>
                </c:pt>
                <c:pt idx="172">
                  <c:v>4.0053167343139604</c:v>
                </c:pt>
                <c:pt idx="173">
                  <c:v>4.3128399848937997</c:v>
                </c:pt>
                <c:pt idx="174">
                  <c:v>4.42474317550659</c:v>
                </c:pt>
                <c:pt idx="175">
                  <c:v>4.32385301589966</c:v>
                </c:pt>
                <c:pt idx="176">
                  <c:v>4.0154604911804199</c:v>
                </c:pt>
                <c:pt idx="177">
                  <c:v>3.5260479450225799</c:v>
                </c:pt>
                <c:pt idx="178">
                  <c:v>2.9001119136810298</c:v>
                </c:pt>
                <c:pt idx="179">
                  <c:v>2.19563889503479</c:v>
                </c:pt>
                <c:pt idx="180">
                  <c:v>1.478431224823</c:v>
                </c:pt>
                <c:pt idx="181">
                  <c:v>0.81553566455841098</c:v>
                </c:pt>
                <c:pt idx="182">
                  <c:v>0.26843520998954801</c:v>
                </c:pt>
                <c:pt idx="183">
                  <c:v>-0.1129015609622</c:v>
                </c:pt>
                <c:pt idx="184">
                  <c:v>-0.294229656457901</c:v>
                </c:pt>
                <c:pt idx="185">
                  <c:v>-0.259273171424866</c:v>
                </c:pt>
                <c:pt idx="186" formatCode="0.00E+00">
                  <c:v>-1.0354424826800801E-2</c:v>
                </c:pt>
                <c:pt idx="187">
                  <c:v>0.43224915862083402</c:v>
                </c:pt>
                <c:pt idx="188">
                  <c:v>1.0321449041366599</c:v>
                </c:pt>
                <c:pt idx="189">
                  <c:v>1.73995721340179</c:v>
                </c:pt>
                <c:pt idx="190">
                  <c:v>2.49770927429199</c:v>
                </c:pt>
                <c:pt idx="191">
                  <c:v>3.2439544200897199</c:v>
                </c:pt>
                <c:pt idx="192">
                  <c:v>3.9188330173492401</c:v>
                </c:pt>
                <c:pt idx="193">
                  <c:v>4.4684586524963397</c:v>
                </c:pt>
                <c:pt idx="194">
                  <c:v>4.8484258651733398</c:v>
                </c:pt>
                <c:pt idx="195">
                  <c:v>5.0266022682189897</c:v>
                </c:pt>
                <c:pt idx="196">
                  <c:v>4.9853763580322301</c:v>
                </c:pt>
                <c:pt idx="197">
                  <c:v>4.7233977317810103</c:v>
                </c:pt>
                <c:pt idx="198">
                  <c:v>4.2568159103393599</c:v>
                </c:pt>
                <c:pt idx="199">
                  <c:v>3.6195404529571502</c:v>
                </c:pt>
                <c:pt idx="200">
                  <c:v>2.8615541458129901</c:v>
                </c:pt>
                <c:pt idx="201">
                  <c:v>2.04503393173218</c:v>
                </c:pt>
                <c:pt idx="202">
                  <c:v>1.2389845848083501</c:v>
                </c:pt>
                <c:pt idx="203">
                  <c:v>0.51329314708709695</c:v>
                </c:pt>
                <c:pt idx="204" formatCode="0.00E+00">
                  <c:v>-6.7477561533451094E-2</c:v>
                </c:pt>
                <c:pt idx="205">
                  <c:v>-0.45021656155586198</c:v>
                </c:pt>
                <c:pt idx="206">
                  <c:v>-0.59861594438552901</c:v>
                </c:pt>
                <c:pt idx="207">
                  <c:v>-0.49705576896667503</c:v>
                </c:pt>
                <c:pt idx="208">
                  <c:v>-0.15249738097190901</c:v>
                </c:pt>
                <c:pt idx="209">
                  <c:v>0.40591311454772899</c:v>
                </c:pt>
                <c:pt idx="210">
                  <c:v>1.1295182704925499</c:v>
                </c:pt>
                <c:pt idx="211">
                  <c:v>1.9547547101974501</c:v>
                </c:pt>
                <c:pt idx="212">
                  <c:v>2.8090355396270801</c:v>
                </c:pt>
                <c:pt idx="213">
                  <c:v>3.6171960830688499</c:v>
                </c:pt>
                <c:pt idx="214">
                  <c:v>4.3079299926757804</c:v>
                </c:pt>
                <c:pt idx="215">
                  <c:v>4.8197202682495099</c:v>
                </c:pt>
                <c:pt idx="216">
                  <c:v>5.1059231758117702</c:v>
                </c:pt>
                <c:pt idx="217">
                  <c:v>5.1389641761779803</c:v>
                </c:pt>
                <c:pt idx="218">
                  <c:v>4.9135475158691397</c:v>
                </c:pt>
                <c:pt idx="219">
                  <c:v>4.4481711387634304</c:v>
                </c:pt>
                <c:pt idx="220">
                  <c:v>3.7840614318847701</c:v>
                </c:pt>
                <c:pt idx="221">
                  <c:v>2.9816048145294198</c:v>
                </c:pt>
                <c:pt idx="222">
                  <c:v>2.1151711940765399</c:v>
                </c:pt>
                <c:pt idx="223">
                  <c:v>1.2667396068573</c:v>
                </c:pt>
                <c:pt idx="224">
                  <c:v>0.51823335886001598</c:v>
                </c:pt>
                <c:pt idx="225">
                  <c:v>-5.6820485740899998E-2</c:v>
                </c:pt>
                <c:pt idx="226">
                  <c:v>-0.40115976333618197</c:v>
                </c:pt>
                <c:pt idx="227">
                  <c:v>-0.48009502887725802</c:v>
                </c:pt>
                <c:pt idx="228">
                  <c:v>-0.28539171814918501</c:v>
                </c:pt>
                <c:pt idx="229">
                  <c:v>0.16376321017742199</c:v>
                </c:pt>
                <c:pt idx="230">
                  <c:v>0.82272177934646595</c:v>
                </c:pt>
                <c:pt idx="231">
                  <c:v>1.6258503198623699</c:v>
                </c:pt>
                <c:pt idx="232">
                  <c:v>2.4928965568542498</c:v>
                </c:pt>
                <c:pt idx="233">
                  <c:v>3.33661556243896</c:v>
                </c:pt>
                <c:pt idx="234">
                  <c:v>4.0711350440979004</c:v>
                </c:pt>
                <c:pt idx="235">
                  <c:v>4.62064552307129</c:v>
                </c:pt>
                <c:pt idx="236">
                  <c:v>4.9276399612426802</c:v>
                </c:pt>
                <c:pt idx="237">
                  <c:v>4.9594264030456499</c:v>
                </c:pt>
                <c:pt idx="238">
                  <c:v>4.7118906974792498</c:v>
                </c:pt>
                <c:pt idx="239">
                  <c:v>4.2101335525512704</c:v>
                </c:pt>
                <c:pt idx="240">
                  <c:v>3.5061450004577601</c:v>
                </c:pt>
                <c:pt idx="241">
                  <c:v>2.6737642288207999</c:v>
                </c:pt>
                <c:pt idx="242">
                  <c:v>1.8011277914047199</c:v>
                </c:pt>
                <c:pt idx="243">
                  <c:v>0.98136907815933205</c:v>
                </c:pt>
                <c:pt idx="244">
                  <c:v>0.302572160959244</c:v>
                </c:pt>
                <c:pt idx="245">
                  <c:v>-0.161993607878685</c:v>
                </c:pt>
                <c:pt idx="246">
                  <c:v>-0.362200617790222</c:v>
                </c:pt>
                <c:pt idx="247">
                  <c:v>-0.27681642770767201</c:v>
                </c:pt>
                <c:pt idx="248" formatCode="0.00E+00">
                  <c:v>8.4176734089851393E-2</c:v>
                </c:pt>
                <c:pt idx="249">
                  <c:v>0.68099623918533303</c:v>
                </c:pt>
                <c:pt idx="250">
                  <c:v>1.4488328695297199</c:v>
                </c:pt>
                <c:pt idx="251">
                  <c:v>2.30519723892212</c:v>
                </c:pt>
                <c:pt idx="252">
                  <c:v>3.1589334011077899</c:v>
                </c:pt>
                <c:pt idx="253">
                  <c:v>3.91997289657593</c:v>
                </c:pt>
                <c:pt idx="254">
                  <c:v>4.5088033676147496</c:v>
                </c:pt>
                <c:pt idx="255">
                  <c:v>4.8645291328430202</c:v>
                </c:pt>
                <c:pt idx="256">
                  <c:v>4.95068454742432</c:v>
                </c:pt>
                <c:pt idx="257">
                  <c:v>4.7584424018859899</c:v>
                </c:pt>
                <c:pt idx="258">
                  <c:v>4.3073406219482404</c:v>
                </c:pt>
                <c:pt idx="259">
                  <c:v>3.6436510086059601</c:v>
                </c:pt>
                <c:pt idx="260">
                  <c:v>2.8362498283386199</c:v>
                </c:pt>
                <c:pt idx="261">
                  <c:v>1.9698359966278101</c:v>
                </c:pt>
                <c:pt idx="262">
                  <c:v>1.1359056234359699</c:v>
                </c:pt>
                <c:pt idx="263">
                  <c:v>0.42260083556175199</c:v>
                </c:pt>
                <c:pt idx="264" formatCode="0.00E+00">
                  <c:v>-9.51546356081963E-2</c:v>
                </c:pt>
                <c:pt idx="265">
                  <c:v>-0.363877683877945</c:v>
                </c:pt>
                <c:pt idx="266">
                  <c:v>-0.35719478130340598</c:v>
                </c:pt>
                <c:pt idx="267" formatCode="0.00E+00">
                  <c:v>-7.8375004231929807E-2</c:v>
                </c:pt>
                <c:pt idx="268">
                  <c:v>0.44058969616889998</c:v>
                </c:pt>
                <c:pt idx="269">
                  <c:v>1.1432013511657699</c:v>
                </c:pt>
                <c:pt idx="270">
                  <c:v>1.9551575183868399</c:v>
                </c:pt>
                <c:pt idx="271">
                  <c:v>2.79254817962646</c:v>
                </c:pt>
                <c:pt idx="272">
                  <c:v>3.57067823410034</c:v>
                </c:pt>
                <c:pt idx="273">
                  <c:v>4.2125921249389604</c:v>
                </c:pt>
                <c:pt idx="274">
                  <c:v>4.6563677787780797</c:v>
                </c:pt>
                <c:pt idx="275">
                  <c:v>4.8605575561523402</c:v>
                </c:pt>
                <c:pt idx="276">
                  <c:v>4.8076014518737802</c:v>
                </c:pt>
                <c:pt idx="277">
                  <c:v>4.5052790641784703</c:v>
                </c:pt>
                <c:pt idx="278">
                  <c:v>3.9859602451324498</c:v>
                </c:pt>
                <c:pt idx="279">
                  <c:v>3.3032979965210001</c:v>
                </c:pt>
                <c:pt idx="280">
                  <c:v>2.5264449119567902</c:v>
                </c:pt>
                <c:pt idx="281">
                  <c:v>1.73254442214966</c:v>
                </c:pt>
                <c:pt idx="282">
                  <c:v>0.99872970581054699</c:v>
                </c:pt>
                <c:pt idx="283">
                  <c:v>0.39471092820167503</c:v>
                </c:pt>
                <c:pt idx="284" formatCode="0.00E+00">
                  <c:v>-2.3393645882606499E-2</c:v>
                </c:pt>
                <c:pt idx="285">
                  <c:v>-0.21767517924308799</c:v>
                </c:pt>
                <c:pt idx="286">
                  <c:v>-0.17151530086994199</c:v>
                </c:pt>
                <c:pt idx="287">
                  <c:v>0.108995497226715</c:v>
                </c:pt>
                <c:pt idx="288">
                  <c:v>0.59552729129791304</c:v>
                </c:pt>
                <c:pt idx="289">
                  <c:v>1.2400493621826201</c:v>
                </c:pt>
                <c:pt idx="290">
                  <c:v>1.97940254211426</c:v>
                </c:pt>
                <c:pt idx="291">
                  <c:v>2.7414135932922399</c:v>
                </c:pt>
                <c:pt idx="292">
                  <c:v>3.45199418067932</c:v>
                </c:pt>
                <c:pt idx="293">
                  <c:v>4.0426568984985396</c:v>
                </c:pt>
                <c:pt idx="294">
                  <c:v>4.4576735496520996</c:v>
                </c:pt>
                <c:pt idx="295">
                  <c:v>4.6599249839782697</c:v>
                </c:pt>
                <c:pt idx="296">
                  <c:v>4.6345100402831996</c:v>
                </c:pt>
                <c:pt idx="297">
                  <c:v>4.38954401016235</c:v>
                </c:pt>
                <c:pt idx="298">
                  <c:v>3.95427441596985</c:v>
                </c:pt>
                <c:pt idx="299">
                  <c:v>3.3750910758972199</c:v>
                </c:pt>
                <c:pt idx="300">
                  <c:v>2.7101280689239502</c:v>
                </c:pt>
                <c:pt idx="301">
                  <c:v>2.0231628417968799</c:v>
                </c:pt>
                <c:pt idx="302">
                  <c:v>1.3773992061614999</c:v>
                </c:pt>
                <c:pt idx="303">
                  <c:v>0.82954072952270497</c:v>
                </c:pt>
                <c:pt idx="304">
                  <c:v>0.42472460865974399</c:v>
                </c:pt>
                <c:pt idx="305">
                  <c:v>0.19288930296897899</c:v>
                </c:pt>
                <c:pt idx="306">
                  <c:v>0.146840840578079</c:v>
                </c:pt>
                <c:pt idx="307">
                  <c:v>0.28198122978210399</c:v>
                </c:pt>
                <c:pt idx="308">
                  <c:v>0.57761329412460305</c:v>
                </c:pt>
                <c:pt idx="309">
                  <c:v>0.99986296892166104</c:v>
                </c:pt>
                <c:pt idx="310">
                  <c:v>1.50615835189819</c:v>
                </c:pt>
                <c:pt idx="311">
                  <c:v>2.05063080787659</c:v>
                </c:pt>
                <c:pt idx="312">
                  <c:v>2.5891032218933101</c:v>
                </c:pt>
                <c:pt idx="313">
                  <c:v>3.0826961994171098</c:v>
                </c:pt>
                <c:pt idx="314">
                  <c:v>3.4996974468231201</c:v>
                </c:pt>
                <c:pt idx="315">
                  <c:v>3.8159849643707302</c:v>
                </c:pt>
                <c:pt idx="316">
                  <c:v>4.0147852897643999</c:v>
                </c:pt>
                <c:pt idx="317">
                  <c:v>4.0862479209899902</c:v>
                </c:pt>
                <c:pt idx="318">
                  <c:v>4.0272841453552202</c:v>
                </c:pt>
                <c:pt idx="319">
                  <c:v>3.8420031070709202</c:v>
                </c:pt>
                <c:pt idx="320">
                  <c:v>3.54225754737854</c:v>
                </c:pt>
                <c:pt idx="321">
                  <c:v>3.1475145816803001</c:v>
                </c:pt>
                <c:pt idx="322">
                  <c:v>2.68412137031555</c:v>
                </c:pt>
                <c:pt idx="323">
                  <c:v>2.1848289966583301</c:v>
                </c:pt>
                <c:pt idx="324">
                  <c:v>1.68807232379913</c:v>
                </c:pt>
                <c:pt idx="325">
                  <c:v>1.23529732227325</c:v>
                </c:pt>
                <c:pt idx="326">
                  <c:v>0.86644625663757302</c:v>
                </c:pt>
                <c:pt idx="327">
                  <c:v>0.61504775285720803</c:v>
                </c:pt>
                <c:pt idx="328">
                  <c:v>0.50394439697265603</c:v>
                </c:pt>
                <c:pt idx="329">
                  <c:v>0.54247301816940297</c:v>
                </c:pt>
                <c:pt idx="330">
                  <c:v>0.72542160749435403</c:v>
                </c:pt>
                <c:pt idx="331">
                  <c:v>1.0336594581603999</c:v>
                </c:pt>
                <c:pt idx="332">
                  <c:v>1.4362876415252701</c:v>
                </c:pt>
                <c:pt idx="333">
                  <c:v>1.8940296173095701</c:v>
                </c:pt>
                <c:pt idx="334">
                  <c:v>2.36349296569824</c:v>
                </c:pt>
                <c:pt idx="335">
                  <c:v>2.8020110130310099</c:v>
                </c:pt>
                <c:pt idx="336">
                  <c:v>3.1725821495056201</c:v>
                </c:pt>
                <c:pt idx="337">
                  <c:v>3.4479420185089098</c:v>
                </c:pt>
                <c:pt idx="338">
                  <c:v>3.6128180027008101</c:v>
                </c:pt>
                <c:pt idx="339">
                  <c:v>3.66410160064697</c:v>
                </c:pt>
                <c:pt idx="340">
                  <c:v>3.6093294620513898</c:v>
                </c:pt>
                <c:pt idx="341">
                  <c:v>3.4642372131347701</c:v>
                </c:pt>
                <c:pt idx="342">
                  <c:v>3.2499907016754199</c:v>
                </c:pt>
                <c:pt idx="343">
                  <c:v>2.9903533458709699</c:v>
                </c:pt>
                <c:pt idx="344">
                  <c:v>2.7091512680053702</c:v>
                </c:pt>
                <c:pt idx="345">
                  <c:v>2.4282355308532702</c:v>
                </c:pt>
                <c:pt idx="346">
                  <c:v>2.1659195423126198</c:v>
                </c:pt>
                <c:pt idx="347">
                  <c:v>1.93586301803589</c:v>
                </c:pt>
                <c:pt idx="348">
                  <c:v>1.7466021776199301</c:v>
                </c:pt>
                <c:pt idx="349">
                  <c:v>1.60202324390411</c:v>
                </c:pt>
                <c:pt idx="350">
                  <c:v>1.5026000738143901</c:v>
                </c:pt>
                <c:pt idx="351">
                  <c:v>1.4468569755554199</c:v>
                </c:pt>
                <c:pt idx="352">
                  <c:v>1.4324603080749501</c:v>
                </c:pt>
                <c:pt idx="353">
                  <c:v>1.45668601989746</c:v>
                </c:pt>
                <c:pt idx="354">
                  <c:v>1.5164601802825901</c:v>
                </c:pt>
                <c:pt idx="355">
                  <c:v>1.6083292961120601</c:v>
                </c:pt>
                <c:pt idx="356">
                  <c:v>1.7284641265869101</c:v>
                </c:pt>
                <c:pt idx="357">
                  <c:v>1.8726121187210101</c:v>
                </c:pt>
                <c:pt idx="358">
                  <c:v>2.03595018386841</c:v>
                </c:pt>
                <c:pt idx="359">
                  <c:v>2.2129046916961701</c:v>
                </c:pt>
                <c:pt idx="360">
                  <c:v>2.3970425128936799</c:v>
                </c:pt>
                <c:pt idx="361">
                  <c:v>2.5810620784759499</c:v>
                </c:pt>
                <c:pt idx="362">
                  <c:v>2.7569432258606001</c:v>
                </c:pt>
                <c:pt idx="363">
                  <c:v>2.9162616729736301</c:v>
                </c:pt>
                <c:pt idx="364">
                  <c:v>3.0504302978515598</c:v>
                </c:pt>
                <c:pt idx="365">
                  <c:v>3.1506812572479199</c:v>
                </c:pt>
                <c:pt idx="366">
                  <c:v>3.2080006599426301</c:v>
                </c:pt>
                <c:pt idx="367">
                  <c:v>3.2134344577789302</c:v>
                </c:pt>
                <c:pt idx="368">
                  <c:v>3.15923070907593</c:v>
                </c:pt>
                <c:pt idx="369">
                  <c:v>3.0408678054809601</c:v>
                </c:pt>
                <c:pt idx="370">
                  <c:v>2.8591051101684601</c:v>
                </c:pt>
                <c:pt idx="371">
                  <c:v>2.6209967136383101</c:v>
                </c:pt>
                <c:pt idx="372">
                  <c:v>2.3395214080810498</c:v>
                </c:pt>
                <c:pt idx="373">
                  <c:v>2.0324923992157</c:v>
                </c:pt>
                <c:pt idx="374">
                  <c:v>1.7217152118682899</c:v>
                </c:pt>
                <c:pt idx="375">
                  <c:v>1.4322053194046001</c:v>
                </c:pt>
                <c:pt idx="376">
                  <c:v>1.1905478239059399</c:v>
                </c:pt>
                <c:pt idx="377">
                  <c:v>1.0222929716110201</c:v>
                </c:pt>
                <c:pt idx="378">
                  <c:v>0.948863685131073</c:v>
                </c:pt>
                <c:pt idx="379">
                  <c:v>0.98444223403930697</c:v>
                </c:pt>
                <c:pt idx="380">
                  <c:v>1.13350665569305</c:v>
                </c:pt>
                <c:pt idx="381">
                  <c:v>1.3896304368972801</c:v>
                </c:pt>
                <c:pt idx="382">
                  <c:v>1.7356531620025599</c:v>
                </c:pt>
                <c:pt idx="383">
                  <c:v>2.1450350284576398</c:v>
                </c:pt>
                <c:pt idx="384">
                  <c:v>2.5840992927551301</c:v>
                </c:pt>
                <c:pt idx="385">
                  <c:v>3.0148735046386701</c:v>
                </c:pt>
                <c:pt idx="386">
                  <c:v>3.39825415611267</c:v>
                </c:pt>
                <c:pt idx="387">
                  <c:v>3.6973466873168999</c:v>
                </c:pt>
                <c:pt idx="388">
                  <c:v>3.88089227676392</c:v>
                </c:pt>
                <c:pt idx="389">
                  <c:v>3.92661786079407</c:v>
                </c:pt>
                <c:pt idx="390">
                  <c:v>3.82406878471375</c:v>
                </c:pt>
                <c:pt idx="391">
                  <c:v>3.5763783454895002</c:v>
                </c:pt>
                <c:pt idx="392">
                  <c:v>3.20066165924072</c:v>
                </c:pt>
                <c:pt idx="393">
                  <c:v>2.7270052433013898</c:v>
                </c:pt>
                <c:pt idx="394">
                  <c:v>2.1961703300476101</c:v>
                </c:pt>
                <c:pt idx="395">
                  <c:v>1.6562774181366</c:v>
                </c:pt>
                <c:pt idx="396">
                  <c:v>1.1584837436676001</c:v>
                </c:pt>
                <c:pt idx="397">
                  <c:v>0.75184977054596003</c:v>
                </c:pt>
                <c:pt idx="398">
                  <c:v>0.47793811559677102</c:v>
                </c:pt>
                <c:pt idx="399">
                  <c:v>0.36606952548027</c:v>
                </c:pt>
                <c:pt idx="400">
                  <c:v>0.430121779441834</c:v>
                </c:pt>
                <c:pt idx="401">
                  <c:v>0.66726058721542403</c:v>
                </c:pt>
                <c:pt idx="402">
                  <c:v>1.0584759712219201</c:v>
                </c:pt>
                <c:pt idx="403">
                  <c:v>1.57054507732391</c:v>
                </c:pt>
                <c:pt idx="404">
                  <c:v>2.1589810848236102</c:v>
                </c:pt>
                <c:pt idx="405">
                  <c:v>2.7717092037200901</c:v>
                </c:pt>
                <c:pt idx="406">
                  <c:v>3.35339307785034</c:v>
                </c:pt>
                <c:pt idx="407">
                  <c:v>3.8502631187439</c:v>
                </c:pt>
                <c:pt idx="408">
                  <c:v>4.2151794433593803</c:v>
                </c:pt>
                <c:pt idx="409">
                  <c:v>4.4122352600097701</c:v>
                </c:pt>
                <c:pt idx="410">
                  <c:v>4.4201474189758301</c:v>
                </c:pt>
                <c:pt idx="411">
                  <c:v>4.2340846061706499</c:v>
                </c:pt>
                <c:pt idx="412">
                  <c:v>3.8660292625427202</c:v>
                </c:pt>
                <c:pt idx="413">
                  <c:v>3.3440809249877899</c:v>
                </c:pt>
                <c:pt idx="414">
                  <c:v>2.7112772464752202</c:v>
                </c:pt>
                <c:pt idx="415">
                  <c:v>2.02310013771057</c:v>
                </c:pt>
                <c:pt idx="416">
                  <c:v>1.34274613857269</c:v>
                </c:pt>
                <c:pt idx="417">
                  <c:v>0.73461902141571001</c:v>
                </c:pt>
                <c:pt idx="418">
                  <c:v>0.25708302855491599</c:v>
                </c:pt>
                <c:pt idx="419" formatCode="0.00E+00">
                  <c:v>-4.3877385556697901E-2</c:v>
                </c:pt>
                <c:pt idx="420">
                  <c:v>-0.138802245259285</c:v>
                </c:pt>
                <c:pt idx="421">
                  <c:v>-1.6883933916688E-2</c:v>
                </c:pt>
                <c:pt idx="422">
                  <c:v>0.31342419981956499</c:v>
                </c:pt>
                <c:pt idx="423">
                  <c:v>0.82519841194152799</c:v>
                </c:pt>
                <c:pt idx="424">
                  <c:v>1.47528159618378</c:v>
                </c:pt>
                <c:pt idx="425">
                  <c:v>2.2079503536224401</c:v>
                </c:pt>
                <c:pt idx="426">
                  <c:v>2.95980596542358</c:v>
                </c:pt>
                <c:pt idx="427">
                  <c:v>3.6654415130615199</c:v>
                </c:pt>
                <c:pt idx="428">
                  <c:v>4.2632985115051296</c:v>
                </c:pt>
                <c:pt idx="429">
                  <c:v>4.70104885101318</c:v>
                </c:pt>
                <c:pt idx="430">
                  <c:v>4.9399576187133798</c:v>
                </c:pt>
                <c:pt idx="431">
                  <c:v>4.9578385353088397</c:v>
                </c:pt>
                <c:pt idx="432">
                  <c:v>4.7505569458007804</c:v>
                </c:pt>
                <c:pt idx="433">
                  <c:v>4.3322668075561497</c:v>
                </c:pt>
                <c:pt idx="434">
                  <c:v>3.7347667217254599</c:v>
                </c:pt>
                <c:pt idx="435">
                  <c:v>3.0059940814971902</c:v>
                </c:pt>
                <c:pt idx="436">
                  <c:v>2.2071230411529501</c:v>
                </c:pt>
                <c:pt idx="437">
                  <c:v>1.4077455997467001</c:v>
                </c:pt>
                <c:pt idx="438">
                  <c:v>0.67935025691986095</c:v>
                </c:pt>
                <c:pt idx="439" formatCode="0.00E+00">
                  <c:v>8.8131159543991103E-2</c:v>
                </c:pt>
                <c:pt idx="440">
                  <c:v>-0.31161680817604098</c:v>
                </c:pt>
                <c:pt idx="441">
                  <c:v>-0.48278707265853898</c:v>
                </c:pt>
                <c:pt idx="442">
                  <c:v>-0.40913990139961198</c:v>
                </c:pt>
                <c:pt idx="443" formatCode="0.00E+00">
                  <c:v>-9.7066543996334104E-2</c:v>
                </c:pt>
                <c:pt idx="444">
                  <c:v>0.42479979991912797</c:v>
                </c:pt>
                <c:pt idx="445">
                  <c:v>1.1081851720809901</c:v>
                </c:pt>
                <c:pt idx="446">
                  <c:v>1.8898516893386801</c:v>
                </c:pt>
                <c:pt idx="447">
                  <c:v>2.6979053020477299</c:v>
                </c:pt>
                <c:pt idx="448">
                  <c:v>3.4588685035705602</c:v>
                </c:pt>
                <c:pt idx="449">
                  <c:v>4.1045250892639196</c:v>
                </c:pt>
                <c:pt idx="450">
                  <c:v>4.5778040885925302</c:v>
                </c:pt>
                <c:pt idx="451">
                  <c:v>4.8374352455139196</c:v>
                </c:pt>
                <c:pt idx="452">
                  <c:v>4.8614168167114302</c:v>
                </c:pt>
                <c:pt idx="453">
                  <c:v>4.6494154930114799</c:v>
                </c:pt>
                <c:pt idx="454">
                  <c:v>4.2237973213195801</c:v>
                </c:pt>
                <c:pt idx="455">
                  <c:v>3.6285889148712198</c:v>
                </c:pt>
                <c:pt idx="456">
                  <c:v>2.9257373809814502</c:v>
                </c:pt>
                <c:pt idx="457">
                  <c:v>2.1885778903961199</c:v>
                </c:pt>
                <c:pt idx="458">
                  <c:v>1.4933873414993299</c:v>
                </c:pt>
                <c:pt idx="459">
                  <c:v>0.91035342216491699</c:v>
                </c:pt>
                <c:pt idx="460">
                  <c:v>0.49544790387153598</c:v>
                </c:pt>
                <c:pt idx="461">
                  <c:v>0.28431639075279203</c:v>
                </c:pt>
                <c:pt idx="462">
                  <c:v>0.28886771202087402</c:v>
                </c:pt>
                <c:pt idx="463">
                  <c:v>0.49676755070686301</c:v>
                </c:pt>
                <c:pt idx="464">
                  <c:v>0.87358266115188599</c:v>
                </c:pt>
                <c:pt idx="465">
                  <c:v>1.36720359325409</c:v>
                </c:pt>
                <c:pt idx="466">
                  <c:v>1.9142967462539699</c:v>
                </c:pt>
                <c:pt idx="467">
                  <c:v>2.4484212398529102</c:v>
                </c:pt>
                <c:pt idx="468">
                  <c:v>2.9087433815002401</c:v>
                </c:pt>
                <c:pt idx="469">
                  <c:v>3.24745798110962</c:v>
                </c:pt>
                <c:pt idx="470">
                  <c:v>3.4346675872802699</c:v>
                </c:pt>
                <c:pt idx="471">
                  <c:v>3.4605066776275599</c:v>
                </c:pt>
                <c:pt idx="472">
                  <c:v>3.33479523658752</c:v>
                </c:pt>
                <c:pt idx="473">
                  <c:v>3.0846974849700901</c:v>
                </c:pt>
                <c:pt idx="474">
                  <c:v>2.7509183883667001</c:v>
                </c:pt>
                <c:pt idx="475">
                  <c:v>2.3827209472656299</c:v>
                </c:pt>
                <c:pt idx="476">
                  <c:v>2.0320386886596702</c:v>
                </c:pt>
                <c:pt idx="477">
                  <c:v>1.74709725379944</c:v>
                </c:pt>
                <c:pt idx="478">
                  <c:v>1.56614112854004</c:v>
                </c:pt>
                <c:pt idx="479">
                  <c:v>1.51223015785217</c:v>
                </c:pt>
                <c:pt idx="480">
                  <c:v>1.59016501903534</c:v>
                </c:pt>
                <c:pt idx="481">
                  <c:v>1.78618824481964</c:v>
                </c:pt>
                <c:pt idx="482">
                  <c:v>2.0707020759582502</c:v>
                </c:pt>
                <c:pt idx="483">
                  <c:v>2.4032869338989298</c:v>
                </c:pt>
                <c:pt idx="484">
                  <c:v>2.7384002208709699</c:v>
                </c:pt>
                <c:pt idx="485">
                  <c:v>3.0305328369140598</c:v>
                </c:pt>
                <c:pt idx="486">
                  <c:v>3.2387003898620601</c:v>
                </c:pt>
                <c:pt idx="487">
                  <c:v>3.3307518959045401</c:v>
                </c:pt>
                <c:pt idx="488">
                  <c:v>3.28756976127625</c:v>
                </c:pt>
                <c:pt idx="489">
                  <c:v>3.10630536079407</c:v>
                </c:pt>
                <c:pt idx="490">
                  <c:v>2.8017168045043901</c:v>
                </c:pt>
                <c:pt idx="491">
                  <c:v>2.4052393436431898</c:v>
                </c:pt>
                <c:pt idx="492">
                  <c:v>1.9617167711257899</c:v>
                </c:pt>
                <c:pt idx="493">
                  <c:v>1.5241278409957899</c:v>
                </c:pt>
                <c:pt idx="494">
                  <c:v>1.1468914747238199</c:v>
                </c:pt>
                <c:pt idx="495">
                  <c:v>0.87867015600204501</c:v>
                </c:pt>
                <c:pt idx="496">
                  <c:v>0.75582039356231701</c:v>
                </c:pt>
                <c:pt idx="497">
                  <c:v>0.79755282402038596</c:v>
                </c:pt>
                <c:pt idx="498">
                  <c:v>1.00356185436249</c:v>
                </c:pt>
                <c:pt idx="499">
                  <c:v>1.3542850017547601</c:v>
                </c:pt>
                <c:pt idx="500">
                  <c:v>1.8135294914245601</c:v>
                </c:pt>
                <c:pt idx="501">
                  <c:v>2.3329598903656001</c:v>
                </c:pt>
                <c:pt idx="502">
                  <c:v>2.8576860427856401</c:v>
                </c:pt>
                <c:pt idx="503">
                  <c:v>3.3320746421814</c:v>
                </c:pt>
                <c:pt idx="504">
                  <c:v>3.7051842212677002</c:v>
                </c:pt>
                <c:pt idx="505">
                  <c:v>3.9355521202087398</c:v>
                </c:pt>
                <c:pt idx="506">
                  <c:v>3.9953017234802299</c:v>
                </c:pt>
                <c:pt idx="507">
                  <c:v>3.8735625743865998</c:v>
                </c:pt>
                <c:pt idx="508">
                  <c:v>3.5788600444793701</c:v>
                </c:pt>
                <c:pt idx="509">
                  <c:v>3.1397857666015598</c:v>
                </c:pt>
                <c:pt idx="510">
                  <c:v>2.60302686691284</c:v>
                </c:pt>
                <c:pt idx="511">
                  <c:v>2.0284054279327401</c:v>
                </c:pt>
                <c:pt idx="512">
                  <c:v>1.48149561882019</c:v>
                </c:pt>
                <c:pt idx="513">
                  <c:v>1.0251384973526001</c:v>
                </c:pt>
                <c:pt idx="514">
                  <c:v>0.71145755052566495</c:v>
                </c:pt>
                <c:pt idx="515">
                  <c:v>0.57568579912185702</c:v>
                </c:pt>
                <c:pt idx="516">
                  <c:v>0.63245534896850597</c:v>
                </c:pt>
                <c:pt idx="517">
                  <c:v>0.87457853555679299</c:v>
                </c:pt>
                <c:pt idx="518">
                  <c:v>1.2740335464477499</c:v>
                </c:pt>
                <c:pt idx="519">
                  <c:v>1.78474497795105</c:v>
                </c:pt>
                <c:pt idx="520">
                  <c:v>2.3471453189849898</c:v>
                </c:pt>
                <c:pt idx="521">
                  <c:v>2.8945369720459002</c:v>
                </c:pt>
                <c:pt idx="522">
                  <c:v>3.3610181808471702</c:v>
                </c:pt>
                <c:pt idx="523">
                  <c:v>3.68991279602051</c:v>
                </c:pt>
                <c:pt idx="524">
                  <c:v>3.8412458896636998</c:v>
                </c:pt>
                <c:pt idx="525">
                  <c:v>3.7969832420349099</c:v>
                </c:pt>
                <c:pt idx="526">
                  <c:v>3.5631973743438698</c:v>
                </c:pt>
                <c:pt idx="527">
                  <c:v>3.1689081192016602</c:v>
                </c:pt>
                <c:pt idx="528">
                  <c:v>2.66201591491699</c:v>
                </c:pt>
                <c:pt idx="529">
                  <c:v>2.1031258106231698</c:v>
                </c:pt>
                <c:pt idx="530">
                  <c:v>1.5582034587860101</c:v>
                </c:pt>
                <c:pt idx="531">
                  <c:v>1.09101355075836</c:v>
                </c:pt>
                <c:pt idx="532">
                  <c:v>0.75615805387496904</c:v>
                </c:pt>
                <c:pt idx="533">
                  <c:v>0.59329080581664995</c:v>
                </c:pt>
                <c:pt idx="534">
                  <c:v>0.622919261455536</c:v>
                </c:pt>
                <c:pt idx="535">
                  <c:v>0.84422594308853105</c:v>
                </c:pt>
                <c:pt idx="536">
                  <c:v>1.2351830005645801</c:v>
                </c:pt>
                <c:pt idx="537">
                  <c:v>1.7550034523010301</c:v>
                </c:pt>
                <c:pt idx="538">
                  <c:v>2.3485260009765598</c:v>
                </c:pt>
                <c:pt idx="539">
                  <c:v>2.95202684402466</c:v>
                </c:pt>
                <c:pt idx="540">
                  <c:v>3.49991679191589</c:v>
                </c:pt>
                <c:pt idx="541">
                  <c:v>3.93176341056824</c:v>
                </c:pt>
                <c:pt idx="542">
                  <c:v>4.1990075111389196</c:v>
                </c:pt>
                <c:pt idx="543">
                  <c:v>4.2705998420715297</c:v>
                </c:pt>
                <c:pt idx="544">
                  <c:v>4.13657474517822</c:v>
                </c:pt>
                <c:pt idx="545">
                  <c:v>3.80891013145447</c:v>
                </c:pt>
                <c:pt idx="546">
                  <c:v>3.3196663856506401</c:v>
                </c:pt>
                <c:pt idx="547">
                  <c:v>2.7169415950775102</c:v>
                </c:pt>
                <c:pt idx="548">
                  <c:v>2.0595858097076398</c:v>
                </c:pt>
                <c:pt idx="549">
                  <c:v>1.41138315200806</c:v>
                </c:pt>
                <c:pt idx="550">
                  <c:v>0.83518272638320901</c:v>
                </c:pt>
                <c:pt idx="551">
                  <c:v>0.38715946674346902</c:v>
                </c:pt>
                <c:pt idx="552">
                  <c:v>0.111450627446175</c:v>
                </c:pt>
                <c:pt idx="553" formatCode="0.00E+00">
                  <c:v>3.5720642656087903E-2</c:v>
                </c:pt>
                <c:pt idx="554">
                  <c:v>0.168383464217186</c:v>
                </c:pt>
                <c:pt idx="555">
                  <c:v>0.49795371294021601</c:v>
                </c:pt>
                <c:pt idx="556">
                  <c:v>0.99455016851425204</c:v>
                </c:pt>
                <c:pt idx="557">
                  <c:v>1.6130409240722701</c:v>
                </c:pt>
                <c:pt idx="558">
                  <c:v>2.2973213195800799</c:v>
                </c:pt>
                <c:pt idx="559">
                  <c:v>2.98533058166504</c:v>
                </c:pt>
                <c:pt idx="560">
                  <c:v>3.61450242996216</c:v>
                </c:pt>
                <c:pt idx="561">
                  <c:v>4.1273083686828604</c:v>
                </c:pt>
                <c:pt idx="562">
                  <c:v>4.4764733314514196</c:v>
                </c:pt>
                <c:pt idx="563">
                  <c:v>4.6294398307800302</c:v>
                </c:pt>
                <c:pt idx="564">
                  <c:v>4.5716242790222203</c:v>
                </c:pt>
                <c:pt idx="565">
                  <c:v>4.3079934120178196</c:v>
                </c:pt>
                <c:pt idx="566">
                  <c:v>3.86268281936646</c:v>
                </c:pt>
                <c:pt idx="567">
                  <c:v>3.27661180496216</c:v>
                </c:pt>
                <c:pt idx="568">
                  <c:v>2.6034643650054901</c:v>
                </c:pt>
                <c:pt idx="569">
                  <c:v>1.90456414222717</c:v>
                </c:pt>
                <c:pt idx="570">
                  <c:v>1.24328136444092</c:v>
                </c:pt>
                <c:pt idx="571">
                  <c:v>0.67935615777969405</c:v>
                </c:pt>
                <c:pt idx="572">
                  <c:v>0.26342293620109603</c:v>
                </c:pt>
                <c:pt idx="573" formatCode="0.00E+00">
                  <c:v>3.2158490270376199E-2</c:v>
                </c:pt>
                <c:pt idx="574" formatCode="0.00E+00">
                  <c:v>4.7221495769918E-3</c:v>
                </c:pt>
                <c:pt idx="575">
                  <c:v>0.181119695305824</c:v>
                </c:pt>
                <c:pt idx="576">
                  <c:v>0.54270601272582997</c:v>
                </c:pt>
                <c:pt idx="577">
                  <c:v>1.0545396804809599</c:v>
                </c:pt>
                <c:pt idx="578">
                  <c:v>1.66905677318573</c:v>
                </c:pt>
                <c:pt idx="579">
                  <c:v>2.33058738708496</c:v>
                </c:pt>
                <c:pt idx="580">
                  <c:v>2.9802947044372599</c:v>
                </c:pt>
                <c:pt idx="581">
                  <c:v>3.5611944198608398</c:v>
                </c:pt>
                <c:pt idx="582">
                  <c:v>4.02291011810303</c:v>
                </c:pt>
                <c:pt idx="583">
                  <c:v>4.32584571838379</c:v>
                </c:pt>
                <c:pt idx="584">
                  <c:v>4.4445018768310502</c:v>
                </c:pt>
                <c:pt idx="585">
                  <c:v>4.3696885108947798</c:v>
                </c:pt>
                <c:pt idx="586">
                  <c:v>4.1093578338623002</c:v>
                </c:pt>
                <c:pt idx="587">
                  <c:v>3.6878888607025102</c:v>
                </c:pt>
                <c:pt idx="588">
                  <c:v>3.1437969207763699</c:v>
                </c:pt>
                <c:pt idx="589">
                  <c:v>2.5261895656585698</c:v>
                </c:pt>
                <c:pt idx="590">
                  <c:v>1.89042603969574</c:v>
                </c:pt>
                <c:pt idx="591">
                  <c:v>1.2933596372604399</c:v>
                </c:pt>
                <c:pt idx="592">
                  <c:v>0.788416087627411</c:v>
                </c:pt>
                <c:pt idx="593">
                  <c:v>0.42078101634979198</c:v>
                </c:pt>
                <c:pt idx="594">
                  <c:v>0.223129287362099</c:v>
                </c:pt>
                <c:pt idx="595">
                  <c:v>0.21247352659702301</c:v>
                </c:pt>
                <c:pt idx="596">
                  <c:v>0.38864299654960599</c:v>
                </c:pt>
                <c:pt idx="597">
                  <c:v>0.73457926511764504</c:v>
                </c:pt>
                <c:pt idx="598">
                  <c:v>1.2182809114456199</c:v>
                </c:pt>
                <c:pt idx="599">
                  <c:v>1.7960205078125</c:v>
                </c:pt>
                <c:pt idx="600">
                  <c:v>2.41641020774841</c:v>
                </c:pt>
                <c:pt idx="601">
                  <c:v>3.0249361991882302</c:v>
                </c:pt>
                <c:pt idx="602">
                  <c:v>3.5686337947845499</c:v>
                </c:pt>
                <c:pt idx="603">
                  <c:v>4.0005688667297399</c:v>
                </c:pt>
                <c:pt idx="604">
                  <c:v>4.2837986946106001</c:v>
                </c:pt>
                <c:pt idx="605">
                  <c:v>4.3944721221923801</c:v>
                </c:pt>
                <c:pt idx="606">
                  <c:v>4.3236975669860804</c:v>
                </c:pt>
                <c:pt idx="607">
                  <c:v>4.0780062675476101</c:v>
                </c:pt>
                <c:pt idx="608">
                  <c:v>3.6783816814422599</c:v>
                </c:pt>
                <c:pt idx="609">
                  <c:v>3.1581275463104199</c:v>
                </c:pt>
                <c:pt idx="610">
                  <c:v>2.5599594116210902</c:v>
                </c:pt>
                <c:pt idx="611">
                  <c:v>1.9327495098114</c:v>
                </c:pt>
                <c:pt idx="612">
                  <c:v>1.32813501358032</c:v>
                </c:pt>
                <c:pt idx="613">
                  <c:v>0.79678440093994096</c:v>
                </c:pt>
                <c:pt idx="614">
                  <c:v>0.38418754935264599</c:v>
                </c:pt>
                <c:pt idx="615">
                  <c:v>0.126409947872162</c:v>
                </c:pt>
                <c:pt idx="616" formatCode="0.00E+00">
                  <c:v>4.65781837701797E-2</c:v>
                </c:pt>
                <c:pt idx="617">
                  <c:v>0.15274269878864299</c:v>
                </c:pt>
                <c:pt idx="618">
                  <c:v>0.43731522560119601</c:v>
                </c:pt>
                <c:pt idx="619">
                  <c:v>0.87782603502273604</c:v>
                </c:pt>
                <c:pt idx="620">
                  <c:v>1.43885290622711</c:v>
                </c:pt>
                <c:pt idx="621">
                  <c:v>2.0748977661132799</c:v>
                </c:pt>
                <c:pt idx="622">
                  <c:v>2.7340836524963401</c:v>
                </c:pt>
                <c:pt idx="623">
                  <c:v>3.36242628097534</c:v>
                </c:pt>
                <c:pt idx="624">
                  <c:v>3.9083445072174099</c:v>
                </c:pt>
                <c:pt idx="625">
                  <c:v>4.3270173072814897</c:v>
                </c:pt>
                <c:pt idx="626">
                  <c:v>4.5841789245605504</c:v>
                </c:pt>
                <c:pt idx="627">
                  <c:v>4.65897560119629</c:v>
                </c:pt>
                <c:pt idx="628">
                  <c:v>4.5455861091613796</c:v>
                </c:pt>
                <c:pt idx="629">
                  <c:v>4.2534708976745597</c:v>
                </c:pt>
                <c:pt idx="630">
                  <c:v>3.8063342571258501</c:v>
                </c:pt>
                <c:pt idx="631">
                  <c:v>3.2399806976318399</c:v>
                </c:pt>
                <c:pt idx="632">
                  <c:v>2.5993466377258301</c:v>
                </c:pt>
                <c:pt idx="633">
                  <c:v>1.93491494655609</c:v>
                </c:pt>
                <c:pt idx="634">
                  <c:v>1.29865705966949</c:v>
                </c:pt>
                <c:pt idx="635">
                  <c:v>0.73974943161010698</c:v>
                </c:pt>
                <c:pt idx="636">
                  <c:v>0.30052810907363903</c:v>
                </c:pt>
                <c:pt idx="637" formatCode="0.00E+00">
                  <c:v>1.3343066908419099E-2</c:v>
                </c:pt>
                <c:pt idx="638">
                  <c:v>-0.10126686096191399</c:v>
                </c:pt>
                <c:pt idx="639" formatCode="0.00E+00">
                  <c:v>-3.5463824868202203E-2</c:v>
                </c:pt>
                <c:pt idx="640">
                  <c:v>0.20546218752861001</c:v>
                </c:pt>
                <c:pt idx="641">
                  <c:v>0.60326534509658802</c:v>
                </c:pt>
                <c:pt idx="642">
                  <c:v>1.1278203725814799</c:v>
                </c:pt>
                <c:pt idx="643">
                  <c:v>1.7392551898956301</c:v>
                </c:pt>
                <c:pt idx="644">
                  <c:v>2.3911554813385001</c:v>
                </c:pt>
                <c:pt idx="645">
                  <c:v>3.0343065261840798</c:v>
                </c:pt>
                <c:pt idx="646">
                  <c:v>3.62041139602661</c:v>
                </c:pt>
                <c:pt idx="647">
                  <c:v>4.1055445671081499</c:v>
                </c:pt>
                <c:pt idx="648">
                  <c:v>4.4533228874206499</c:v>
                </c:pt>
                <c:pt idx="649">
                  <c:v>4.6377744674682599</c:v>
                </c:pt>
                <c:pt idx="650">
                  <c:v>4.64566993713379</c:v>
                </c:pt>
                <c:pt idx="651">
                  <c:v>4.4778461456298801</c:v>
                </c:pt>
                <c:pt idx="652">
                  <c:v>4.1491608619689897</c:v>
                </c:pt>
                <c:pt idx="653">
                  <c:v>3.6871170997619598</c:v>
                </c:pt>
                <c:pt idx="654">
                  <c:v>3.1292922496795699</c:v>
                </c:pt>
                <c:pt idx="655">
                  <c:v>2.51990866661072</c:v>
                </c:pt>
                <c:pt idx="656">
                  <c:v>1.9059499502182</c:v>
                </c:pt>
                <c:pt idx="657">
                  <c:v>1.3331660032272299</c:v>
                </c:pt>
                <c:pt idx="658">
                  <c:v>0.84228545427322399</c:v>
                </c:pt>
                <c:pt idx="659">
                  <c:v>0.46597546339035001</c:v>
                </c:pt>
                <c:pt idx="660">
                  <c:v>0.22707924246788</c:v>
                </c:pt>
                <c:pt idx="661">
                  <c:v>0.138060227036476</c:v>
                </c:pt>
                <c:pt idx="662">
                  <c:v>0.20104517042636899</c:v>
                </c:pt>
                <c:pt idx="663">
                  <c:v>0.40807485580444303</c:v>
                </c:pt>
                <c:pt idx="664">
                  <c:v>0.74175435304641701</c:v>
                </c:pt>
                <c:pt idx="665">
                  <c:v>1.1765758991241499</c:v>
                </c:pt>
                <c:pt idx="666">
                  <c:v>1.68098628520966</c:v>
                </c:pt>
                <c:pt idx="667">
                  <c:v>2.2199571132659899</c:v>
                </c:pt>
                <c:pt idx="668">
                  <c:v>2.7575767040252699</c:v>
                </c:pt>
                <c:pt idx="669">
                  <c:v>3.2592976093292201</c:v>
                </c:pt>
                <c:pt idx="670">
                  <c:v>3.6936821937561</c:v>
                </c:pt>
                <c:pt idx="671">
                  <c:v>4.0336804389953604</c:v>
                </c:pt>
                <c:pt idx="672">
                  <c:v>4.257568359375</c:v>
                </c:pt>
                <c:pt idx="673">
                  <c:v>4.3498206138610804</c:v>
                </c:pt>
                <c:pt idx="674">
                  <c:v>4.3020973205566397</c:v>
                </c:pt>
                <c:pt idx="675">
                  <c:v>4.1144042015075701</c:v>
                </c:pt>
                <c:pt idx="676">
                  <c:v>3.79605269432068</c:v>
                </c:pt>
                <c:pt idx="677">
                  <c:v>3.3659520149231001</c:v>
                </c:pt>
                <c:pt idx="678">
                  <c:v>2.8519730567932098</c:v>
                </c:pt>
                <c:pt idx="679">
                  <c:v>2.2894444465637198</c:v>
                </c:pt>
                <c:pt idx="680">
                  <c:v>1.7189016342163099</c:v>
                </c:pt>
                <c:pt idx="681">
                  <c:v>1.18317651748657</c:v>
                </c:pt>
                <c:pt idx="682">
                  <c:v>0.72407323122024503</c:v>
                </c:pt>
                <c:pt idx="683">
                  <c:v>0.37881523370742798</c:v>
                </c:pt>
                <c:pt idx="684">
                  <c:v>0.17654325067997001</c:v>
                </c:pt>
                <c:pt idx="685">
                  <c:v>0.13530637323856401</c:v>
                </c:pt>
                <c:pt idx="686">
                  <c:v>0.26005229353904702</c:v>
                </c:pt>
                <c:pt idx="687">
                  <c:v>0.54198366403579701</c:v>
                </c:pt>
                <c:pt idx="688">
                  <c:v>0.95936536788940396</c:v>
                </c:pt>
                <c:pt idx="689">
                  <c:v>1.47962510585785</c:v>
                </c:pt>
                <c:pt idx="690">
                  <c:v>2.0623683929443399</c:v>
                </c:pt>
                <c:pt idx="691">
                  <c:v>2.6629157066345202</c:v>
                </c:pt>
                <c:pt idx="692">
                  <c:v>3.2359545230865501</c:v>
                </c:pt>
                <c:pt idx="693">
                  <c:v>3.7389323711395299</c:v>
                </c:pt>
                <c:pt idx="694">
                  <c:v>4.1348533630371103</c:v>
                </c:pt>
                <c:pt idx="695">
                  <c:v>4.3943328857421902</c:v>
                </c:pt>
                <c:pt idx="696">
                  <c:v>4.4970006942748997</c:v>
                </c:pt>
                <c:pt idx="697">
                  <c:v>4.4325666427612296</c:v>
                </c:pt>
                <c:pt idx="698">
                  <c:v>4.2017889022827104</c:v>
                </c:pt>
                <c:pt idx="699">
                  <c:v>3.81716108322144</c:v>
                </c:pt>
                <c:pt idx="700">
                  <c:v>3.30295014381409</c:v>
                </c:pt>
                <c:pt idx="701">
                  <c:v>2.69451928138733</c:v>
                </c:pt>
                <c:pt idx="702">
                  <c:v>2.0369231700897199</c:v>
                </c:pt>
                <c:pt idx="703">
                  <c:v>1.38245666027069</c:v>
                </c:pt>
                <c:pt idx="704">
                  <c:v>0.78684794902801503</c:v>
                </c:pt>
                <c:pt idx="705">
                  <c:v>0.30415856838226302</c:v>
                </c:pt>
                <c:pt idx="706" formatCode="0.00E+00">
                  <c:v>-1.89839638769627E-2</c:v>
                </c:pt>
                <c:pt idx="707">
                  <c:v>-0.14880281686782801</c:v>
                </c:pt>
                <c:pt idx="708" formatCode="0.00E+00">
                  <c:v>-6.8441607058048207E-2</c:v>
                </c:pt>
                <c:pt idx="709">
                  <c:v>0.21982745826244399</c:v>
                </c:pt>
                <c:pt idx="710">
                  <c:v>0.69431322813034102</c:v>
                </c:pt>
                <c:pt idx="711">
                  <c:v>1.3155232667923</c:v>
                </c:pt>
                <c:pt idx="712">
                  <c:v>2.0296506881713898</c:v>
                </c:pt>
                <c:pt idx="713">
                  <c:v>2.7735435962677002</c:v>
                </c:pt>
                <c:pt idx="714">
                  <c:v>3.4805319309234601</c:v>
                </c:pt>
                <c:pt idx="715">
                  <c:v>4.08654880523682</c:v>
                </c:pt>
                <c:pt idx="716">
                  <c:v>4.5361027717590297</c:v>
                </c:pt>
                <c:pt idx="717">
                  <c:v>4.7876482009887704</c:v>
                </c:pt>
                <c:pt idx="718">
                  <c:v>4.8177318572998002</c:v>
                </c:pt>
                <c:pt idx="719">
                  <c:v>4.6233634948730504</c:v>
                </c:pt>
                <c:pt idx="720">
                  <c:v>4.2223377227783203</c:v>
                </c:pt>
                <c:pt idx="721">
                  <c:v>3.6515648365020699</c:v>
                </c:pt>
                <c:pt idx="722">
                  <c:v>2.96373438835144</c:v>
                </c:pt>
                <c:pt idx="723">
                  <c:v>2.2225396633148198</c:v>
                </c:pt>
                <c:pt idx="724">
                  <c:v>1.4967858791351301</c:v>
                </c:pt>
                <c:pt idx="725">
                  <c:v>0.85381007194518999</c:v>
                </c:pt>
                <c:pt idx="726">
                  <c:v>0.35286483168602001</c:v>
                </c:pt>
                <c:pt idx="727" formatCode="0.00E+00">
                  <c:v>3.9165131747722598E-2</c:v>
                </c:pt>
                <c:pt idx="728" formatCode="0.00E+00">
                  <c:v>-6.0725610703229897E-2</c:v>
                </c:pt>
                <c:pt idx="729" formatCode="0.00E+00">
                  <c:v>5.8436844497919103E-2</c:v>
                </c:pt>
                <c:pt idx="730">
                  <c:v>0.38032224774360701</c:v>
                </c:pt>
                <c:pt idx="731">
                  <c:v>0.86922639608383201</c:v>
                </c:pt>
                <c:pt idx="732">
                  <c:v>1.4743839502334599</c:v>
                </c:pt>
                <c:pt idx="733">
                  <c:v>2.1356344223022501</c:v>
                </c:pt>
                <c:pt idx="734">
                  <c:v>2.7895650863647501</c:v>
                </c:pt>
                <c:pt idx="735">
                  <c:v>3.3754291534423801</c:v>
                </c:pt>
                <c:pt idx="736">
                  <c:v>3.8404221534728999</c:v>
                </c:pt>
                <c:pt idx="737">
                  <c:v>4.1441011428832999</c:v>
                </c:pt>
                <c:pt idx="738">
                  <c:v>4.2618389129638699</c:v>
                </c:pt>
                <c:pt idx="739">
                  <c:v>4.1871047019958496</c:v>
                </c:pt>
                <c:pt idx="740">
                  <c:v>3.9322969913482702</c:v>
                </c:pt>
                <c:pt idx="741">
                  <c:v>3.5277168750762899</c:v>
                </c:pt>
                <c:pt idx="742">
                  <c:v>3.0185561180114702</c:v>
                </c:pt>
                <c:pt idx="743">
                  <c:v>2.4600458145141602</c:v>
                </c:pt>
                <c:pt idx="744">
                  <c:v>1.9113034009933501</c:v>
                </c:pt>
                <c:pt idx="745">
                  <c:v>1.42870426177979</c:v>
                </c:pt>
                <c:pt idx="746">
                  <c:v>1.0596944093704199</c:v>
                </c:pt>
                <c:pt idx="747">
                  <c:v>0.837854564189911</c:v>
                </c:pt>
                <c:pt idx="748">
                  <c:v>0.77977669239044201</c:v>
                </c:pt>
                <c:pt idx="749">
                  <c:v>0.88396453857421897</c:v>
                </c:pt>
                <c:pt idx="750">
                  <c:v>1.1317547559738199</c:v>
                </c:pt>
                <c:pt idx="751">
                  <c:v>1.48997318744659</c:v>
                </c:pt>
                <c:pt idx="752">
                  <c:v>1.91500532627106</c:v>
                </c:pt>
                <c:pt idx="753">
                  <c:v>2.357754945755</c:v>
                </c:pt>
                <c:pt idx="754">
                  <c:v>2.7689590454101598</c:v>
                </c:pt>
                <c:pt idx="755">
                  <c:v>3.1043355464935298</c:v>
                </c:pt>
                <c:pt idx="756">
                  <c:v>3.3290786743164098</c:v>
                </c:pt>
                <c:pt idx="757">
                  <c:v>3.4213802814483598</c:v>
                </c:pt>
                <c:pt idx="758">
                  <c:v>3.37457370758057</c:v>
                </c:pt>
                <c:pt idx="759">
                  <c:v>3.19769358634949</c:v>
                </c:pt>
                <c:pt idx="760">
                  <c:v>2.9141831398010298</c:v>
                </c:pt>
                <c:pt idx="761">
                  <c:v>2.5588784217834499</c:v>
                </c:pt>
                <c:pt idx="762">
                  <c:v>2.1736602783203098</c:v>
                </c:pt>
                <c:pt idx="763">
                  <c:v>1.8024201393127399</c:v>
                </c:pt>
                <c:pt idx="764">
                  <c:v>1.48612403869629</c:v>
                </c:pt>
                <c:pt idx="765">
                  <c:v>1.2586144208908101</c:v>
                </c:pt>
                <c:pt idx="766">
                  <c:v>1.1435508728027299</c:v>
                </c:pt>
                <c:pt idx="767">
                  <c:v>1.1526192426681501</c:v>
                </c:pt>
                <c:pt idx="768">
                  <c:v>1.2849049568176301</c:v>
                </c:pt>
                <c:pt idx="769">
                  <c:v>1.52736711502075</c:v>
                </c:pt>
                <c:pt idx="770">
                  <c:v>1.8562042713165301</c:v>
                </c:pt>
                <c:pt idx="771">
                  <c:v>2.23910689353943</c:v>
                </c:pt>
                <c:pt idx="772">
                  <c:v>2.6382348537445099</c:v>
                </c:pt>
                <c:pt idx="773">
                  <c:v>3.0137665271759002</c:v>
                </c:pt>
                <c:pt idx="774">
                  <c:v>3.32772016525269</c:v>
                </c:pt>
                <c:pt idx="775">
                  <c:v>3.5477154254913299</c:v>
                </c:pt>
                <c:pt idx="776">
                  <c:v>3.6502487659454301</c:v>
                </c:pt>
                <c:pt idx="777">
                  <c:v>3.62307977676392</c:v>
                </c:pt>
                <c:pt idx="778">
                  <c:v>3.4664137363433798</c:v>
                </c:pt>
                <c:pt idx="779">
                  <c:v>3.19276094436646</c:v>
                </c:pt>
                <c:pt idx="780">
                  <c:v>2.8256049156189</c:v>
                </c:pt>
                <c:pt idx="781">
                  <c:v>2.39719939231873</c:v>
                </c:pt>
                <c:pt idx="782">
                  <c:v>1.94578921794891</c:v>
                </c:pt>
                <c:pt idx="783">
                  <c:v>1.5123652219772299</c:v>
                </c:pt>
                <c:pt idx="784">
                  <c:v>1.1370290517807</c:v>
                </c:pt>
                <c:pt idx="785">
                  <c:v>0.85517698526382402</c:v>
                </c:pt>
                <c:pt idx="786">
                  <c:v>0.69389784336090099</c:v>
                </c:pt>
                <c:pt idx="787">
                  <c:v>0.66922003030777</c:v>
                </c:pt>
                <c:pt idx="788">
                  <c:v>0.78460389375686601</c:v>
                </c:pt>
                <c:pt idx="789">
                  <c:v>1.0308525562286399</c:v>
                </c:pt>
                <c:pt idx="790">
                  <c:v>1.3872424364089999</c:v>
                </c:pt>
                <c:pt idx="791">
                  <c:v>1.82349681854248</c:v>
                </c:pt>
                <c:pt idx="792">
                  <c:v>2.3023972511291499</c:v>
                </c:pt>
                <c:pt idx="793">
                  <c:v>2.7828500270843501</c:v>
                </c:pt>
                <c:pt idx="794">
                  <c:v>3.2233312129974401</c:v>
                </c:pt>
                <c:pt idx="795">
                  <c:v>3.5855841636657702</c:v>
                </c:pt>
                <c:pt idx="796">
                  <c:v>3.8383016586303702</c:v>
                </c:pt>
                <c:pt idx="797">
                  <c:v>3.9602863788604701</c:v>
                </c:pt>
                <c:pt idx="798">
                  <c:v>3.94246125221252</c:v>
                </c:pt>
                <c:pt idx="799">
                  <c:v>3.7883930206298801</c:v>
                </c:pt>
                <c:pt idx="800">
                  <c:v>3.5133495330810498</c:v>
                </c:pt>
                <c:pt idx="801">
                  <c:v>3.1422927379608199</c:v>
                </c:pt>
                <c:pt idx="802">
                  <c:v>2.7073435783386199</c:v>
                </c:pt>
                <c:pt idx="803">
                  <c:v>2.2450840473175</c:v>
                </c:pt>
                <c:pt idx="804">
                  <c:v>1.7938802242279099</c:v>
                </c:pt>
                <c:pt idx="805">
                  <c:v>1.39114141464233</c:v>
                </c:pt>
                <c:pt idx="806">
                  <c:v>1.0704437494278001</c:v>
                </c:pt>
                <c:pt idx="807">
                  <c:v>0.85855430364608798</c:v>
                </c:pt>
                <c:pt idx="808">
                  <c:v>0.77262401580810502</c:v>
                </c:pt>
                <c:pt idx="809">
                  <c:v>0.81806164979934703</c:v>
                </c:pt>
                <c:pt idx="810">
                  <c:v>0.98767191171646096</c:v>
                </c:pt>
                <c:pt idx="811">
                  <c:v>1.2625364065170299</c:v>
                </c:pt>
                <c:pt idx="812">
                  <c:v>1.61457407474518</c:v>
                </c:pt>
                <c:pt idx="813">
                  <c:v>2.0101013183593799</c:v>
                </c:pt>
                <c:pt idx="814">
                  <c:v>2.4134869575500502</c:v>
                </c:pt>
                <c:pt idx="815">
                  <c:v>2.7902700901031499</c:v>
                </c:pt>
                <c:pt idx="816">
                  <c:v>3.10951447486877</c:v>
                </c:pt>
                <c:pt idx="817">
                  <c:v>3.3456232547760001</c:v>
                </c:pt>
                <c:pt idx="818">
                  <c:v>3.4798731803893999</c:v>
                </c:pt>
                <c:pt idx="819">
                  <c:v>3.5018568038940399</c:v>
                </c:pt>
                <c:pt idx="820">
                  <c:v>3.4108195304870601</c:v>
                </c:pt>
                <c:pt idx="821">
                  <c:v>3.2166435718536399</c:v>
                </c:pt>
                <c:pt idx="822">
                  <c:v>2.93981981277466</c:v>
                </c:pt>
                <c:pt idx="823">
                  <c:v>2.6099267005920401</c:v>
                </c:pt>
                <c:pt idx="824">
                  <c:v>2.2625255584716801</c:v>
                </c:pt>
                <c:pt idx="825">
                  <c:v>1.93490314483643</c:v>
                </c:pt>
                <c:pt idx="826">
                  <c:v>1.6615030765533401</c:v>
                </c:pt>
                <c:pt idx="827">
                  <c:v>1.46982574462891</c:v>
                </c:pt>
                <c:pt idx="828">
                  <c:v>1.3773494958877599</c:v>
                </c:pt>
                <c:pt idx="829">
                  <c:v>1.38978826999664</c:v>
                </c:pt>
                <c:pt idx="830">
                  <c:v>1.50082051753998</c:v>
                </c:pt>
                <c:pt idx="831">
                  <c:v>1.69318270683289</c:v>
                </c:pt>
                <c:pt idx="832">
                  <c:v>1.9409589767456099</c:v>
                </c:pt>
                <c:pt idx="833">
                  <c:v>2.2126739025115998</c:v>
                </c:pt>
                <c:pt idx="834">
                  <c:v>2.4749100208282502</c:v>
                </c:pt>
                <c:pt idx="835">
                  <c:v>2.6961941719055198</c:v>
                </c:pt>
                <c:pt idx="836">
                  <c:v>2.85091257095337</c:v>
                </c:pt>
                <c:pt idx="837">
                  <c:v>2.9227428436279301</c:v>
                </c:pt>
                <c:pt idx="838">
                  <c:v>2.90694355964661</c:v>
                </c:pt>
                <c:pt idx="839">
                  <c:v>2.81092500686646</c:v>
                </c:pt>
                <c:pt idx="840">
                  <c:v>2.6527469158172599</c:v>
                </c:pt>
                <c:pt idx="841">
                  <c:v>2.4578218460082999</c:v>
                </c:pt>
                <c:pt idx="842">
                  <c:v>2.2543992996215798</c:v>
                </c:pt>
                <c:pt idx="843">
                  <c:v>2.0689718723297101</c:v>
                </c:pt>
                <c:pt idx="844">
                  <c:v>1.9224671125412001</c:v>
                </c:pt>
                <c:pt idx="845">
                  <c:v>1.8278777599334699</c:v>
                </c:pt>
                <c:pt idx="846">
                  <c:v>1.78950107097626</c:v>
                </c:pt>
                <c:pt idx="847">
                  <c:v>1.8035353422164899</c:v>
                </c:pt>
                <c:pt idx="848">
                  <c:v>1.8596428632736199</c:v>
                </c:pt>
                <c:pt idx="849">
                  <c:v>1.9430456161498999</c:v>
                </c:pt>
                <c:pt idx="850">
                  <c:v>2.03707051277161</c:v>
                </c:pt>
                <c:pt idx="851">
                  <c:v>2.1258602142334002</c:v>
                </c:pt>
                <c:pt idx="852">
                  <c:v>2.1970505714416499</c:v>
                </c:pt>
                <c:pt idx="853">
                  <c:v>2.2438597679138201</c:v>
                </c:pt>
                <c:pt idx="854">
                  <c:v>2.2662534713745099</c:v>
                </c:pt>
                <c:pt idx="855">
                  <c:v>2.2707581520080602</c:v>
                </c:pt>
                <c:pt idx="856">
                  <c:v>2.2689728736877401</c:v>
                </c:pt>
                <c:pt idx="857">
                  <c:v>2.2749545574188201</c:v>
                </c:pt>
                <c:pt idx="858">
                  <c:v>2.30199527740479</c:v>
                </c:pt>
                <c:pt idx="859">
                  <c:v>2.3595068454742401</c:v>
                </c:pt>
                <c:pt idx="860">
                  <c:v>2.4506318569183398</c:v>
                </c:pt>
                <c:pt idx="861">
                  <c:v>2.5709893703460698</c:v>
                </c:pt>
                <c:pt idx="862">
                  <c:v>2.7087213993072501</c:v>
                </c:pt>
                <c:pt idx="863">
                  <c:v>2.8456668853759801</c:v>
                </c:pt>
                <c:pt idx="864">
                  <c:v>2.95945477485657</c:v>
                </c:pt>
                <c:pt idx="865">
                  <c:v>3.0263414382934601</c:v>
                </c:pt>
                <c:pt idx="866">
                  <c:v>3.0245890617370601</c:v>
                </c:pt>
                <c:pt idx="867">
                  <c:v>2.9381487369537398</c:v>
                </c:pt>
                <c:pt idx="868">
                  <c:v>2.76012110710144</c:v>
                </c:pt>
                <c:pt idx="869">
                  <c:v>2.4953482151031499</c:v>
                </c:pt>
                <c:pt idx="870">
                  <c:v>2.1613924503326398</c:v>
                </c:pt>
                <c:pt idx="871">
                  <c:v>1.78740227222443</c:v>
                </c:pt>
                <c:pt idx="872">
                  <c:v>1.4109845161437999</c:v>
                </c:pt>
                <c:pt idx="873">
                  <c:v>1.0735912322998</c:v>
                </c:pt>
                <c:pt idx="874">
                  <c:v>0.81533920764923096</c:v>
                </c:pt>
                <c:pt idx="875">
                  <c:v>0.670082807540894</c:v>
                </c:pt>
                <c:pt idx="876">
                  <c:v>0.66135925054550204</c:v>
                </c:pt>
                <c:pt idx="877">
                  <c:v>0.79962414503097501</c:v>
                </c:pt>
                <c:pt idx="878">
                  <c:v>1.08091616630554</c:v>
                </c:pt>
                <c:pt idx="879">
                  <c:v>1.4870620965957599</c:v>
                </c:pt>
                <c:pt idx="880">
                  <c:v>1.9873005151748699</c:v>
                </c:pt>
                <c:pt idx="881">
                  <c:v>2.5411128997802699</c:v>
                </c:pt>
                <c:pt idx="882">
                  <c:v>3.1019055843353298</c:v>
                </c:pt>
                <c:pt idx="883">
                  <c:v>3.6211457252502401</c:v>
                </c:pt>
                <c:pt idx="884">
                  <c:v>4.0525994300842303</c:v>
                </c:pt>
                <c:pt idx="885">
                  <c:v>4.3563666343689</c:v>
                </c:pt>
                <c:pt idx="886">
                  <c:v>4.5024137496948198</c:v>
                </c:pt>
                <c:pt idx="887">
                  <c:v>4.4733743667602504</c:v>
                </c:pt>
                <c:pt idx="888">
                  <c:v>4.2664132118225098</c:v>
                </c:pt>
                <c:pt idx="889">
                  <c:v>3.89398097991943</c:v>
                </c:pt>
                <c:pt idx="890">
                  <c:v>3.3832030296325701</c:v>
                </c:pt>
                <c:pt idx="891">
                  <c:v>2.77379250526428</c:v>
                </c:pt>
                <c:pt idx="892">
                  <c:v>2.11468505859375</c:v>
                </c:pt>
                <c:pt idx="893">
                  <c:v>1.4597098827362101</c:v>
                </c:pt>
                <c:pt idx="894">
                  <c:v>0.86275231838226296</c:v>
                </c:pt>
                <c:pt idx="895">
                  <c:v>0.37288844585418701</c:v>
                </c:pt>
                <c:pt idx="896" formatCode="0.00E+00">
                  <c:v>2.9991574585437799E-2</c:v>
                </c:pt>
                <c:pt idx="897">
                  <c:v>-0.13874842226505299</c:v>
                </c:pt>
                <c:pt idx="898">
                  <c:v>-0.12108043581247301</c:v>
                </c:pt>
                <c:pt idx="899" formatCode="0.00E+00">
                  <c:v>7.9500667750835405E-2</c:v>
                </c:pt>
                <c:pt idx="900">
                  <c:v>0.444401234388351</c:v>
                </c:pt>
                <c:pt idx="901">
                  <c:v>0.94199943542480502</c:v>
                </c:pt>
                <c:pt idx="902">
                  <c:v>1.5308026075363199</c:v>
                </c:pt>
                <c:pt idx="903">
                  <c:v>2.1633312702178999</c:v>
                </c:pt>
                <c:pt idx="904">
                  <c:v>2.7903511524200399</c:v>
                </c:pt>
                <c:pt idx="905">
                  <c:v>3.36502885818481</c:v>
                </c:pt>
                <c:pt idx="906">
                  <c:v>3.8466835021972701</c:v>
                </c:pt>
                <c:pt idx="907">
                  <c:v>4.2038211822509801</c:v>
                </c:pt>
                <c:pt idx="908">
                  <c:v>4.4161896705627397</c:v>
                </c:pt>
                <c:pt idx="909">
                  <c:v>4.4757251739501998</c:v>
                </c:pt>
                <c:pt idx="910">
                  <c:v>4.3863177299499503</c:v>
                </c:pt>
                <c:pt idx="911">
                  <c:v>4.1624827384948704</c:v>
                </c:pt>
                <c:pt idx="912">
                  <c:v>3.82713770866394</c:v>
                </c:pt>
                <c:pt idx="913">
                  <c:v>3.408846616745</c:v>
                </c:pt>
                <c:pt idx="914">
                  <c:v>2.9389982223510698</c:v>
                </c:pt>
                <c:pt idx="915">
                  <c:v>2.4492940902710001</c:v>
                </c:pt>
                <c:pt idx="916">
                  <c:v>1.9697892665862999</c:v>
                </c:pt>
                <c:pt idx="917">
                  <c:v>1.52747178077698</c:v>
                </c:pt>
                <c:pt idx="918">
                  <c:v>1.1452672481536901</c:v>
                </c:pt>
                <c:pt idx="919">
                  <c:v>0.84133756160736095</c:v>
                </c:pt>
                <c:pt idx="920">
                  <c:v>0.62860572338104204</c:v>
                </c:pt>
                <c:pt idx="921">
                  <c:v>0.51452440023422197</c:v>
                </c:pt>
                <c:pt idx="922">
                  <c:v>0.5011345744133</c:v>
                </c:pt>
                <c:pt idx="923">
                  <c:v>0.58544260263443004</c:v>
                </c:pt>
                <c:pt idx="924">
                  <c:v>0.76001012325286899</c:v>
                </c:pt>
                <c:pt idx="925">
                  <c:v>1.01367294788361</c:v>
                </c:pt>
                <c:pt idx="926">
                  <c:v>1.3322823047637899</c:v>
                </c:pt>
                <c:pt idx="927">
                  <c:v>1.6993536949157699</c:v>
                </c:pt>
                <c:pt idx="928">
                  <c:v>2.0966234207153298</c:v>
                </c:pt>
                <c:pt idx="929">
                  <c:v>2.5045726299285902</c:v>
                </c:pt>
                <c:pt idx="930">
                  <c:v>2.9029817581176798</c:v>
                </c:pt>
                <c:pt idx="931">
                  <c:v>3.2716023921966602</c:v>
                </c:pt>
                <c:pt idx="932">
                  <c:v>3.59093236923218</c:v>
                </c:pt>
                <c:pt idx="933">
                  <c:v>3.8430657386779798</c:v>
                </c:pt>
                <c:pt idx="934">
                  <c:v>4.0125823020935103</c:v>
                </c:pt>
                <c:pt idx="935">
                  <c:v>4.0873842239379901</c:v>
                </c:pt>
                <c:pt idx="936">
                  <c:v>4.05947017669678</c:v>
                </c:pt>
                <c:pt idx="937">
                  <c:v>3.92564821243286</c:v>
                </c:pt>
                <c:pt idx="938">
                  <c:v>3.6882359981536901</c:v>
                </c:pt>
                <c:pt idx="939">
                  <c:v>3.3557064533233598</c:v>
                </c:pt>
                <c:pt idx="940">
                  <c:v>2.9431455135345499</c:v>
                </c:pt>
                <c:pt idx="941">
                  <c:v>2.47233939170837</c:v>
                </c:pt>
                <c:pt idx="942">
                  <c:v>1.97124624252319</c:v>
                </c:pt>
                <c:pt idx="943">
                  <c:v>1.47265160083771</c:v>
                </c:pt>
                <c:pt idx="944">
                  <c:v>1.01192426681519</c:v>
                </c:pt>
                <c:pt idx="945">
                  <c:v>0.624048411846161</c:v>
                </c:pt>
                <c:pt idx="946">
                  <c:v>0.34034073352813698</c:v>
                </c:pt>
                <c:pt idx="947">
                  <c:v>0.185408920049667</c:v>
                </c:pt>
                <c:pt idx="948">
                  <c:v>0.17475360631942699</c:v>
                </c:pt>
                <c:pt idx="949">
                  <c:v>0.31332281231880199</c:v>
                </c:pt>
                <c:pt idx="950">
                  <c:v>0.59503197669982899</c:v>
                </c:pt>
                <c:pt idx="951">
                  <c:v>1.0031589269638099</c:v>
                </c:pt>
                <c:pt idx="952">
                  <c:v>1.5114613771438601</c:v>
                </c:pt>
                <c:pt idx="953">
                  <c:v>2.0858948230743399</c:v>
                </c:pt>
                <c:pt idx="954">
                  <c:v>2.6868410110473602</c:v>
                </c:pt>
                <c:pt idx="955">
                  <c:v>3.27167940139771</c:v>
                </c:pt>
                <c:pt idx="956">
                  <c:v>3.7976143360137899</c:v>
                </c:pt>
                <c:pt idx="957">
                  <c:v>4.2245950698852504</c:v>
                </c:pt>
                <c:pt idx="958">
                  <c:v>4.5182743072509801</c:v>
                </c:pt>
                <c:pt idx="959">
                  <c:v>4.65271043777466</c:v>
                </c:pt>
                <c:pt idx="960">
                  <c:v>4.6127276420593297</c:v>
                </c:pt>
                <c:pt idx="961">
                  <c:v>4.3957462310790998</c:v>
                </c:pt>
                <c:pt idx="962">
                  <c:v>4.0128860473632804</c:v>
                </c:pt>
                <c:pt idx="963">
                  <c:v>3.48906803131104</c:v>
                </c:pt>
                <c:pt idx="964">
                  <c:v>2.8619134426116899</c:v>
                </c:pt>
                <c:pt idx="965">
                  <c:v>2.1792676448821999</c:v>
                </c:pt>
                <c:pt idx="966">
                  <c:v>1.4955537319183401</c:v>
                </c:pt>
                <c:pt idx="967">
                  <c:v>0.86718904972076405</c:v>
                </c:pt>
                <c:pt idx="968">
                  <c:v>0.34746587276458701</c:v>
                </c:pt>
                <c:pt idx="969" formatCode="0.00E+00">
                  <c:v>-1.84318032115698E-2</c:v>
                </c:pt>
                <c:pt idx="970">
                  <c:v>-0.197934180498123</c:v>
                </c:pt>
                <c:pt idx="971">
                  <c:v>-0.17443059384822801</c:v>
                </c:pt>
                <c:pt idx="972" formatCode="0.00E+00">
                  <c:v>5.0985917448997498E-2</c:v>
                </c:pt>
                <c:pt idx="973">
                  <c:v>0.45964026451110801</c:v>
                </c:pt>
                <c:pt idx="974">
                  <c:v>1.0171085596084599</c:v>
                </c:pt>
                <c:pt idx="975">
                  <c:v>1.67645215988159</c:v>
                </c:pt>
                <c:pt idx="976">
                  <c:v>2.3824422359466602</c:v>
                </c:pt>
                <c:pt idx="977">
                  <c:v>3.0762193202972399</c:v>
                </c:pt>
                <c:pt idx="978">
                  <c:v>3.7001273632049601</c:v>
                </c:pt>
                <c:pt idx="979">
                  <c:v>4.2023019790649396</c:v>
                </c:pt>
                <c:pt idx="980">
                  <c:v>4.5409083366393999</c:v>
                </c:pt>
                <c:pt idx="981">
                  <c:v>4.6877717971801802</c:v>
                </c:pt>
                <c:pt idx="982">
                  <c:v>4.6311230659484899</c:v>
                </c:pt>
                <c:pt idx="983">
                  <c:v>4.3771271705627397</c:v>
                </c:pt>
                <c:pt idx="984">
                  <c:v>3.9497199058532702</c:v>
                </c:pt>
                <c:pt idx="985">
                  <c:v>3.38835668563843</c:v>
                </c:pt>
                <c:pt idx="986">
                  <c:v>2.7439517974853498</c:v>
                </c:pt>
                <c:pt idx="987">
                  <c:v>2.0736281871795699</c:v>
                </c:pt>
                <c:pt idx="988">
                  <c:v>1.43509232997894</c:v>
                </c:pt>
                <c:pt idx="989">
                  <c:v>0.88140928745269798</c:v>
                </c:pt>
                <c:pt idx="990">
                  <c:v>0.45667594671249401</c:v>
                </c:pt>
                <c:pt idx="991">
                  <c:v>0.192869797348976</c:v>
                </c:pt>
                <c:pt idx="992">
                  <c:v>0.107892110943794</c:v>
                </c:pt>
                <c:pt idx="993">
                  <c:v>0.20470334589481401</c:v>
                </c:pt>
                <c:pt idx="994">
                  <c:v>0.47155222296714799</c:v>
                </c:pt>
                <c:pt idx="995">
                  <c:v>0.88327682018279996</c:v>
                </c:pt>
                <c:pt idx="996">
                  <c:v>1.40360844135284</c:v>
                </c:pt>
                <c:pt idx="997">
                  <c:v>1.98839676380157</c:v>
                </c:pt>
                <c:pt idx="998">
                  <c:v>2.5893957614898699</c:v>
                </c:pt>
                <c:pt idx="999">
                  <c:v>3.1580626964569101</c:v>
                </c:pt>
                <c:pt idx="1000">
                  <c:v>3.64917039871216</c:v>
                </c:pt>
                <c:pt idx="1001">
                  <c:v>4.0237684249877903</c:v>
                </c:pt>
                <c:pt idx="1002">
                  <c:v>4.2517242431640598</c:v>
                </c:pt>
                <c:pt idx="1003">
                  <c:v>4.3137254714965803</c:v>
                </c:pt>
                <c:pt idx="1004">
                  <c:v>4.2028989791870099</c:v>
                </c:pt>
                <c:pt idx="1005">
                  <c:v>3.9259467124939</c:v>
                </c:pt>
                <c:pt idx="1006">
                  <c:v>3.5035655498504599</c:v>
                </c:pt>
                <c:pt idx="1007">
                  <c:v>2.9699053764343302</c:v>
                </c:pt>
                <c:pt idx="1008">
                  <c:v>2.37069940567017</c:v>
                </c:pt>
                <c:pt idx="1009">
                  <c:v>1.75982022285461</c:v>
                </c:pt>
                <c:pt idx="1010">
                  <c:v>1.1945285797119101</c:v>
                </c:pt>
                <c:pt idx="1011">
                  <c:v>0.72979265451431297</c:v>
                </c:pt>
                <c:pt idx="1012">
                  <c:v>0.41242447495460499</c:v>
                </c:pt>
                <c:pt idx="1013">
                  <c:v>0.27580377459526101</c:v>
                </c:pt>
                <c:pt idx="1014">
                  <c:v>0.33587259054183999</c:v>
                </c:pt>
                <c:pt idx="1015">
                  <c:v>0.58890509605407704</c:v>
                </c:pt>
                <c:pt idx="1016">
                  <c:v>1.0115096569061299</c:v>
                </c:pt>
                <c:pt idx="1017">
                  <c:v>1.56276667118073</c:v>
                </c:pt>
                <c:pt idx="1018">
                  <c:v>2.1883568763732901</c:v>
                </c:pt>
                <c:pt idx="1019">
                  <c:v>2.8260233402252202</c:v>
                </c:pt>
                <c:pt idx="1020">
                  <c:v>3.4118068218231201</c:v>
                </c:pt>
                <c:pt idx="1021">
                  <c:v>3.8864324092864999</c:v>
                </c:pt>
                <c:pt idx="1022">
                  <c:v>4.2012224197387704</c:v>
                </c:pt>
                <c:pt idx="1023">
                  <c:v>4.32299900054932</c:v>
                </c:pt>
                <c:pt idx="1024">
                  <c:v>4.2374978065490696</c:v>
                </c:pt>
                <c:pt idx="1025">
                  <c:v>3.95097708702087</c:v>
                </c:pt>
                <c:pt idx="1026">
                  <c:v>3.48978519439697</c:v>
                </c:pt>
                <c:pt idx="1027">
                  <c:v>2.89799833297729</c:v>
                </c:pt>
                <c:pt idx="1028">
                  <c:v>2.23342657089233</c:v>
                </c:pt>
                <c:pt idx="1029">
                  <c:v>1.56231677532196</c:v>
                </c:pt>
                <c:pt idx="1030">
                  <c:v>0.95318269729614302</c:v>
                </c:pt>
                <c:pt idx="1031">
                  <c:v>0.47021871805191001</c:v>
                </c:pt>
                <c:pt idx="1032">
                  <c:v>0.166840955615044</c:v>
                </c:pt>
                <c:pt idx="1033" formatCode="0.00E+00">
                  <c:v>7.99460560083389E-2</c:v>
                </c:pt>
                <c:pt idx="1034">
                  <c:v>0.22554069757461601</c:v>
                </c:pt>
                <c:pt idx="1035">
                  <c:v>0.59626698493957497</c:v>
                </c:pt>
                <c:pt idx="1036">
                  <c:v>1.16123914718628</c:v>
                </c:pt>
                <c:pt idx="1037">
                  <c:v>1.8683372735977199</c:v>
                </c:pt>
                <c:pt idx="1038">
                  <c:v>2.6487846374511701</c:v>
                </c:pt>
                <c:pt idx="1039">
                  <c:v>3.4235894680023198</c:v>
                </c:pt>
                <c:pt idx="1040">
                  <c:v>4.1112322807312003</c:v>
                </c:pt>
                <c:pt idx="1041">
                  <c:v>4.6357846260070801</c:v>
                </c:pt>
                <c:pt idx="1042">
                  <c:v>4.9347243309020996</c:v>
                </c:pt>
                <c:pt idx="1043">
                  <c:v>4.9657793045043901</c:v>
                </c:pt>
                <c:pt idx="1044">
                  <c:v>4.71241998672485</c:v>
                </c:pt>
                <c:pt idx="1045">
                  <c:v>4.1873216629028303</c:v>
                </c:pt>
                <c:pt idx="1046">
                  <c:v>3.4330883026122998</c:v>
                </c:pt>
                <c:pt idx="1047">
                  <c:v>2.51941967010498</c:v>
                </c:pt>
                <c:pt idx="1048">
                  <c:v>1.5365022420883201</c:v>
                </c:pt>
                <c:pt idx="1049">
                  <c:v>0.58533525466918901</c:v>
                </c:pt>
                <c:pt idx="1050">
                  <c:v>-0.23348549008369399</c:v>
                </c:pt>
                <c:pt idx="1051">
                  <c:v>-0.83083355426788297</c:v>
                </c:pt>
                <c:pt idx="1052">
                  <c:v>-1.13844418525696</c:v>
                </c:pt>
                <c:pt idx="1053">
                  <c:v>-1.1157653331756601</c:v>
                </c:pt>
                <c:pt idx="1054">
                  <c:v>-0.75386804342269897</c:v>
                </c:pt>
                <c:pt idx="1055" formatCode="0.00E+00">
                  <c:v>-7.6536506414413494E-2</c:v>
                </c:pt>
                <c:pt idx="1056">
                  <c:v>0.86146670579910301</c:v>
                </c:pt>
                <c:pt idx="1057">
                  <c:v>1.9786945581436199</c:v>
                </c:pt>
                <c:pt idx="1058">
                  <c:v>3.1736547946929901</c:v>
                </c:pt>
                <c:pt idx="1059">
                  <c:v>4.33327341079712</c:v>
                </c:pt>
                <c:pt idx="1060">
                  <c:v>5.3426284790039098</c:v>
                </c:pt>
                <c:pt idx="1061">
                  <c:v>6.0954241752624503</c:v>
                </c:pt>
                <c:pt idx="1062">
                  <c:v>6.5048937797546396</c:v>
                </c:pt>
                <c:pt idx="1063">
                  <c:v>6.5144081115722701</c:v>
                </c:pt>
                <c:pt idx="1064">
                  <c:v>6.1057972908020002</c:v>
                </c:pt>
                <c:pt idx="1065">
                  <c:v>5.3036923408508301</c:v>
                </c:pt>
                <c:pt idx="1066">
                  <c:v>4.17486476898193</c:v>
                </c:pt>
                <c:pt idx="1067">
                  <c:v>2.82274293899536</c:v>
                </c:pt>
                <c:pt idx="1068">
                  <c:v>1.3775210380554199</c:v>
                </c:pt>
                <c:pt idx="1069" formatCode="0.00E+00">
                  <c:v>-1.7389219254255298E-2</c:v>
                </c:pt>
                <c:pt idx="1070">
                  <c:v>-1.2208490371704099</c:v>
                </c:pt>
                <c:pt idx="1071">
                  <c:v>-2.1091172695159899</c:v>
                </c:pt>
                <c:pt idx="1072">
                  <c:v>-2.5888237953186</c:v>
                </c:pt>
                <c:pt idx="1073">
                  <c:v>-2.6065366268157999</c:v>
                </c:pt>
                <c:pt idx="1074">
                  <c:v>-2.1539974212646502</c:v>
                </c:pt>
                <c:pt idx="1075">
                  <c:v>-1.26868748664856</c:v>
                </c:pt>
                <c:pt idx="1076" formatCode="0.00E+00">
                  <c:v>-2.9939968138933199E-2</c:v>
                </c:pt>
                <c:pt idx="1077">
                  <c:v>1.44875836372375</c:v>
                </c:pt>
                <c:pt idx="1078">
                  <c:v>3.03038430213928</c:v>
                </c:pt>
                <c:pt idx="1079">
                  <c:v>4.5668525695800799</c:v>
                </c:pt>
                <c:pt idx="1080">
                  <c:v>5.91214799880981</c:v>
                </c:pt>
                <c:pt idx="1081">
                  <c:v>6.9351367950439498</c:v>
                </c:pt>
                <c:pt idx="1082">
                  <c:v>7.53131055831909</c:v>
                </c:pt>
                <c:pt idx="1083">
                  <c:v>7.6329884529113796</c:v>
                </c:pt>
                <c:pt idx="1084">
                  <c:v>7.2174592018127397</c:v>
                </c:pt>
                <c:pt idx="1085">
                  <c:v>6.3119659423828098</c:v>
                </c:pt>
                <c:pt idx="1086">
                  <c:v>4.9943375587463397</c:v>
                </c:pt>
                <c:pt idx="1087">
                  <c:v>3.3883435726165798</c:v>
                </c:pt>
                <c:pt idx="1088">
                  <c:v>1.65312600135803</c:v>
                </c:pt>
                <c:pt idx="1089" formatCode="0.00E+00">
                  <c:v>-3.2993037253618199E-2</c:v>
                </c:pt>
                <c:pt idx="1090">
                  <c:v>-1.49288558959961</c:v>
                </c:pt>
                <c:pt idx="1091">
                  <c:v>-2.57178926467896</c:v>
                </c:pt>
                <c:pt idx="1092">
                  <c:v>-3.1558706760406499</c:v>
                </c:pt>
                <c:pt idx="1093">
                  <c:v>-3.1853291988372798</c:v>
                </c:pt>
                <c:pt idx="1094">
                  <c:v>-2.6603600978851301</c:v>
                </c:pt>
                <c:pt idx="1095">
                  <c:v>-1.63951539993286</c:v>
                </c:pt>
                <c:pt idx="1096">
                  <c:v>-0.23140329122543299</c:v>
                </c:pt>
                <c:pt idx="1097">
                  <c:v>1.4184663295745901</c:v>
                </c:pt>
                <c:pt idx="1098">
                  <c:v>3.14351630210877</c:v>
                </c:pt>
                <c:pt idx="1099">
                  <c:v>4.7725963592529297</c:v>
                </c:pt>
                <c:pt idx="1100">
                  <c:v>6.14581251144409</c:v>
                </c:pt>
                <c:pt idx="1101">
                  <c:v>7.1288690567016602</c:v>
                </c:pt>
                <c:pt idx="1102">
                  <c:v>7.6254086494445801</c:v>
                </c:pt>
                <c:pt idx="1103">
                  <c:v>7.5865831375122097</c:v>
                </c:pt>
                <c:pt idx="1104">
                  <c:v>7.0167675018310502</c:v>
                </c:pt>
                <c:pt idx="1105">
                  <c:v>5.9742097854614302</c:v>
                </c:pt>
                <c:pt idx="1106">
                  <c:v>4.5659136772155797</c:v>
                </c:pt>
                <c:pt idx="1107">
                  <c:v>2.9369664192199698</c:v>
                </c:pt>
                <c:pt idx="1108">
                  <c:v>1.25545537471771</c:v>
                </c:pt>
                <c:pt idx="1109">
                  <c:v>-0.30530589818954501</c:v>
                </c:pt>
                <c:pt idx="1110">
                  <c:v>-1.58540511131287</c:v>
                </c:pt>
                <c:pt idx="1111">
                  <c:v>-2.4558258056640598</c:v>
                </c:pt>
                <c:pt idx="1112">
                  <c:v>-2.83261299133301</c:v>
                </c:pt>
                <c:pt idx="1113">
                  <c:v>-2.6854400634765598</c:v>
                </c:pt>
                <c:pt idx="1114">
                  <c:v>-2.0392622947692902</c:v>
                </c:pt>
                <c:pt idx="1115">
                  <c:v>-0.96919959783554099</c:v>
                </c:pt>
                <c:pt idx="1116">
                  <c:v>0.409685969352722</c:v>
                </c:pt>
                <c:pt idx="1117">
                  <c:v>1.95572221279144</c:v>
                </c:pt>
                <c:pt idx="1118">
                  <c:v>3.5152664184570299</c:v>
                </c:pt>
                <c:pt idx="1119">
                  <c:v>4.9373612403869602</c:v>
                </c:pt>
                <c:pt idx="1120">
                  <c:v>6.0875048637390101</c:v>
                </c:pt>
                <c:pt idx="1121">
                  <c:v>6.8596978187561</c:v>
                </c:pt>
                <c:pt idx="1122">
                  <c:v>7.1860466003418004</c:v>
                </c:pt>
                <c:pt idx="1123">
                  <c:v>7.0429162979126003</c:v>
                </c:pt>
                <c:pt idx="1124">
                  <c:v>6.4527096748352104</c:v>
                </c:pt>
                <c:pt idx="1125">
                  <c:v>5.48083400726318</c:v>
                </c:pt>
                <c:pt idx="1126">
                  <c:v>4.22810935974121</c:v>
                </c:pt>
                <c:pt idx="1127">
                  <c:v>2.8196499347686799</c:v>
                </c:pt>
                <c:pt idx="1128">
                  <c:v>1.3917483091354399</c:v>
                </c:pt>
                <c:pt idx="1129" formatCode="0.00E+00">
                  <c:v>7.8332535922527299E-2</c:v>
                </c:pt>
                <c:pt idx="1130">
                  <c:v>-1.0016409158706701</c:v>
                </c:pt>
                <c:pt idx="1131">
                  <c:v>-1.75483858585358</c:v>
                </c:pt>
                <c:pt idx="1132">
                  <c:v>-2.1214551925659202</c:v>
                </c:pt>
                <c:pt idx="1133">
                  <c:v>-2.0797741413116499</c:v>
                </c:pt>
                <c:pt idx="1134">
                  <c:v>-1.6469358205795299</c:v>
                </c:pt>
                <c:pt idx="1135">
                  <c:v>-0.87589490413665805</c:v>
                </c:pt>
                <c:pt idx="1136">
                  <c:v>0.15101949870586401</c:v>
                </c:pt>
                <c:pt idx="1137">
                  <c:v>1.33108270168304</c:v>
                </c:pt>
                <c:pt idx="1138">
                  <c:v>2.5516371726989702</c:v>
                </c:pt>
                <c:pt idx="1139">
                  <c:v>3.70101690292358</c:v>
                </c:pt>
                <c:pt idx="1140">
                  <c:v>4.6789536476135298</c:v>
                </c:pt>
                <c:pt idx="1141">
                  <c:v>5.40557765960693</c:v>
                </c:pt>
                <c:pt idx="1142">
                  <c:v>5.8281416893005398</c:v>
                </c:pt>
                <c:pt idx="1143">
                  <c:v>5.9248061180114702</c:v>
                </c:pt>
                <c:pt idx="1144">
                  <c:v>5.7050232887268102</c:v>
                </c:pt>
                <c:pt idx="1145">
                  <c:v>5.2064752578735396</c:v>
                </c:pt>
                <c:pt idx="1146">
                  <c:v>4.4891924858093297</c:v>
                </c:pt>
                <c:pt idx="1147">
                  <c:v>3.62797284126282</c:v>
                </c:pt>
                <c:pt idx="1148">
                  <c:v>2.70439624786377</c:v>
                </c:pt>
                <c:pt idx="1149">
                  <c:v>1.7993900775909399</c:v>
                </c:pt>
                <c:pt idx="1150">
                  <c:v>0.98670727014541604</c:v>
                </c:pt>
                <c:pt idx="1151">
                  <c:v>0.32749587297439597</c:v>
                </c:pt>
                <c:pt idx="1152">
                  <c:v>-0.13401606678962699</c:v>
                </c:pt>
                <c:pt idx="1153">
                  <c:v>-0.37336057424545299</c:v>
                </c:pt>
                <c:pt idx="1154">
                  <c:v>-0.38686051964759799</c:v>
                </c:pt>
                <c:pt idx="1155">
                  <c:v>-0.19060125946998599</c:v>
                </c:pt>
                <c:pt idx="1156">
                  <c:v>0.18251408636569999</c:v>
                </c:pt>
                <c:pt idx="1157">
                  <c:v>0.68721550703048695</c:v>
                </c:pt>
                <c:pt idx="1158">
                  <c:v>1.2712323665618901</c:v>
                </c:pt>
                <c:pt idx="1159">
                  <c:v>1.8809835910797099</c:v>
                </c:pt>
                <c:pt idx="1160">
                  <c:v>2.4669032096862802</c:v>
                </c:pt>
                <c:pt idx="1161">
                  <c:v>2.9877045154571502</c:v>
                </c:pt>
                <c:pt idx="1162">
                  <c:v>3.4130120277404798</c:v>
                </c:pt>
                <c:pt idx="1163">
                  <c:v>3.7241261005401598</c:v>
                </c:pt>
                <c:pt idx="1164">
                  <c:v>3.9132044315338099</c:v>
                </c:pt>
                <c:pt idx="1165">
                  <c:v>3.98146319389343</c:v>
                </c:pt>
                <c:pt idx="1166">
                  <c:v>3.9371500015258798</c:v>
                </c:pt>
                <c:pt idx="1167">
                  <c:v>3.7936761379241899</c:v>
                </c:pt>
                <c:pt idx="1168">
                  <c:v>3.5680587291717498</c:v>
                </c:pt>
                <c:pt idx="1169">
                  <c:v>3.27947926521301</c:v>
                </c:pt>
                <c:pt idx="1170">
                  <c:v>2.9479496479034402</c:v>
                </c:pt>
                <c:pt idx="1171">
                  <c:v>2.59317851066589</c:v>
                </c:pt>
                <c:pt idx="1172">
                  <c:v>2.23388743400574</c:v>
                </c:pt>
                <c:pt idx="1173">
                  <c:v>1.88771319389343</c:v>
                </c:pt>
                <c:pt idx="1174">
                  <c:v>1.57147300243378</c:v>
                </c:pt>
                <c:pt idx="1175">
                  <c:v>1.30137515068054</c:v>
                </c:pt>
                <c:pt idx="1176">
                  <c:v>1.0927367210388199</c:v>
                </c:pt>
                <c:pt idx="1177">
                  <c:v>0.95910489559173595</c:v>
                </c:pt>
                <c:pt idx="1178">
                  <c:v>0.910935938358307</c:v>
                </c:pt>
                <c:pt idx="1179">
                  <c:v>0.954184830188751</c:v>
                </c:pt>
                <c:pt idx="1180">
                  <c:v>1.08916592597961</c:v>
                </c:pt>
                <c:pt idx="1181">
                  <c:v>1.3099895715713501</c:v>
                </c:pt>
                <c:pt idx="1182">
                  <c:v>1.6046123504638701</c:v>
                </c:pt>
                <c:pt idx="1183">
                  <c:v>1.95547723770142</c:v>
                </c:pt>
                <c:pt idx="1184">
                  <c:v>2.3405053615570099</c:v>
                </c:pt>
                <c:pt idx="1185">
                  <c:v>2.73429608345032</c:v>
                </c:pt>
                <c:pt idx="1186">
                  <c:v>3.1094567775726301</c:v>
                </c:pt>
                <c:pt idx="1187">
                  <c:v>3.43806123733521</c:v>
                </c:pt>
                <c:pt idx="1188">
                  <c:v>3.69331979751587</c:v>
                </c:pt>
                <c:pt idx="1189">
                  <c:v>3.8515565395355198</c:v>
                </c:pt>
                <c:pt idx="1190">
                  <c:v>3.8944292068481499</c:v>
                </c:pt>
                <c:pt idx="1191">
                  <c:v>3.8112699985504102</c:v>
                </c:pt>
                <c:pt idx="1192">
                  <c:v>3.6011288166046098</c:v>
                </c:pt>
                <c:pt idx="1193">
                  <c:v>3.2741184234619101</c:v>
                </c:pt>
                <c:pt idx="1194">
                  <c:v>2.8516073226928702</c:v>
                </c:pt>
                <c:pt idx="1195">
                  <c:v>2.3651001453399698</c:v>
                </c:pt>
                <c:pt idx="1196">
                  <c:v>1.85379195213318</c:v>
                </c:pt>
                <c:pt idx="1197">
                  <c:v>1.3611074686050399</c:v>
                </c:pt>
                <c:pt idx="1198">
                  <c:v>0.93067765235900901</c:v>
                </c:pt>
                <c:pt idx="1199">
                  <c:v>0.60224115848541304</c:v>
                </c:pt>
                <c:pt idx="1200">
                  <c:v>0.40788865089416498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38-4C86-9CBE-13C8E3629BE1}"/>
            </c:ext>
          </c:extLst>
        </c:ser>
        <c:ser>
          <c:idx val="4"/>
          <c:order val="4"/>
          <c:tx>
            <c:strRef>
              <c:f>P!$F$1</c:f>
              <c:strCache>
                <c:ptCount val="1"/>
                <c:pt idx="0">
                  <c:v>No.5 Flooded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P!$F$2:$F$1202</c:f>
              <c:numCache>
                <c:formatCode>0.00E+00</c:formatCode>
                <c:ptCount val="1201"/>
                <c:pt idx="0">
                  <c:v>4.36102645471692E-3</c:v>
                </c:pt>
                <c:pt idx="1">
                  <c:v>3.3253099769353901E-2</c:v>
                </c:pt>
                <c:pt idx="2" formatCode="General">
                  <c:v>0.108532726764679</c:v>
                </c:pt>
                <c:pt idx="3" formatCode="General">
                  <c:v>0.204865247011185</c:v>
                </c:pt>
                <c:pt idx="4" formatCode="General">
                  <c:v>0.29089650511741599</c:v>
                </c:pt>
                <c:pt idx="5" formatCode="General">
                  <c:v>0.33650004863739003</c:v>
                </c:pt>
                <c:pt idx="6" formatCode="General">
                  <c:v>0.31969198584556602</c:v>
                </c:pt>
                <c:pt idx="7" formatCode="General">
                  <c:v>0.23172876238822901</c:v>
                </c:pt>
                <c:pt idx="8">
                  <c:v>7.9228125512599903E-2</c:v>
                </c:pt>
                <c:pt idx="9" formatCode="General">
                  <c:v>-0.117165334522724</c:v>
                </c:pt>
                <c:pt idx="10" formatCode="General">
                  <c:v>-0.327118009328842</c:v>
                </c:pt>
                <c:pt idx="11" formatCode="General">
                  <c:v>-0.51678234338760398</c:v>
                </c:pt>
                <c:pt idx="12" formatCode="General">
                  <c:v>-0.65528011322021495</c:v>
                </c:pt>
                <c:pt idx="13" formatCode="General">
                  <c:v>-0.72012954950332597</c:v>
                </c:pt>
                <c:pt idx="14" formatCode="General">
                  <c:v>-0.70070129632949796</c:v>
                </c:pt>
                <c:pt idx="15" formatCode="General">
                  <c:v>-0.59940707683563199</c:v>
                </c:pt>
                <c:pt idx="16" formatCode="General">
                  <c:v>-0.43072688579559298</c:v>
                </c:pt>
                <c:pt idx="17" formatCode="General">
                  <c:v>-0.21834997832775099</c:v>
                </c:pt>
                <c:pt idx="18">
                  <c:v>9.0609462931752205E-3</c:v>
                </c:pt>
                <c:pt idx="19" formatCode="General">
                  <c:v>0.22266493737697601</c:v>
                </c:pt>
                <c:pt idx="20" formatCode="General">
                  <c:v>0.39778473973274198</c:v>
                </c:pt>
                <c:pt idx="21" formatCode="General">
                  <c:v>0.51693904399871804</c:v>
                </c:pt>
                <c:pt idx="22" formatCode="General">
                  <c:v>0.57119911909103405</c:v>
                </c:pt>
                <c:pt idx="23" formatCode="General">
                  <c:v>0.56000334024429299</c:v>
                </c:pt>
                <c:pt idx="24" formatCode="General">
                  <c:v>0.48994442820549</c:v>
                </c:pt>
                <c:pt idx="25" formatCode="General">
                  <c:v>0.37321025133132901</c:v>
                </c:pt>
                <c:pt idx="26" formatCode="General">
                  <c:v>0.225986793637276</c:v>
                </c:pt>
                <c:pt idx="27">
                  <c:v>6.64925426244736E-2</c:v>
                </c:pt>
                <c:pt idx="28">
                  <c:v>-8.7493076920509297E-2</c:v>
                </c:pt>
                <c:pt idx="29" formatCode="General">
                  <c:v>-0.22091799974441501</c:v>
                </c:pt>
                <c:pt idx="30" formatCode="General">
                  <c:v>-0.32265907526016202</c:v>
                </c:pt>
                <c:pt idx="31" formatCode="General">
                  <c:v>-0.38556382060050998</c:v>
                </c:pt>
                <c:pt idx="32" formatCode="General">
                  <c:v>-0.406073927879334</c:v>
                </c:pt>
                <c:pt idx="33" formatCode="General">
                  <c:v>-0.38397729396820102</c:v>
                </c:pt>
                <c:pt idx="34" formatCode="General">
                  <c:v>-0.32222032546997098</c:v>
                </c:pt>
                <c:pt idx="35" formatCode="General">
                  <c:v>-0.22670158743858301</c:v>
                </c:pt>
                <c:pt idx="36" formatCode="General">
                  <c:v>-0.10602568089962</c:v>
                </c:pt>
                <c:pt idx="37">
                  <c:v>2.8842914849519698E-2</c:v>
                </c:pt>
                <c:pt idx="38" formatCode="General">
                  <c:v>0.16506022214889499</c:v>
                </c:pt>
                <c:pt idx="39" formatCode="General">
                  <c:v>0.28859844803810097</c:v>
                </c:pt>
                <c:pt idx="40" formatCode="General">
                  <c:v>0.38532644510269198</c:v>
                </c:pt>
                <c:pt idx="41" formatCode="General">
                  <c:v>0.442710101604462</c:v>
                </c:pt>
                <c:pt idx="42" formatCode="General">
                  <c:v>0.45188146829605103</c:v>
                </c:pt>
                <c:pt idx="43" formatCode="General">
                  <c:v>0.40906283259391801</c:v>
                </c:pt>
                <c:pt idx="44" formatCode="General">
                  <c:v>0.315956890583038</c:v>
                </c:pt>
                <c:pt idx="45" formatCode="General">
                  <c:v>0.179420500993729</c:v>
                </c:pt>
                <c:pt idx="46">
                  <c:v>1.12101286649704E-2</c:v>
                </c:pt>
                <c:pt idx="47" formatCode="General">
                  <c:v>-0.172393813729286</c:v>
                </c:pt>
                <c:pt idx="48" formatCode="General">
                  <c:v>-0.351694196462631</c:v>
                </c:pt>
                <c:pt idx="49" formatCode="General">
                  <c:v>-0.50545364618301403</c:v>
                </c:pt>
                <c:pt idx="50" formatCode="General">
                  <c:v>-0.61331897974014304</c:v>
                </c:pt>
                <c:pt idx="51" formatCode="General">
                  <c:v>-0.65848743915557895</c:v>
                </c:pt>
                <c:pt idx="52" formatCode="General">
                  <c:v>-0.63010787963867199</c:v>
                </c:pt>
                <c:pt idx="53" formatCode="General">
                  <c:v>-0.52496594190597501</c:v>
                </c:pt>
                <c:pt idx="54" formatCode="General">
                  <c:v>-0.34833058714866599</c:v>
                </c:pt>
                <c:pt idx="55" formatCode="General">
                  <c:v>-0.114018976688385</c:v>
                </c:pt>
                <c:pt idx="56" formatCode="General">
                  <c:v>0.15617206692695601</c:v>
                </c:pt>
                <c:pt idx="57" formatCode="General">
                  <c:v>0.43374091386795</c:v>
                </c:pt>
                <c:pt idx="58" formatCode="General">
                  <c:v>0.68576180934905995</c:v>
                </c:pt>
                <c:pt idx="59" formatCode="General">
                  <c:v>0.87839490175247203</c:v>
                </c:pt>
                <c:pt idx="60" formatCode="General">
                  <c:v>0.98145782947540305</c:v>
                </c:pt>
                <c:pt idx="61" formatCode="General">
                  <c:v>0.97317743301391602</c:v>
                </c:pt>
                <c:pt idx="62" formatCode="General">
                  <c:v>0.84396380186080899</c:v>
                </c:pt>
                <c:pt idx="63" formatCode="General">
                  <c:v>0.59877222776412997</c:v>
                </c:pt>
                <c:pt idx="64" formatCode="General">
                  <c:v>0.258074581623077</c:v>
                </c:pt>
                <c:pt idx="65" formatCode="General">
                  <c:v>-0.14328087866306299</c:v>
                </c:pt>
                <c:pt idx="66" formatCode="General">
                  <c:v>-0.55972671508789096</c:v>
                </c:pt>
                <c:pt idx="67" formatCode="General">
                  <c:v>-0.94048815965652499</c:v>
                </c:pt>
                <c:pt idx="68" formatCode="General">
                  <c:v>-1.2356926202773999</c:v>
                </c:pt>
                <c:pt idx="69" formatCode="General">
                  <c:v>-1.4021959304809599</c:v>
                </c:pt>
                <c:pt idx="70" formatCode="General">
                  <c:v>-1.40891313552856</c:v>
                </c:pt>
                <c:pt idx="71" formatCode="General">
                  <c:v>-1.2413753271102901</c:v>
                </c:pt>
                <c:pt idx="72" formatCode="General">
                  <c:v>-0.90482705831527699</c:v>
                </c:pt>
                <c:pt idx="73" formatCode="General">
                  <c:v>-0.42551237344741799</c:v>
                </c:pt>
                <c:pt idx="74" formatCode="General">
                  <c:v>0.150311514735222</c:v>
                </c:pt>
                <c:pt idx="75" formatCode="General">
                  <c:v>0.76024138927459695</c:v>
                </c:pt>
                <c:pt idx="76" formatCode="General">
                  <c:v>1.3325597047805799</c:v>
                </c:pt>
                <c:pt idx="77" formatCode="General">
                  <c:v>1.7950294017791699</c:v>
                </c:pt>
                <c:pt idx="78" formatCode="General">
                  <c:v>2.0841920375824001</c:v>
                </c:pt>
                <c:pt idx="79" formatCode="General">
                  <c:v>2.15380811691284</c:v>
                </c:pt>
                <c:pt idx="80" formatCode="General">
                  <c:v>1.98135697841644</c:v>
                </c:pt>
                <c:pt idx="81" formatCode="General">
                  <c:v>1.5719196796417201</c:v>
                </c:pt>
                <c:pt idx="82" formatCode="General">
                  <c:v>0.95865577459335305</c:v>
                </c:pt>
                <c:pt idx="83" formatCode="General">
                  <c:v>0.19959276914596599</c:v>
                </c:pt>
                <c:pt idx="84" formatCode="General">
                  <c:v>-0.62867790460586503</c:v>
                </c:pt>
                <c:pt idx="85" formatCode="General">
                  <c:v>-1.43906962871552</c:v>
                </c:pt>
                <c:pt idx="86" formatCode="General">
                  <c:v>-2.1425650119781499</c:v>
                </c:pt>
                <c:pt idx="87" formatCode="General">
                  <c:v>-2.6570954322814901</c:v>
                </c:pt>
                <c:pt idx="88" formatCode="General">
                  <c:v>-2.9165565967559801</c:v>
                </c:pt>
                <c:pt idx="89" formatCode="General">
                  <c:v>-2.87894940376282</c:v>
                </c:pt>
                <c:pt idx="90" formatCode="General">
                  <c:v>-2.5323078632354701</c:v>
                </c:pt>
                <c:pt idx="91" formatCode="General">
                  <c:v>-1.89744412899017</c:v>
                </c:pt>
                <c:pt idx="92" formatCode="General">
                  <c:v>-1.02700638771057</c:v>
                </c:pt>
                <c:pt idx="93">
                  <c:v>-8.5172749822959304E-4</c:v>
                </c:pt>
                <c:pt idx="94" formatCode="General">
                  <c:v>1.0816957950592001</c:v>
                </c:pt>
                <c:pt idx="95" formatCode="General">
                  <c:v>2.1117420196533199</c:v>
                </c:pt>
                <c:pt idx="96" formatCode="General">
                  <c:v>2.9817566871643102</c:v>
                </c:pt>
                <c:pt idx="97" formatCode="General">
                  <c:v>3.59611845016479</c:v>
                </c:pt>
                <c:pt idx="98" formatCode="General">
                  <c:v>3.8803014755249001</c:v>
                </c:pt>
                <c:pt idx="99" formatCode="General">
                  <c:v>3.7887208461761501</c:v>
                </c:pt>
                <c:pt idx="100" formatCode="General">
                  <c:v>3.31172800064087</c:v>
                </c:pt>
                <c:pt idx="101" formatCode="General">
                  <c:v>2.4801874160766602</c:v>
                </c:pt>
                <c:pt idx="102" formatCode="General">
                  <c:v>1.36498498916626</c:v>
                </c:pt>
                <c:pt idx="103" formatCode="General">
                  <c:v>7.0815235376358004E-2</c:v>
                </c:pt>
                <c:pt idx="104" formatCode="General">
                  <c:v>-1.27473509311676</c:v>
                </c:pt>
                <c:pt idx="105" formatCode="General">
                  <c:v>-2.5350692272186302</c:v>
                </c:pt>
                <c:pt idx="106" formatCode="General">
                  <c:v>-3.5795691013336199</c:v>
                </c:pt>
                <c:pt idx="107" formatCode="General">
                  <c:v>-4.2979903221130398</c:v>
                </c:pt>
                <c:pt idx="108" formatCode="General">
                  <c:v>-4.6125149726867702</c:v>
                </c:pt>
                <c:pt idx="109" formatCode="General">
                  <c:v>-4.4859347343444798</c:v>
                </c:pt>
                <c:pt idx="110" formatCode="General">
                  <c:v>-3.9252858161926301</c:v>
                </c:pt>
                <c:pt idx="111" formatCode="General">
                  <c:v>-2.9809155464172399</c:v>
                </c:pt>
                <c:pt idx="112" formatCode="General">
                  <c:v>-1.7411707639694201</c:v>
                </c:pt>
                <c:pt idx="113" formatCode="General">
                  <c:v>-0.32337921857833901</c:v>
                </c:pt>
                <c:pt idx="114" formatCode="General">
                  <c:v>1.1375547647476201</c:v>
                </c:pt>
                <c:pt idx="115" formatCode="General">
                  <c:v>2.5017509460449201</c:v>
                </c:pt>
                <c:pt idx="116" formatCode="General">
                  <c:v>3.63726782798767</c:v>
                </c:pt>
                <c:pt idx="117" formatCode="General">
                  <c:v>4.4326863288879403</c:v>
                </c:pt>
                <c:pt idx="118" formatCode="General">
                  <c:v>4.8087468147277797</c:v>
                </c:pt>
                <c:pt idx="119" formatCode="General">
                  <c:v>4.7277932167053196</c:v>
                </c:pt>
                <c:pt idx="120" formatCode="General">
                  <c:v>4.1989932060241699</c:v>
                </c:pt>
                <c:pt idx="121" formatCode="General">
                  <c:v>3.2778697013854998</c:v>
                </c:pt>
                <c:pt idx="122" formatCode="General">
                  <c:v>2.0599546432495099</c:v>
                </c:pt>
                <c:pt idx="123" formatCode="General">
                  <c:v>0.66987073421478305</c:v>
                </c:pt>
                <c:pt idx="124" formatCode="General">
                  <c:v>-0.75220018625259399</c:v>
                </c:pt>
                <c:pt idx="125" formatCode="General">
                  <c:v>-2.0649430751800502</c:v>
                </c:pt>
                <c:pt idx="126" formatCode="General">
                  <c:v>-3.1402628421783398</c:v>
                </c:pt>
                <c:pt idx="127" formatCode="General">
                  <c:v>-3.8769123554229701</c:v>
                </c:pt>
                <c:pt idx="128" formatCode="General">
                  <c:v>-4.2119688987731898</c:v>
                </c:pt>
                <c:pt idx="129" formatCode="General">
                  <c:v>-4.1277904510498002</c:v>
                </c:pt>
                <c:pt idx="130" formatCode="General">
                  <c:v>-3.65236139297485</c:v>
                </c:pt>
                <c:pt idx="131" formatCode="General">
                  <c:v>-2.8528966903686501</c:v>
                </c:pt>
                <c:pt idx="132" formatCode="General">
                  <c:v>-1.8251439332962001</c:v>
                </c:pt>
                <c:pt idx="133" formatCode="General">
                  <c:v>-0.68123459815979004</c:v>
                </c:pt>
                <c:pt idx="134" formatCode="General">
                  <c:v>0.46237808465957603</c:v>
                </c:pt>
                <c:pt idx="135" formatCode="General">
                  <c:v>1.4961966276168801</c:v>
                </c:pt>
                <c:pt idx="136" formatCode="General">
                  <c:v>2.3275592327117902</c:v>
                </c:pt>
                <c:pt idx="137" formatCode="General">
                  <c:v>2.8884212970733598</c:v>
                </c:pt>
                <c:pt idx="138" formatCode="General">
                  <c:v>3.1405260562896702</c:v>
                </c:pt>
                <c:pt idx="139" formatCode="General">
                  <c:v>3.0777316093444802</c:v>
                </c:pt>
                <c:pt idx="140" formatCode="General">
                  <c:v>2.72543144226074</c:v>
                </c:pt>
                <c:pt idx="141" formatCode="General">
                  <c:v>2.1370644569396999</c:v>
                </c:pt>
                <c:pt idx="142" formatCode="General">
                  <c:v>1.3878084421157799</c:v>
                </c:pt>
                <c:pt idx="143" formatCode="General">
                  <c:v>0.56593811511993397</c:v>
                </c:pt>
                <c:pt idx="144" formatCode="General">
                  <c:v>-0.23717100918292999</c:v>
                </c:pt>
                <c:pt idx="145" formatCode="General">
                  <c:v>-0.93728148937225297</c:v>
                </c:pt>
                <c:pt idx="146" formatCode="General">
                  <c:v>-1.4667150974273699</c:v>
                </c:pt>
                <c:pt idx="147" formatCode="General">
                  <c:v>-1.78166687488556</c:v>
                </c:pt>
                <c:pt idx="148" formatCode="General">
                  <c:v>-1.8660913705825799</c:v>
                </c:pt>
                <c:pt idx="149" formatCode="General">
                  <c:v>-1.7314914464950599</c:v>
                </c:pt>
                <c:pt idx="150" formatCode="General">
                  <c:v>-1.41304218769073</c:v>
                </c:pt>
                <c:pt idx="151" formatCode="General">
                  <c:v>-0.96349048614501998</c:v>
                </c:pt>
                <c:pt idx="152" formatCode="General">
                  <c:v>-0.44628041982650801</c:v>
                </c:pt>
                <c:pt idx="153">
                  <c:v>7.1468837559223203E-2</c:v>
                </c:pt>
                <c:pt idx="154" formatCode="General">
                  <c:v>0.52601712942123402</c:v>
                </c:pt>
                <c:pt idx="155" formatCode="General">
                  <c:v>0.86375302076339699</c:v>
                </c:pt>
                <c:pt idx="156" formatCode="General">
                  <c:v>1.0469822883605999</c:v>
                </c:pt>
                <c:pt idx="157" formatCode="General">
                  <c:v>1.0581096410751301</c:v>
                </c:pt>
                <c:pt idx="158" formatCode="General">
                  <c:v>0.90163034200668302</c:v>
                </c:pt>
                <c:pt idx="159" formatCode="General">
                  <c:v>0.60332554578781095</c:v>
                </c:pt>
                <c:pt idx="160" formatCode="General">
                  <c:v>0.20652471482753801</c:v>
                </c:pt>
                <c:pt idx="161" formatCode="General">
                  <c:v>-0.23373307287692999</c:v>
                </c:pt>
                <c:pt idx="162" formatCode="General">
                  <c:v>-0.65777754783630404</c:v>
                </c:pt>
                <c:pt idx="163" formatCode="General">
                  <c:v>-1.0087249279022199</c:v>
                </c:pt>
                <c:pt idx="164" formatCode="General">
                  <c:v>-1.23918521404266</c:v>
                </c:pt>
                <c:pt idx="165" formatCode="General">
                  <c:v>-1.3164101839065601</c:v>
                </c:pt>
                <c:pt idx="166" formatCode="General">
                  <c:v>-1.2254923582077</c:v>
                </c:pt>
                <c:pt idx="167" formatCode="General">
                  <c:v>-0.97068965435028098</c:v>
                </c:pt>
                <c:pt idx="168" formatCode="General">
                  <c:v>-0.57494789361953702</c:v>
                </c:pt>
                <c:pt idx="169">
                  <c:v>-7.7751159667968806E-2</c:v>
                </c:pt>
                <c:pt idx="170" formatCode="General">
                  <c:v>0.46846443414688099</c:v>
                </c:pt>
                <c:pt idx="171" formatCode="General">
                  <c:v>1.00342297554016</c:v>
                </c:pt>
                <c:pt idx="172" formatCode="General">
                  <c:v>1.4656939506530799</c:v>
                </c:pt>
                <c:pt idx="173" formatCode="General">
                  <c:v>1.8002127408981301</c:v>
                </c:pt>
                <c:pt idx="174" formatCode="General">
                  <c:v>1.96505975723267</c:v>
                </c:pt>
                <c:pt idx="175" formatCode="General">
                  <c:v>1.9362602233886701</c:v>
                </c:pt>
                <c:pt idx="176" formatCode="General">
                  <c:v>1.7101936340332</c:v>
                </c:pt>
                <c:pt idx="177" formatCode="General">
                  <c:v>1.30358254909515</c:v>
                </c:pt>
                <c:pt idx="178" formatCode="General">
                  <c:v>0.75143742561340299</c:v>
                </c:pt>
                <c:pt idx="179" formatCode="General">
                  <c:v>0.10348211973905599</c:v>
                </c:pt>
                <c:pt idx="180" formatCode="General">
                  <c:v>-0.580669045448303</c:v>
                </c:pt>
                <c:pt idx="181" formatCode="General">
                  <c:v>-1.23738753795624</c:v>
                </c:pt>
                <c:pt idx="182" formatCode="General">
                  <c:v>-1.8054019212722801</c:v>
                </c:pt>
                <c:pt idx="183" formatCode="General">
                  <c:v>-2.2317111492157</c:v>
                </c:pt>
                <c:pt idx="184" formatCode="General">
                  <c:v>-2.4762105941772501</c:v>
                </c:pt>
                <c:pt idx="185" formatCode="General">
                  <c:v>-2.51474213600159</c:v>
                </c:pt>
                <c:pt idx="186" formatCode="General">
                  <c:v>-2.3406846523284899</c:v>
                </c:pt>
                <c:pt idx="187" formatCode="General">
                  <c:v>-1.9653168916702299</c:v>
                </c:pt>
                <c:pt idx="188" formatCode="General">
                  <c:v>-1.4169940948486299</c:v>
                </c:pt>
                <c:pt idx="189" formatCode="General">
                  <c:v>-0.73893368244171098</c:v>
                </c:pt>
                <c:pt idx="190">
                  <c:v>1.4395462349057199E-2</c:v>
                </c:pt>
                <c:pt idx="191" formatCode="General">
                  <c:v>0.78187614679336503</c:v>
                </c:pt>
                <c:pt idx="192" formatCode="General">
                  <c:v>1.5007249116897601</c:v>
                </c:pt>
                <c:pt idx="193" formatCode="General">
                  <c:v>2.1113266944885298</c:v>
                </c:pt>
                <c:pt idx="194" formatCode="General">
                  <c:v>2.5616536140441899</c:v>
                </c:pt>
                <c:pt idx="195" formatCode="General">
                  <c:v>2.8111937046050999</c:v>
                </c:pt>
                <c:pt idx="196" formatCode="General">
                  <c:v>2.8342669010162398</c:v>
                </c:pt>
                <c:pt idx="197" formatCode="General">
                  <c:v>2.6225626468658398</c:v>
                </c:pt>
                <c:pt idx="198" formatCode="General">
                  <c:v>2.18686866760254</c:v>
                </c:pt>
                <c:pt idx="199" formatCode="General">
                  <c:v>1.5576812028884901</c:v>
                </c:pt>
                <c:pt idx="200" formatCode="General">
                  <c:v>0.78382301330566395</c:v>
                </c:pt>
                <c:pt idx="201">
                  <c:v>-7.1299508213996901E-2</c:v>
                </c:pt>
                <c:pt idx="202" formatCode="General">
                  <c:v>-0.93514841794967596</c:v>
                </c:pt>
                <c:pt idx="203" formatCode="General">
                  <c:v>-1.7322844266891499</c:v>
                </c:pt>
                <c:pt idx="204" formatCode="General">
                  <c:v>-2.39098072052002</c:v>
                </c:pt>
                <c:pt idx="205" formatCode="General">
                  <c:v>-2.84991478919983</c:v>
                </c:pt>
                <c:pt idx="206" formatCode="General">
                  <c:v>-3.0642623901367201</c:v>
                </c:pt>
                <c:pt idx="207" formatCode="General">
                  <c:v>-3.0104815959930402</c:v>
                </c:pt>
                <c:pt idx="208" formatCode="General">
                  <c:v>-2.6892366409301798</c:v>
                </c:pt>
                <c:pt idx="209" formatCode="General">
                  <c:v>-2.1260249614715598</c:v>
                </c:pt>
                <c:pt idx="210" formatCode="General">
                  <c:v>-1.3692030906677199</c:v>
                </c:pt>
                <c:pt idx="211" formatCode="General">
                  <c:v>-0.48552858829498302</c:v>
                </c:pt>
                <c:pt idx="212" formatCode="General">
                  <c:v>0.44616907835006703</c:v>
                </c:pt>
                <c:pt idx="213" formatCode="General">
                  <c:v>1.34229552745819</c:v>
                </c:pt>
                <c:pt idx="214" formatCode="General">
                  <c:v>2.12199831008911</c:v>
                </c:pt>
                <c:pt idx="215" formatCode="General">
                  <c:v>2.7142171859741202</c:v>
                </c:pt>
                <c:pt idx="216" formatCode="General">
                  <c:v>3.0638344287872301</c:v>
                </c:pt>
                <c:pt idx="217" formatCode="General">
                  <c:v>3.1367502212524401</c:v>
                </c:pt>
                <c:pt idx="218" formatCode="General">
                  <c:v>2.9237174987793</c:v>
                </c:pt>
                <c:pt idx="219" formatCode="General">
                  <c:v>2.4421648979186998</c:v>
                </c:pt>
                <c:pt idx="220" formatCode="General">
                  <c:v>1.7351279258728001</c:v>
                </c:pt>
                <c:pt idx="221" formatCode="General">
                  <c:v>0.86735183000564597</c:v>
                </c:pt>
                <c:pt idx="222" formatCode="General">
                  <c:v>-8.0462858080863994E-2</c:v>
                </c:pt>
                <c:pt idx="223" formatCode="General">
                  <c:v>-1.0186247825622601</c:v>
                </c:pt>
                <c:pt idx="224" formatCode="General">
                  <c:v>-1.856605052948</c:v>
                </c:pt>
                <c:pt idx="225" formatCode="General">
                  <c:v>-2.5119998455047599</c:v>
                </c:pt>
                <c:pt idx="226" formatCode="General">
                  <c:v>-2.9192140102386501</c:v>
                </c:pt>
                <c:pt idx="227" formatCode="General">
                  <c:v>-3.03673315048218</c:v>
                </c:pt>
                <c:pt idx="228" formatCode="General">
                  <c:v>-2.85199046134949</c:v>
                </c:pt>
                <c:pt idx="229" formatCode="General">
                  <c:v>-2.3830728530883798</c:v>
                </c:pt>
                <c:pt idx="230" formatCode="General">
                  <c:v>-1.6769554615020801</c:v>
                </c:pt>
                <c:pt idx="231" formatCode="General">
                  <c:v>-0.80461627244949296</c:v>
                </c:pt>
                <c:pt idx="232" formatCode="General">
                  <c:v>0.14618921279907199</c:v>
                </c:pt>
                <c:pt idx="233" formatCode="General">
                  <c:v>1.07960534095764</c:v>
                </c:pt>
                <c:pt idx="234" formatCode="General">
                  <c:v>1.90103888511658</c:v>
                </c:pt>
                <c:pt idx="235" formatCode="General">
                  <c:v>2.5266184806823699</c:v>
                </c:pt>
                <c:pt idx="236" formatCode="General">
                  <c:v>2.8920350074768102</c:v>
                </c:pt>
                <c:pt idx="237" formatCode="General">
                  <c:v>2.9595582485199001</c:v>
                </c:pt>
                <c:pt idx="238" formatCode="General">
                  <c:v>2.72213554382324</c:v>
                </c:pt>
                <c:pt idx="239" formatCode="General">
                  <c:v>2.2041316032409699</c:v>
                </c:pt>
                <c:pt idx="240" formatCode="General">
                  <c:v>1.4589306116104099</c:v>
                </c:pt>
                <c:pt idx="241" formatCode="General">
                  <c:v>0.56375819444656405</c:v>
                </c:pt>
                <c:pt idx="242" formatCode="General">
                  <c:v>-0.38791906833648698</c:v>
                </c:pt>
                <c:pt idx="243" formatCode="General">
                  <c:v>-1.2958247661590601</c:v>
                </c:pt>
                <c:pt idx="244" formatCode="General">
                  <c:v>-2.06328344345093</c:v>
                </c:pt>
                <c:pt idx="245" formatCode="General">
                  <c:v>-2.60768842697144</c:v>
                </c:pt>
                <c:pt idx="246" formatCode="General">
                  <c:v>-2.86993384361267</c:v>
                </c:pt>
                <c:pt idx="247" formatCode="General">
                  <c:v>-2.8215315341949498</c:v>
                </c:pt>
                <c:pt idx="248" formatCode="General">
                  <c:v>-2.4681987762451199</c:v>
                </c:pt>
                <c:pt idx="249" formatCode="General">
                  <c:v>-1.84912705421448</c:v>
                </c:pt>
                <c:pt idx="250" formatCode="General">
                  <c:v>-1.0321402549743699</c:v>
                </c:pt>
                <c:pt idx="251" formatCode="General">
                  <c:v>-0.105696886777878</c:v>
                </c:pt>
                <c:pt idx="252" formatCode="General">
                  <c:v>0.83104985952377297</c:v>
                </c:pt>
                <c:pt idx="253" formatCode="General">
                  <c:v>1.6789978742599501</c:v>
                </c:pt>
                <c:pt idx="254" formatCode="General">
                  <c:v>2.34956026077271</c:v>
                </c:pt>
                <c:pt idx="255" formatCode="General">
                  <c:v>2.77372074127197</c:v>
                </c:pt>
                <c:pt idx="256" formatCode="General">
                  <c:v>2.9086976051330602</c:v>
                </c:pt>
                <c:pt idx="257" formatCode="General">
                  <c:v>2.7417082786560099</c:v>
                </c:pt>
                <c:pt idx="258" formatCode="General">
                  <c:v>2.2907879352569598</c:v>
                </c:pt>
                <c:pt idx="259" formatCode="General">
                  <c:v>1.60292172431946</c:v>
                </c:pt>
                <c:pt idx="260" formatCode="General">
                  <c:v>0.74958539009094205</c:v>
                </c:pt>
                <c:pt idx="261" formatCode="General">
                  <c:v>-0.18026140332221999</c:v>
                </c:pt>
                <c:pt idx="262" formatCode="General">
                  <c:v>-1.0893691778182999</c:v>
                </c:pt>
                <c:pt idx="263" formatCode="General">
                  <c:v>-1.88260054588318</c:v>
                </c:pt>
                <c:pt idx="264" formatCode="General">
                  <c:v>-2.47724533081055</c:v>
                </c:pt>
                <c:pt idx="265" formatCode="General">
                  <c:v>-2.8119983673095699</c:v>
                </c:pt>
                <c:pt idx="266" formatCode="General">
                  <c:v>-2.85364842414856</c:v>
                </c:pt>
                <c:pt idx="267" formatCode="General">
                  <c:v>-2.6006410121917698</c:v>
                </c:pt>
                <c:pt idx="268" formatCode="General">
                  <c:v>-2.0828306674957302</c:v>
                </c:pt>
                <c:pt idx="269" formatCode="General">
                  <c:v>-1.3573625087737999</c:v>
                </c:pt>
                <c:pt idx="270" formatCode="General">
                  <c:v>-0.50158613920211803</c:v>
                </c:pt>
                <c:pt idx="271" formatCode="General">
                  <c:v>0.39571064710617099</c:v>
                </c:pt>
                <c:pt idx="272" formatCode="General">
                  <c:v>1.2436658143997199</c:v>
                </c:pt>
                <c:pt idx="273" formatCode="General">
                  <c:v>1.9584997892379801</c:v>
                </c:pt>
                <c:pt idx="274" formatCode="General">
                  <c:v>2.4715704917907702</c:v>
                </c:pt>
                <c:pt idx="275" formatCode="General">
                  <c:v>2.7355144023895299</c:v>
                </c:pt>
                <c:pt idx="276" formatCode="General">
                  <c:v>2.7281856536865199</c:v>
                </c:pt>
                <c:pt idx="277" formatCode="General">
                  <c:v>2.4543261528015101</c:v>
                </c:pt>
                <c:pt idx="278" formatCode="General">
                  <c:v>1.9448001384735101</c:v>
                </c:pt>
                <c:pt idx="279" formatCode="General">
                  <c:v>1.25314092636108</c:v>
                </c:pt>
                <c:pt idx="280" formatCode="General">
                  <c:v>0.44957587122917197</c:v>
                </c:pt>
                <c:pt idx="281" formatCode="General">
                  <c:v>-0.38674062490463301</c:v>
                </c:pt>
                <c:pt idx="282" formatCode="General">
                  <c:v>-1.1759387254714999</c:v>
                </c:pt>
                <c:pt idx="283" formatCode="General">
                  <c:v>-1.84488642215729</c:v>
                </c:pt>
                <c:pt idx="284" formatCode="General">
                  <c:v>-2.3333714008331299</c:v>
                </c:pt>
                <c:pt idx="285" formatCode="General">
                  <c:v>-2.5988013744354301</c:v>
                </c:pt>
                <c:pt idx="286" formatCode="General">
                  <c:v>-2.61936235427856</c:v>
                </c:pt>
                <c:pt idx="287" formatCode="General">
                  <c:v>-2.3955922126770002</c:v>
                </c:pt>
                <c:pt idx="288" formatCode="General">
                  <c:v>-1.9501690864562999</c:v>
                </c:pt>
                <c:pt idx="289" formatCode="General">
                  <c:v>-1.3257737159728999</c:v>
                </c:pt>
                <c:pt idx="290" formatCode="General">
                  <c:v>-0.58124190568923995</c:v>
                </c:pt>
                <c:pt idx="291" formatCode="General">
                  <c:v>0.21359413862228399</c:v>
                </c:pt>
                <c:pt idx="292" formatCode="General">
                  <c:v>0.98417007923126198</c:v>
                </c:pt>
                <c:pt idx="293" formatCode="General">
                  <c:v>1.65825200080872</c:v>
                </c:pt>
                <c:pt idx="294" formatCode="General">
                  <c:v>2.1731188297271702</c:v>
                </c:pt>
                <c:pt idx="295" formatCode="General">
                  <c:v>2.4819996356964098</c:v>
                </c:pt>
                <c:pt idx="296" formatCode="General">
                  <c:v>2.5587866306304901</c:v>
                </c:pt>
                <c:pt idx="297" formatCode="General">
                  <c:v>2.4002215862274201</c:v>
                </c:pt>
                <c:pt idx="298" formatCode="General">
                  <c:v>2.0253813266754199</c:v>
                </c:pt>
                <c:pt idx="299" formatCode="General">
                  <c:v>1.4728906154632599</c:v>
                </c:pt>
                <c:pt idx="300" formatCode="General">
                  <c:v>0.79653066396713301</c:v>
                </c:pt>
                <c:pt idx="301">
                  <c:v>5.9852868318557698E-2</c:v>
                </c:pt>
                <c:pt idx="302" formatCode="General">
                  <c:v>-0.66978430747985795</c:v>
                </c:pt>
                <c:pt idx="303" formatCode="General">
                  <c:v>-1.3274078369140601</c:v>
                </c:pt>
                <c:pt idx="304" formatCode="General">
                  <c:v>-1.85634636878967</c:v>
                </c:pt>
                <c:pt idx="305" formatCode="General">
                  <c:v>-2.2132232189178498</c:v>
                </c:pt>
                <c:pt idx="306" formatCode="General">
                  <c:v>-2.3715007305145299</c:v>
                </c:pt>
                <c:pt idx="307" formatCode="General">
                  <c:v>-2.3233349323272701</c:v>
                </c:pt>
                <c:pt idx="308" formatCode="General">
                  <c:v>-2.0796918869018599</c:v>
                </c:pt>
                <c:pt idx="309" formatCode="General">
                  <c:v>-1.6686311960220299</c:v>
                </c:pt>
                <c:pt idx="310" formatCode="General">
                  <c:v>-1.13171947002411</c:v>
                </c:pt>
                <c:pt idx="311" formatCode="General">
                  <c:v>-0.51896554231643699</c:v>
                </c:pt>
                <c:pt idx="312" formatCode="General">
                  <c:v>0.116740129888058</c:v>
                </c:pt>
                <c:pt idx="313" formatCode="General">
                  <c:v>0.72456628084182695</c:v>
                </c:pt>
                <c:pt idx="314" formatCode="General">
                  <c:v>1.25943851470947</c:v>
                </c:pt>
                <c:pt idx="315" formatCode="General">
                  <c:v>1.6844063997268699</c:v>
                </c:pt>
                <c:pt idx="316" formatCode="General">
                  <c:v>1.9720107316970801</c:v>
                </c:pt>
                <c:pt idx="317" formatCode="General">
                  <c:v>2.1049890518188499</c:v>
                </c:pt>
                <c:pt idx="318" formatCode="General">
                  <c:v>2.07658863067627</c:v>
                </c:pt>
                <c:pt idx="319" formatCode="General">
                  <c:v>1.8907897472381601</c:v>
                </c:pt>
                <c:pt idx="320" formatCode="General">
                  <c:v>1.56226170063019</c:v>
                </c:pt>
                <c:pt idx="321" formatCode="General">
                  <c:v>1.1155731678009</c:v>
                </c:pt>
                <c:pt idx="322" formatCode="General">
                  <c:v>0.58363294601440396</c:v>
                </c:pt>
                <c:pt idx="323">
                  <c:v>5.9585217386484103E-3</c:v>
                </c:pt>
                <c:pt idx="324" formatCode="General">
                  <c:v>-0.57292014360427901</c:v>
                </c:pt>
                <c:pt idx="325" formatCode="General">
                  <c:v>-1.1061152219772299</c:v>
                </c:pt>
                <c:pt idx="326" formatCode="General">
                  <c:v>-1.5487027168273899</c:v>
                </c:pt>
                <c:pt idx="327" formatCode="General">
                  <c:v>-1.8624796867370601</c:v>
                </c:pt>
                <c:pt idx="328" formatCode="General">
                  <c:v>-2.0201342105865501</c:v>
                </c:pt>
                <c:pt idx="329" formatCode="General">
                  <c:v>-2.0083098411560099</c:v>
                </c:pt>
                <c:pt idx="330" formatCode="General">
                  <c:v>-1.82928001880646</c:v>
                </c:pt>
                <c:pt idx="331" formatCode="General">
                  <c:v>-1.50104296207428</c:v>
                </c:pt>
                <c:pt idx="332" formatCode="General">
                  <c:v>-1.05561351776123</c:v>
                </c:pt>
                <c:pt idx="333" formatCode="General">
                  <c:v>-0.53562664985656705</c:v>
                </c:pt>
                <c:pt idx="334">
                  <c:v>1.02805066853762E-2</c:v>
                </c:pt>
                <c:pt idx="335" formatCode="General">
                  <c:v>0.53271311521530196</c:v>
                </c:pt>
                <c:pt idx="336" formatCode="General">
                  <c:v>0.98686277866363503</c:v>
                </c:pt>
                <c:pt idx="337" formatCode="General">
                  <c:v>1.3372157812118499</c:v>
                </c:pt>
                <c:pt idx="338" formatCode="General">
                  <c:v>1.56074714660645</c:v>
                </c:pt>
                <c:pt idx="339" formatCode="General">
                  <c:v>1.6481477022171001</c:v>
                </c:pt>
                <c:pt idx="340" formatCode="General">
                  <c:v>1.60323905944824</c:v>
                </c:pt>
                <c:pt idx="341" formatCode="General">
                  <c:v>1.4410916566848799</c:v>
                </c:pt>
                <c:pt idx="342" formatCode="General">
                  <c:v>1.1853654384612999</c:v>
                </c:pt>
                <c:pt idx="343" formatCode="General">
                  <c:v>0.865126073360443</c:v>
                </c:pt>
                <c:pt idx="344" formatCode="General">
                  <c:v>0.51150339841842696</c:v>
                </c:pt>
                <c:pt idx="345" formatCode="General">
                  <c:v>0.154614463448524</c:v>
                </c:pt>
                <c:pt idx="346" formatCode="General">
                  <c:v>-0.179007887840271</c:v>
                </c:pt>
                <c:pt idx="347" formatCode="General">
                  <c:v>-0.46843054890632602</c:v>
                </c:pt>
                <c:pt idx="348" formatCode="General">
                  <c:v>-0.69961160421371504</c:v>
                </c:pt>
                <c:pt idx="349" formatCode="General">
                  <c:v>-0.86562365293502797</c:v>
                </c:pt>
                <c:pt idx="350" formatCode="General">
                  <c:v>-0.96573060750961304</c:v>
                </c:pt>
                <c:pt idx="351" formatCode="General">
                  <c:v>-1.00371313095093</c:v>
                </c:pt>
                <c:pt idx="352" formatCode="General">
                  <c:v>-0.98608499765396096</c:v>
                </c:pt>
                <c:pt idx="353" formatCode="General">
                  <c:v>-0.92069393396377597</c:v>
                </c:pt>
                <c:pt idx="354" formatCode="General">
                  <c:v>-0.81587547063827504</c:v>
                </c:pt>
                <c:pt idx="355" formatCode="General">
                  <c:v>-0.67995589971542403</c:v>
                </c:pt>
                <c:pt idx="356" formatCode="General">
                  <c:v>-0.52085983753204301</c:v>
                </c:pt>
                <c:pt idx="357" formatCode="General">
                  <c:v>-0.34579619765281699</c:v>
                </c:pt>
                <c:pt idx="358" formatCode="General">
                  <c:v>-0.161133602261543</c:v>
                </c:pt>
                <c:pt idx="359">
                  <c:v>2.7510033920407299E-2</c:v>
                </c:pt>
                <c:pt idx="360" formatCode="General">
                  <c:v>0.214965090155602</c:v>
                </c:pt>
                <c:pt idx="361" formatCode="General">
                  <c:v>0.396026521921158</c:v>
                </c:pt>
                <c:pt idx="362" formatCode="General">
                  <c:v>0.56493616104125999</c:v>
                </c:pt>
                <c:pt idx="363" formatCode="General">
                  <c:v>0.71504551172256503</c:v>
                </c:pt>
                <c:pt idx="364" formatCode="General">
                  <c:v>0.838731348514557</c:v>
                </c:pt>
                <c:pt idx="365" formatCode="General">
                  <c:v>0.92745208740234397</c:v>
                </c:pt>
                <c:pt idx="366" formatCode="General">
                  <c:v>0.97201722860336304</c:v>
                </c:pt>
                <c:pt idx="367" formatCode="General">
                  <c:v>0.96333360671997104</c:v>
                </c:pt>
                <c:pt idx="368" formatCode="General">
                  <c:v>0.89378517866134599</c:v>
                </c:pt>
                <c:pt idx="369" formatCode="General">
                  <c:v>0.759169161319733</c:v>
                </c:pt>
                <c:pt idx="370" formatCode="General">
                  <c:v>0.56069511175155595</c:v>
                </c:pt>
                <c:pt idx="371" formatCode="General">
                  <c:v>0.30617082118987998</c:v>
                </c:pt>
                <c:pt idx="372">
                  <c:v>9.8536536097526602E-3</c:v>
                </c:pt>
                <c:pt idx="373" formatCode="General">
                  <c:v>-0.30871221423149098</c:v>
                </c:pt>
                <c:pt idx="374" formatCode="General">
                  <c:v>-0.62610876560211204</c:v>
                </c:pt>
                <c:pt idx="375" formatCode="General">
                  <c:v>-0.91629755496978804</c:v>
                </c:pt>
                <c:pt idx="376" formatCode="General">
                  <c:v>-1.1523768901825</c:v>
                </c:pt>
                <c:pt idx="377" formatCode="General">
                  <c:v>-1.3092511892318699</c:v>
                </c:pt>
                <c:pt idx="378" formatCode="General">
                  <c:v>-1.36664414405823</c:v>
                </c:pt>
                <c:pt idx="379" formatCode="General">
                  <c:v>-1.31193923950195</c:v>
                </c:pt>
                <c:pt idx="380" formatCode="General">
                  <c:v>-1.1424185037612899</c:v>
                </c:pt>
                <c:pt idx="381" formatCode="General">
                  <c:v>-0.86638998985290505</c:v>
                </c:pt>
                <c:pt idx="382" formatCode="General">
                  <c:v>-0.50294101238250699</c:v>
                </c:pt>
                <c:pt idx="383" formatCode="General">
                  <c:v>-8.0416351556777996E-2</c:v>
                </c:pt>
                <c:pt idx="384" formatCode="General">
                  <c:v>0.36612749099731401</c:v>
                </c:pt>
                <c:pt idx="385" formatCode="General">
                  <c:v>0.79809617996215798</c:v>
                </c:pt>
                <c:pt idx="386" formatCode="General">
                  <c:v>1.17672550678253</c:v>
                </c:pt>
                <c:pt idx="387" formatCode="General">
                  <c:v>1.46635830402374</c:v>
                </c:pt>
                <c:pt idx="388" formatCode="General">
                  <c:v>1.6375421285629299</c:v>
                </c:pt>
                <c:pt idx="389" formatCode="General">
                  <c:v>1.66993868350983</c:v>
                </c:pt>
                <c:pt idx="390" formatCode="General">
                  <c:v>1.5548471212387101</c:v>
                </c:pt>
                <c:pt idx="391" formatCode="General">
                  <c:v>1.29684638977051</c:v>
                </c:pt>
                <c:pt idx="392" formatCode="General">
                  <c:v>0.91410750150680598</c:v>
                </c:pt>
                <c:pt idx="393" formatCode="General">
                  <c:v>0.43723317980766302</c:v>
                </c:pt>
                <c:pt idx="394">
                  <c:v>-9.3233264982700306E-2</c:v>
                </c:pt>
                <c:pt idx="395" formatCode="General">
                  <c:v>-0.630309998989105</c:v>
                </c:pt>
                <c:pt idx="396" formatCode="General">
                  <c:v>-1.1247246265411399</c:v>
                </c:pt>
                <c:pt idx="397" formatCode="General">
                  <c:v>-1.52948617935181</c:v>
                </c:pt>
                <c:pt idx="398" formatCode="General">
                  <c:v>-1.8045959472656301</c:v>
                </c:pt>
                <c:pt idx="399" formatCode="General">
                  <c:v>-1.92134308815002</c:v>
                </c:pt>
                <c:pt idx="400" formatCode="General">
                  <c:v>-1.86543309688568</c:v>
                </c:pt>
                <c:pt idx="401" formatCode="General">
                  <c:v>-1.6384813785553001</c:v>
                </c:pt>
                <c:pt idx="402" formatCode="General">
                  <c:v>-1.25779116153717</c:v>
                </c:pt>
                <c:pt idx="403" formatCode="General">
                  <c:v>-0.75464928150177002</c:v>
                </c:pt>
                <c:pt idx="404" formatCode="General">
                  <c:v>-0.17149472236633301</c:v>
                </c:pt>
                <c:pt idx="405" formatCode="General">
                  <c:v>0.44159886240959201</c:v>
                </c:pt>
                <c:pt idx="406" formatCode="General">
                  <c:v>1.03091752529144</c:v>
                </c:pt>
                <c:pt idx="407" formatCode="General">
                  <c:v>1.5434756278991699</c:v>
                </c:pt>
                <c:pt idx="408" formatCode="General">
                  <c:v>1.9316534996032699</c:v>
                </c:pt>
                <c:pt idx="409" formatCode="General">
                  <c:v>2.1577050685882599</c:v>
                </c:pt>
                <c:pt idx="410" formatCode="General">
                  <c:v>2.1973507404327401</c:v>
                </c:pt>
                <c:pt idx="411" formatCode="General">
                  <c:v>2.04206395149231</c:v>
                </c:pt>
                <c:pt idx="412" formatCode="General">
                  <c:v>1.6999526023864699</c:v>
                </c:pt>
                <c:pt idx="413" formatCode="General">
                  <c:v>1.19545233249664</c:v>
                </c:pt>
                <c:pt idx="414" formatCode="General">
                  <c:v>0.56812536716461204</c:v>
                </c:pt>
                <c:pt idx="415" formatCode="General">
                  <c:v>-0.12942132353782701</c:v>
                </c:pt>
                <c:pt idx="416" formatCode="General">
                  <c:v>-0.83532577753067005</c:v>
                </c:pt>
                <c:pt idx="417" formatCode="General">
                  <c:v>-1.4842662811279299</c:v>
                </c:pt>
                <c:pt idx="418" formatCode="General">
                  <c:v>-2.0143635272979701</c:v>
                </c:pt>
                <c:pt idx="419" formatCode="General">
                  <c:v>-2.3738195896148699</c:v>
                </c:pt>
                <c:pt idx="420" formatCode="General">
                  <c:v>-2.5259277820587198</c:v>
                </c:pt>
                <c:pt idx="421" formatCode="General">
                  <c:v>-2.45217680931091</c:v>
                </c:pt>
                <c:pt idx="422" formatCode="General">
                  <c:v>-2.1539762020111102</c:v>
                </c:pt>
                <c:pt idx="423" formatCode="General">
                  <c:v>-1.6529712677002</c:v>
                </c:pt>
                <c:pt idx="424" formatCode="General">
                  <c:v>-0.98967224359512296</c:v>
                </c:pt>
                <c:pt idx="425" formatCode="General">
                  <c:v>-0.22024410963058499</c:v>
                </c:pt>
                <c:pt idx="426" formatCode="General">
                  <c:v>0.58837383985519398</c:v>
                </c:pt>
                <c:pt idx="427" formatCode="General">
                  <c:v>1.3645590543746899</c:v>
                </c:pt>
                <c:pt idx="428" formatCode="General">
                  <c:v>2.0386366844177202</c:v>
                </c:pt>
                <c:pt idx="429" formatCode="General">
                  <c:v>2.5493392944335902</c:v>
                </c:pt>
                <c:pt idx="430" formatCode="General">
                  <c:v>2.8493897914886501</c:v>
                </c:pt>
                <c:pt idx="431" formatCode="General">
                  <c:v>2.9096491336822501</c:v>
                </c:pt>
                <c:pt idx="432" formatCode="General">
                  <c:v>2.7214915752410902</c:v>
                </c:pt>
                <c:pt idx="433" formatCode="General">
                  <c:v>2.2974040508270299</c:v>
                </c:pt>
                <c:pt idx="434" formatCode="General">
                  <c:v>1.6701017618179299</c:v>
                </c:pt>
                <c:pt idx="435" formatCode="General">
                  <c:v>0.89048886299133301</c:v>
                </c:pt>
                <c:pt idx="436">
                  <c:v>2.44007743895054E-2</c:v>
                </c:pt>
                <c:pt idx="437" formatCode="General">
                  <c:v>-0.85234516859054599</c:v>
                </c:pt>
                <c:pt idx="438" formatCode="General">
                  <c:v>-1.6607153415679901</c:v>
                </c:pt>
                <c:pt idx="439" formatCode="General">
                  <c:v>-2.326327085495</c:v>
                </c:pt>
                <c:pt idx="440" formatCode="General">
                  <c:v>-2.7871003150939901</c:v>
                </c:pt>
                <c:pt idx="441" formatCode="General">
                  <c:v>-2.9995346069335902</c:v>
                </c:pt>
                <c:pt idx="442" formatCode="General">
                  <c:v>-2.94309759140015</c:v>
                </c:pt>
                <c:pt idx="443" formatCode="General">
                  <c:v>-2.6224563121795699</c:v>
                </c:pt>
                <c:pt idx="444" formatCode="General">
                  <c:v>-2.0672476291656499</c:v>
                </c:pt>
                <c:pt idx="445" formatCode="General">
                  <c:v>-1.3292918205261199</c:v>
                </c:pt>
                <c:pt idx="446" formatCode="General">
                  <c:v>-0.47750684618949901</c:v>
                </c:pt>
                <c:pt idx="447" formatCode="General">
                  <c:v>0.40894272923469499</c:v>
                </c:pt>
                <c:pt idx="448" formatCode="General">
                  <c:v>1.2485032081603999</c:v>
                </c:pt>
                <c:pt idx="449" formatCode="General">
                  <c:v>1.9651019573211701</c:v>
                </c:pt>
                <c:pt idx="450" formatCode="General">
                  <c:v>2.4951131343841602</c:v>
                </c:pt>
                <c:pt idx="451" formatCode="General">
                  <c:v>2.7928020954132098</c:v>
                </c:pt>
                <c:pt idx="452" formatCode="General">
                  <c:v>2.8340332508087198</c:v>
                </c:pt>
                <c:pt idx="453" formatCode="General">
                  <c:v>2.6183094978332502</c:v>
                </c:pt>
                <c:pt idx="454" formatCode="General">
                  <c:v>2.16916704177856</c:v>
                </c:pt>
                <c:pt idx="455" formatCode="General">
                  <c:v>1.5326778888702399</c:v>
                </c:pt>
                <c:pt idx="456" formatCode="General">
                  <c:v>0.77361983060836803</c:v>
                </c:pt>
                <c:pt idx="457">
                  <c:v>-3.0841393396258399E-2</c:v>
                </c:pt>
                <c:pt idx="458" formatCode="General">
                  <c:v>-0.79942810535430897</c:v>
                </c:pt>
                <c:pt idx="459" formatCode="General">
                  <c:v>-1.45584940910339</c:v>
                </c:pt>
                <c:pt idx="460" formatCode="General">
                  <c:v>-1.9373710155487101</c:v>
                </c:pt>
                <c:pt idx="461" formatCode="General">
                  <c:v>-2.2016870975494398</c:v>
                </c:pt>
                <c:pt idx="462" formatCode="General">
                  <c:v>-2.23124027252197</c:v>
                </c:pt>
                <c:pt idx="463" formatCode="General">
                  <c:v>-2.0345287322997998</c:v>
                </c:pt>
                <c:pt idx="464" formatCode="General">
                  <c:v>-1.6443657875061</c:v>
                </c:pt>
                <c:pt idx="465" formatCode="General">
                  <c:v>-1.11355340480804</c:v>
                </c:pt>
                <c:pt idx="466" formatCode="General">
                  <c:v>-0.50841969251632702</c:v>
                </c:pt>
                <c:pt idx="467">
                  <c:v>9.92155522108078E-2</c:v>
                </c:pt>
                <c:pt idx="468" formatCode="General">
                  <c:v>0.64092123508453402</c:v>
                </c:pt>
                <c:pt idx="469" formatCode="General">
                  <c:v>1.0600992441177399</c:v>
                </c:pt>
                <c:pt idx="470" formatCode="General">
                  <c:v>1.31824827194214</c:v>
                </c:pt>
                <c:pt idx="471" formatCode="General">
                  <c:v>1.39820551872253</c:v>
                </c:pt>
                <c:pt idx="472" formatCode="General">
                  <c:v>1.3045734167098999</c:v>
                </c:pt>
                <c:pt idx="473" formatCode="General">
                  <c:v>1.06180059909821</c:v>
                </c:pt>
                <c:pt idx="474" formatCode="General">
                  <c:v>0.71054232120513905</c:v>
                </c:pt>
                <c:pt idx="475" formatCode="General">
                  <c:v>0.30263334512710599</c:v>
                </c:pt>
                <c:pt idx="476" formatCode="General">
                  <c:v>-0.105076268315315</c:v>
                </c:pt>
                <c:pt idx="477" formatCode="General">
                  <c:v>-0.457645684480667</c:v>
                </c:pt>
                <c:pt idx="478" formatCode="General">
                  <c:v>-0.70911586284637496</c:v>
                </c:pt>
                <c:pt idx="479" formatCode="General">
                  <c:v>-0.82875907421112105</c:v>
                </c:pt>
                <c:pt idx="480" formatCode="General">
                  <c:v>-0.80523872375488303</c:v>
                </c:pt>
                <c:pt idx="481" formatCode="General">
                  <c:v>-0.64775574207305897</c:v>
                </c:pt>
                <c:pt idx="482" formatCode="General">
                  <c:v>-0.38389816880226102</c:v>
                </c:pt>
                <c:pt idx="483">
                  <c:v>-5.4593242704868303E-2</c:v>
                </c:pt>
                <c:pt idx="484" formatCode="General">
                  <c:v>0.29250574111938499</c:v>
                </c:pt>
                <c:pt idx="485" formatCode="General">
                  <c:v>0.609333515167236</c:v>
                </c:pt>
                <c:pt idx="486" formatCode="General">
                  <c:v>0.85254019498825095</c:v>
                </c:pt>
                <c:pt idx="487" formatCode="General">
                  <c:v>0.98758560419082597</c:v>
                </c:pt>
                <c:pt idx="488" formatCode="General">
                  <c:v>0.99231755733490001</c:v>
                </c:pt>
                <c:pt idx="489" formatCode="General">
                  <c:v>0.86003756523132302</c:v>
                </c:pt>
                <c:pt idx="490" formatCode="General">
                  <c:v>0.60122412443161</c:v>
                </c:pt>
                <c:pt idx="491" formatCode="General">
                  <c:v>0.243145987391472</c:v>
                </c:pt>
                <c:pt idx="492" formatCode="General">
                  <c:v>-0.172780022025108</c:v>
                </c:pt>
                <c:pt idx="493" formatCode="General">
                  <c:v>-0.59575414657592796</c:v>
                </c:pt>
                <c:pt idx="494" formatCode="General">
                  <c:v>-0.97198748588562001</c:v>
                </c:pt>
                <c:pt idx="495" formatCode="General">
                  <c:v>-1.25191497802734</c:v>
                </c:pt>
                <c:pt idx="496" formatCode="General">
                  <c:v>-1.3970707654953001</c:v>
                </c:pt>
                <c:pt idx="497" formatCode="General">
                  <c:v>-1.3854727745056199</c:v>
                </c:pt>
                <c:pt idx="498" formatCode="General">
                  <c:v>-1.21448349952698</c:v>
                </c:pt>
                <c:pt idx="499" formatCode="General">
                  <c:v>-0.90086203813552901</c:v>
                </c:pt>
                <c:pt idx="500" formatCode="General">
                  <c:v>-0.47826981544494601</c:v>
                </c:pt>
                <c:pt idx="501">
                  <c:v>7.0893289521336599E-3</c:v>
                </c:pt>
                <c:pt idx="502" formatCode="General">
                  <c:v>0.50203531980514504</c:v>
                </c:pt>
                <c:pt idx="503" formatCode="General">
                  <c:v>0.95247381925582897</c:v>
                </c:pt>
                <c:pt idx="504" formatCode="General">
                  <c:v>1.30920374393463</c:v>
                </c:pt>
                <c:pt idx="505" formatCode="General">
                  <c:v>1.5328667163848899</c:v>
                </c:pt>
                <c:pt idx="506" formatCode="General">
                  <c:v>1.59774470329285</c:v>
                </c:pt>
                <c:pt idx="507" formatCode="General">
                  <c:v>1.4943645000457799</c:v>
                </c:pt>
                <c:pt idx="508" formatCode="General">
                  <c:v>1.2308948040008501</c:v>
                </c:pt>
                <c:pt idx="509" formatCode="General">
                  <c:v>0.83316010236740101</c:v>
                </c:pt>
                <c:pt idx="510" formatCode="General">
                  <c:v>0.34282138943672202</c:v>
                </c:pt>
                <c:pt idx="511" formatCode="General">
                  <c:v>-0.18664714694023099</c:v>
                </c:pt>
                <c:pt idx="512" formatCode="General">
                  <c:v>-0.69602900743484497</c:v>
                </c:pt>
                <c:pt idx="513" formatCode="General">
                  <c:v>-1.1276036500930799</c:v>
                </c:pt>
                <c:pt idx="514" formatCode="General">
                  <c:v>-1.43234491348267</c:v>
                </c:pt>
                <c:pt idx="515" formatCode="General">
                  <c:v>-1.5758428573608401</c:v>
                </c:pt>
                <c:pt idx="516" formatCode="General">
                  <c:v>-1.5421512126922601</c:v>
                </c:pt>
                <c:pt idx="517" formatCode="General">
                  <c:v>-1.3352522850036599</c:v>
                </c:pt>
                <c:pt idx="518" formatCode="General">
                  <c:v>-0.97838115692138705</c:v>
                </c:pt>
                <c:pt idx="519" formatCode="General">
                  <c:v>-0.51158887147903398</c:v>
                </c:pt>
                <c:pt idx="520" formatCode="General">
                  <c:v>1.2157860212028001E-2</c:v>
                </c:pt>
                <c:pt idx="521" formatCode="General">
                  <c:v>0.532262563705444</c:v>
                </c:pt>
                <c:pt idx="522" formatCode="General">
                  <c:v>0.98710757493972801</c:v>
                </c:pt>
                <c:pt idx="523" formatCode="General">
                  <c:v>1.3215901851654099</c:v>
                </c:pt>
                <c:pt idx="524" formatCode="General">
                  <c:v>1.49439716339111</c:v>
                </c:pt>
                <c:pt idx="525" formatCode="General">
                  <c:v>1.48361587524414</c:v>
                </c:pt>
                <c:pt idx="526" formatCode="General">
                  <c:v>1.2896685600280799</c:v>
                </c:pt>
                <c:pt idx="527" formatCode="General">
                  <c:v>0.93509846925735496</c:v>
                </c:pt>
                <c:pt idx="528" formatCode="General">
                  <c:v>0.46141311526298501</c:v>
                </c:pt>
                <c:pt idx="529">
                  <c:v>-7.6247386634349795E-2</c:v>
                </c:pt>
                <c:pt idx="530" formatCode="General">
                  <c:v>-0.61568742990493797</c:v>
                </c:pt>
                <c:pt idx="531" formatCode="General">
                  <c:v>-1.0946338176727299</c:v>
                </c:pt>
                <c:pt idx="532" formatCode="General">
                  <c:v>-1.45742464065552</c:v>
                </c:pt>
                <c:pt idx="533" formatCode="General">
                  <c:v>-1.6608575582504299</c:v>
                </c:pt>
                <c:pt idx="534" formatCode="General">
                  <c:v>-1.67883312702179</c:v>
                </c:pt>
                <c:pt idx="535" formatCode="General">
                  <c:v>-1.5054029226303101</c:v>
                </c:pt>
                <c:pt idx="536" formatCode="General">
                  <c:v>-1.15574491024017</c:v>
                </c:pt>
                <c:pt idx="537" formatCode="General">
                  <c:v>-0.66474831104278598</c:v>
                </c:pt>
                <c:pt idx="538">
                  <c:v>-8.3260282874107402E-2</c:v>
                </c:pt>
                <c:pt idx="539" formatCode="General">
                  <c:v>0.52743601799011197</c:v>
                </c:pt>
                <c:pt idx="540" formatCode="General">
                  <c:v>1.10212218761444</c:v>
                </c:pt>
                <c:pt idx="541" formatCode="General">
                  <c:v>1.5784729719162001</c:v>
                </c:pt>
                <c:pt idx="542" formatCode="General">
                  <c:v>1.90362477302551</c:v>
                </c:pt>
                <c:pt idx="543" formatCode="General">
                  <c:v>2.03992700576782</c:v>
                </c:pt>
                <c:pt idx="544" formatCode="General">
                  <c:v>1.96927165985107</c:v>
                </c:pt>
                <c:pt idx="545" formatCode="General">
                  <c:v>1.6953085660934399</c:v>
                </c:pt>
                <c:pt idx="546" formatCode="General">
                  <c:v>1.24305295944214</c:v>
                </c:pt>
                <c:pt idx="547" formatCode="General">
                  <c:v>0.65593212842941295</c:v>
                </c:pt>
                <c:pt idx="548">
                  <c:v>-9.1189183294773102E-3</c:v>
                </c:pt>
                <c:pt idx="549" formatCode="General">
                  <c:v>-0.68762868642806996</c:v>
                </c:pt>
                <c:pt idx="550" formatCode="General">
                  <c:v>-1.313880443573</c:v>
                </c:pt>
                <c:pt idx="551" formatCode="General">
                  <c:v>-1.82703804969788</c:v>
                </c:pt>
                <c:pt idx="552" formatCode="General">
                  <c:v>-2.17675828933716</c:v>
                </c:pt>
                <c:pt idx="553" formatCode="General">
                  <c:v>-2.3279943466186501</c:v>
                </c:pt>
                <c:pt idx="554" formatCode="General">
                  <c:v>-2.2645237445831299</c:v>
                </c:pt>
                <c:pt idx="555" formatCode="General">
                  <c:v>-1.99062752723694</c:v>
                </c:pt>
                <c:pt idx="556" formatCode="General">
                  <c:v>-1.5305517911911</c:v>
                </c:pt>
                <c:pt idx="557" formatCode="General">
                  <c:v>-0.92589098215103105</c:v>
                </c:pt>
                <c:pt idx="558" formatCode="General">
                  <c:v>-0.231421008706093</c:v>
                </c:pt>
                <c:pt idx="559" formatCode="General">
                  <c:v>0.49003192782402</c:v>
                </c:pt>
                <c:pt idx="560" formatCode="General">
                  <c:v>1.17323923110962</c:v>
                </c:pt>
                <c:pt idx="561" formatCode="General">
                  <c:v>1.75633096694946</c:v>
                </c:pt>
                <c:pt idx="562" formatCode="General">
                  <c:v>2.1862523555755602</c:v>
                </c:pt>
                <c:pt idx="563" formatCode="General">
                  <c:v>2.4234893321990998</c:v>
                </c:pt>
                <c:pt idx="564" formatCode="General">
                  <c:v>2.4457161426544198</c:v>
                </c:pt>
                <c:pt idx="565" formatCode="General">
                  <c:v>2.25007176399231</c:v>
                </c:pt>
                <c:pt idx="566" formatCode="General">
                  <c:v>1.85372042655945</c:v>
                </c:pt>
                <c:pt idx="567" formatCode="General">
                  <c:v>1.2924165725707999</c:v>
                </c:pt>
                <c:pt idx="568" formatCode="General">
                  <c:v>0.61712211370468095</c:v>
                </c:pt>
                <c:pt idx="569" formatCode="General">
                  <c:v>-0.110911197960377</c:v>
                </c:pt>
                <c:pt idx="570" formatCode="General">
                  <c:v>-0.82596349716186501</c:v>
                </c:pt>
                <c:pt idx="571" formatCode="General">
                  <c:v>-1.46388912200928</c:v>
                </c:pt>
                <c:pt idx="572" formatCode="General">
                  <c:v>-1.9678381681442301</c:v>
                </c:pt>
                <c:pt idx="573" formatCode="General">
                  <c:v>-2.2933361530303999</c:v>
                </c:pt>
                <c:pt idx="574" formatCode="General">
                  <c:v>-2.4123737812042201</c:v>
                </c:pt>
                <c:pt idx="575" formatCode="General">
                  <c:v>-2.3160219192504901</c:v>
                </c:pt>
                <c:pt idx="576" formatCode="General">
                  <c:v>-2.0150954723358199</c:v>
                </c:pt>
                <c:pt idx="577" formatCode="General">
                  <c:v>-1.5387548208236701</c:v>
                </c:pt>
                <c:pt idx="578" formatCode="General">
                  <c:v>-0.93134677410125699</c:v>
                </c:pt>
                <c:pt idx="579" formatCode="General">
                  <c:v>-0.248008653521538</c:v>
                </c:pt>
                <c:pt idx="580" formatCode="General">
                  <c:v>0.45044383406639099</c:v>
                </c:pt>
                <c:pt idx="581" formatCode="General">
                  <c:v>1.10284435749054</c:v>
                </c:pt>
                <c:pt idx="582" formatCode="General">
                  <c:v>1.65281426906586</c:v>
                </c:pt>
                <c:pt idx="583" formatCode="General">
                  <c:v>2.0533537864685099</c:v>
                </c:pt>
                <c:pt idx="584" formatCode="General">
                  <c:v>2.2706139087677002</c:v>
                </c:pt>
                <c:pt idx="585" formatCode="General">
                  <c:v>2.2866437435150102</c:v>
                </c:pt>
                <c:pt idx="586" formatCode="General">
                  <c:v>2.1009559631347701</c:v>
                </c:pt>
                <c:pt idx="587" formatCode="General">
                  <c:v>1.73070788383484</c:v>
                </c:pt>
                <c:pt idx="588" formatCode="General">
                  <c:v>1.20931112766266</c:v>
                </c:pt>
                <c:pt idx="589" formatCode="General">
                  <c:v>0.58346998691558805</c:v>
                </c:pt>
                <c:pt idx="590">
                  <c:v>-9.1059789061546298E-2</c:v>
                </c:pt>
                <c:pt idx="591" formatCode="General">
                  <c:v>-0.75443291664123502</c:v>
                </c:pt>
                <c:pt idx="592" formatCode="General">
                  <c:v>-1.3478648662567101</c:v>
                </c:pt>
                <c:pt idx="593" formatCode="General">
                  <c:v>-1.8186386823654199</c:v>
                </c:pt>
                <c:pt idx="594" formatCode="General">
                  <c:v>-2.1247222423553498</c:v>
                </c:pt>
                <c:pt idx="595" formatCode="General">
                  <c:v>-2.2386765480041499</c:v>
                </c:pt>
                <c:pt idx="596" formatCode="General">
                  <c:v>-2.15037322044373</c:v>
                </c:pt>
                <c:pt idx="597" formatCode="General">
                  <c:v>-1.8680732250213601</c:v>
                </c:pt>
                <c:pt idx="598" formatCode="General">
                  <c:v>-1.4176154136657699</c:v>
                </c:pt>
                <c:pt idx="599" formatCode="General">
                  <c:v>-0.83980131149292003</c:v>
                </c:pt>
                <c:pt idx="600" formatCode="General">
                  <c:v>-0.18640293180942499</c:v>
                </c:pt>
                <c:pt idx="601" formatCode="General">
                  <c:v>0.48467940092086798</c:v>
                </c:pt>
                <c:pt idx="602" formatCode="General">
                  <c:v>1.1145757436752299</c:v>
                </c:pt>
                <c:pt idx="603" formatCode="General">
                  <c:v>1.64847540855408</c:v>
                </c:pt>
                <c:pt idx="604" formatCode="General">
                  <c:v>2.0401852130889901</c:v>
                </c:pt>
                <c:pt idx="605" formatCode="General">
                  <c:v>2.2559151649475102</c:v>
                </c:pt>
                <c:pt idx="606" formatCode="General">
                  <c:v>2.2770402431488002</c:v>
                </c:pt>
                <c:pt idx="607" formatCode="General">
                  <c:v>2.10161185264587</c:v>
                </c:pt>
                <c:pt idx="608" formatCode="General">
                  <c:v>1.74442255496979</c:v>
                </c:pt>
                <c:pt idx="609" formatCode="General">
                  <c:v>1.23557281494141</c:v>
                </c:pt>
                <c:pt idx="610" formatCode="General">
                  <c:v>0.61772960424423196</c:v>
                </c:pt>
                <c:pt idx="611">
                  <c:v>-5.7570889592170701E-2</c:v>
                </c:pt>
                <c:pt idx="612" formatCode="General">
                  <c:v>-0.73409861326217696</c:v>
                </c:pt>
                <c:pt idx="613" formatCode="General">
                  <c:v>-1.3552118539810201</c:v>
                </c:pt>
                <c:pt idx="614" formatCode="General">
                  <c:v>-1.86816906929016</c:v>
                </c:pt>
                <c:pt idx="615" formatCode="General">
                  <c:v>-2.2285068035125701</c:v>
                </c:pt>
                <c:pt idx="616" formatCode="General">
                  <c:v>-2.4041590690612802</c:v>
                </c:pt>
                <c:pt idx="617" formatCode="General">
                  <c:v>-2.3786199092864999</c:v>
                </c:pt>
                <c:pt idx="618" formatCode="General">
                  <c:v>-2.1525332927703902</c:v>
                </c:pt>
                <c:pt idx="619" formatCode="General">
                  <c:v>-1.74356389045715</c:v>
                </c:pt>
                <c:pt idx="620" formatCode="General">
                  <c:v>-1.18473720550537</c:v>
                </c:pt>
                <c:pt idx="621" formatCode="General">
                  <c:v>-0.52160233259201105</c:v>
                </c:pt>
                <c:pt idx="622" formatCode="General">
                  <c:v>0.19155085086822499</c:v>
                </c:pt>
                <c:pt idx="623" formatCode="General">
                  <c:v>0.89617121219634999</c:v>
                </c:pt>
                <c:pt idx="624" formatCode="General">
                  <c:v>1.53426361083984</c:v>
                </c:pt>
                <c:pt idx="625" formatCode="General">
                  <c:v>2.05316162109375</c:v>
                </c:pt>
                <c:pt idx="626" formatCode="General">
                  <c:v>2.40986204147339</c:v>
                </c:pt>
                <c:pt idx="627" formatCode="General">
                  <c:v>2.5746314525604199</c:v>
                </c:pt>
                <c:pt idx="628" formatCode="General">
                  <c:v>2.5335614681243901</c:v>
                </c:pt>
                <c:pt idx="629" formatCode="General">
                  <c:v>2.28977251052856</c:v>
                </c:pt>
                <c:pt idx="630" formatCode="General">
                  <c:v>1.8630675077438399</c:v>
                </c:pt>
                <c:pt idx="631" formatCode="General">
                  <c:v>1.28813564777374</c:v>
                </c:pt>
                <c:pt idx="632" formatCode="General">
                  <c:v>0.61150050163268999</c:v>
                </c:pt>
                <c:pt idx="633" formatCode="General">
                  <c:v>-0.112450383603573</c:v>
                </c:pt>
                <c:pt idx="634" formatCode="General">
                  <c:v>-0.82599300146102905</c:v>
                </c:pt>
                <c:pt idx="635" formatCode="General">
                  <c:v>-1.47279477119446</c:v>
                </c:pt>
                <c:pt idx="636" formatCode="General">
                  <c:v>-2.0024936199188201</c:v>
                </c:pt>
                <c:pt idx="637" formatCode="General">
                  <c:v>-2.3747377395629901</c:v>
                </c:pt>
                <c:pt idx="638" formatCode="General">
                  <c:v>-2.5622389316558798</c:v>
                </c:pt>
                <c:pt idx="639" formatCode="General">
                  <c:v>-2.5524561405181898</c:v>
                </c:pt>
                <c:pt idx="640" formatCode="General">
                  <c:v>-2.34793305397034</c:v>
                </c:pt>
                <c:pt idx="641" formatCode="General">
                  <c:v>-1.9656740427017201</c:v>
                </c:pt>
                <c:pt idx="642" formatCode="General">
                  <c:v>-1.43565309047699</c:v>
                </c:pt>
                <c:pt idx="643" formatCode="General">
                  <c:v>-0.79852569103241</c:v>
                </c:pt>
                <c:pt idx="644" formatCode="General">
                  <c:v>-0.10251908749341999</c:v>
                </c:pt>
                <c:pt idx="645" formatCode="General">
                  <c:v>0.60025537014007602</c:v>
                </c:pt>
                <c:pt idx="646" formatCode="General">
                  <c:v>1.25763380527496</c:v>
                </c:pt>
                <c:pt idx="647" formatCode="General">
                  <c:v>1.8210351467132599</c:v>
                </c:pt>
                <c:pt idx="648" formatCode="General">
                  <c:v>2.2487778663635298</c:v>
                </c:pt>
                <c:pt idx="649" formatCode="General">
                  <c:v>2.5090134143829301</c:v>
                </c:pt>
                <c:pt idx="650" formatCode="General">
                  <c:v>2.5822448730468799</c:v>
                </c:pt>
                <c:pt idx="651" formatCode="General">
                  <c:v>2.4632527828216602</c:v>
                </c:pt>
                <c:pt idx="652" formatCode="General">
                  <c:v>2.1619076728820801</c:v>
                </c:pt>
                <c:pt idx="653" formatCode="General">
                  <c:v>1.7024849653244001</c:v>
                </c:pt>
                <c:pt idx="654" formatCode="General">
                  <c:v>1.1215574741363501</c:v>
                </c:pt>
                <c:pt idx="655" formatCode="General">
                  <c:v>0.464865982532501</c:v>
                </c:pt>
                <c:pt idx="656" formatCode="General">
                  <c:v>-0.21643014252185799</c:v>
                </c:pt>
                <c:pt idx="657" formatCode="General">
                  <c:v>-0.86986380815506004</c:v>
                </c:pt>
                <c:pt idx="658" formatCode="General">
                  <c:v>-1.4459929466247601</c:v>
                </c:pt>
                <c:pt idx="659" formatCode="General">
                  <c:v>-1.9026654958725</c:v>
                </c:pt>
                <c:pt idx="660" formatCode="General">
                  <c:v>-2.2086246013641402</c:v>
                </c:pt>
                <c:pt idx="661" formatCode="General">
                  <c:v>-2.3456799983978298</c:v>
                </c:pt>
                <c:pt idx="662" formatCode="General">
                  <c:v>-2.30910992622375</c:v>
                </c:pt>
                <c:pt idx="663" formatCode="General">
                  <c:v>-2.10680103302002</c:v>
                </c:pt>
                <c:pt idx="664" formatCode="General">
                  <c:v>-1.7578493356704701</c:v>
                </c:pt>
                <c:pt idx="665" formatCode="General">
                  <c:v>-1.29078841209412</c:v>
                </c:pt>
                <c:pt idx="666" formatCode="General">
                  <c:v>-0.74135434627533003</c:v>
                </c:pt>
                <c:pt idx="667" formatCode="General">
                  <c:v>-0.14966470003128099</c:v>
                </c:pt>
                <c:pt idx="668" formatCode="General">
                  <c:v>0.44290745258331299</c:v>
                </c:pt>
                <c:pt idx="669" formatCode="General">
                  <c:v>0.99670815467834495</c:v>
                </c:pt>
                <c:pt idx="670" formatCode="General">
                  <c:v>1.47623419761658</c:v>
                </c:pt>
                <c:pt idx="671" formatCode="General">
                  <c:v>1.8518873453140301</c:v>
                </c:pt>
                <c:pt idx="672" formatCode="General">
                  <c:v>2.1011197566986102</c:v>
                </c:pt>
                <c:pt idx="673" formatCode="General">
                  <c:v>2.2091085910797101</c:v>
                </c:pt>
                <c:pt idx="674" formatCode="General">
                  <c:v>2.1691751480102499</c:v>
                </c:pt>
                <c:pt idx="675" formatCode="General">
                  <c:v>1.98309850692749</c:v>
                </c:pt>
                <c:pt idx="676" formatCode="General">
                  <c:v>1.6613676548004199</c:v>
                </c:pt>
                <c:pt idx="677" formatCode="General">
                  <c:v>1.2232867479324301</c:v>
                </c:pt>
                <c:pt idx="678" formatCode="General">
                  <c:v>0.69658613204956099</c:v>
                </c:pt>
                <c:pt idx="679" formatCode="General">
                  <c:v>0.116250142455101</c:v>
                </c:pt>
                <c:pt idx="680" formatCode="General">
                  <c:v>-0.47751748561859098</c:v>
                </c:pt>
                <c:pt idx="681" formatCode="General">
                  <c:v>-1.0420546531677199</c:v>
                </c:pt>
                <c:pt idx="682" formatCode="General">
                  <c:v>-1.53544473648071</c:v>
                </c:pt>
                <c:pt idx="683" formatCode="General">
                  <c:v>-1.9197807312011701</c:v>
                </c:pt>
                <c:pt idx="684" formatCode="General">
                  <c:v>-2.1642150878906299</c:v>
                </c:pt>
                <c:pt idx="685" formatCode="General">
                  <c:v>-2.2476644515991202</c:v>
                </c:pt>
                <c:pt idx="686" formatCode="General">
                  <c:v>-2.16097807884216</c:v>
                </c:pt>
                <c:pt idx="687" formatCode="General">
                  <c:v>-1.9082790613174401</c:v>
                </c:pt>
                <c:pt idx="688" formatCode="General">
                  <c:v>-1.50709187984467</c:v>
                </c:pt>
                <c:pt idx="689" formatCode="General">
                  <c:v>-0.98710280656814597</c:v>
                </c:pt>
                <c:pt idx="690" formatCode="General">
                  <c:v>-0.387643873691559</c:v>
                </c:pt>
                <c:pt idx="691" formatCode="General">
                  <c:v>0.245700523257256</c:v>
                </c:pt>
                <c:pt idx="692" formatCode="General">
                  <c:v>0.86491471529007002</c:v>
                </c:pt>
                <c:pt idx="693" formatCode="General">
                  <c:v>1.4233210086822501</c:v>
                </c:pt>
                <c:pt idx="694" formatCode="General">
                  <c:v>1.87894070148468</c:v>
                </c:pt>
                <c:pt idx="695" formatCode="General">
                  <c:v>2.1972169876098602</c:v>
                </c:pt>
                <c:pt idx="696" formatCode="General">
                  <c:v>2.3530240058898899</c:v>
                </c:pt>
                <c:pt idx="697" formatCode="General">
                  <c:v>2.3320958614349401</c:v>
                </c:pt>
                <c:pt idx="698" formatCode="General">
                  <c:v>2.13214015960693</c:v>
                </c:pt>
                <c:pt idx="699" formatCode="General">
                  <c:v>1.7636703252792401</c:v>
                </c:pt>
                <c:pt idx="700" formatCode="General">
                  <c:v>1.2502417564392101</c:v>
                </c:pt>
                <c:pt idx="701" formatCode="General">
                  <c:v>0.62762886285781905</c:v>
                </c:pt>
                <c:pt idx="702" formatCode="General">
                  <c:v>-5.8215856552124003E-2</c:v>
                </c:pt>
                <c:pt idx="703" formatCode="General">
                  <c:v>-0.75414776802062999</c:v>
                </c:pt>
                <c:pt idx="704" formatCode="General">
                  <c:v>-1.4035332202911399</c:v>
                </c:pt>
                <c:pt idx="705" formatCode="General">
                  <c:v>-1.9506151676178001</c:v>
                </c:pt>
                <c:pt idx="706" formatCode="General">
                  <c:v>-2.3454837799072301</c:v>
                </c:pt>
                <c:pt idx="707" formatCode="General">
                  <c:v>-2.54918241500854</c:v>
                </c:pt>
                <c:pt idx="708" formatCode="General">
                  <c:v>-2.53819060325623</c:v>
                </c:pt>
                <c:pt idx="709" formatCode="General">
                  <c:v>-2.3074617385864298</c:v>
                </c:pt>
                <c:pt idx="710" formatCode="General">
                  <c:v>-1.87172544002533</c:v>
                </c:pt>
                <c:pt idx="711" formatCode="General">
                  <c:v>-1.2648613452911399</c:v>
                </c:pt>
                <c:pt idx="712" formatCode="General">
                  <c:v>-0.53733807802200295</c:v>
                </c:pt>
                <c:pt idx="713" formatCode="General">
                  <c:v>0.248145446181297</c:v>
                </c:pt>
                <c:pt idx="714" formatCode="General">
                  <c:v>1.02239382266998</c:v>
                </c:pt>
                <c:pt idx="715" formatCode="General">
                  <c:v>1.71613156795502</c:v>
                </c:pt>
                <c:pt idx="716" formatCode="General">
                  <c:v>2.2664043903350799</c:v>
                </c:pt>
                <c:pt idx="717" formatCode="General">
                  <c:v>2.6224405765533398</c:v>
                </c:pt>
                <c:pt idx="718" formatCode="General">
                  <c:v>2.7505369186401398</c:v>
                </c:pt>
                <c:pt idx="719" formatCode="General">
                  <c:v>2.63747215270996</c:v>
                </c:pt>
                <c:pt idx="720" formatCode="General">
                  <c:v>2.2920629978179901</c:v>
                </c:pt>
                <c:pt idx="721" formatCode="General">
                  <c:v>1.7446256875991799</c:v>
                </c:pt>
                <c:pt idx="722" formatCode="General">
                  <c:v>1.0444859266281099</c:v>
                </c:pt>
                <c:pt idx="723" formatCode="General">
                  <c:v>0.25568088889121998</c:v>
                </c:pt>
                <c:pt idx="724" formatCode="General">
                  <c:v>-0.54887706041336104</c:v>
                </c:pt>
                <c:pt idx="725" formatCode="General">
                  <c:v>-1.29435050487518</c:v>
                </c:pt>
                <c:pt idx="726" formatCode="General">
                  <c:v>-1.9113800525665301</c:v>
                </c:pt>
                <c:pt idx="727" formatCode="General">
                  <c:v>-2.34306693077087</c:v>
                </c:pt>
                <c:pt idx="728" formatCode="General">
                  <c:v>-2.55074858665466</c:v>
                </c:pt>
                <c:pt idx="729" formatCode="General">
                  <c:v>-2.5179092884063698</c:v>
                </c:pt>
                <c:pt idx="730" formatCode="General">
                  <c:v>-2.25176906585693</c:v>
                </c:pt>
                <c:pt idx="731" formatCode="General">
                  <c:v>-1.78232622146606</c:v>
                </c:pt>
                <c:pt idx="732" formatCode="General">
                  <c:v>-1.1588562726974501</c:v>
                </c:pt>
                <c:pt idx="733" formatCode="General">
                  <c:v>-0.44434797763824502</c:v>
                </c:pt>
                <c:pt idx="734" formatCode="General">
                  <c:v>0.29132962226867698</c:v>
                </c:pt>
                <c:pt idx="735" formatCode="General">
                  <c:v>0.97855639457702603</c:v>
                </c:pt>
                <c:pt idx="736" formatCode="General">
                  <c:v>1.5545284748077399</c:v>
                </c:pt>
                <c:pt idx="737" formatCode="General">
                  <c:v>1.9686874151229901</c:v>
                </c:pt>
                <c:pt idx="738" formatCode="General">
                  <c:v>2.18678498268127</c:v>
                </c:pt>
                <c:pt idx="739" formatCode="General">
                  <c:v>2.1935195922851598</c:v>
                </c:pt>
                <c:pt idx="740" formatCode="General">
                  <c:v>1.99372887611389</c:v>
                </c:pt>
                <c:pt idx="741" formatCode="General">
                  <c:v>1.6119979619979901</c:v>
                </c:pt>
                <c:pt idx="742" formatCode="General">
                  <c:v>1.09047627449036</c:v>
                </c:pt>
                <c:pt idx="743" formatCode="General">
                  <c:v>0.48482412099838301</c:v>
                </c:pt>
                <c:pt idx="744" formatCode="General">
                  <c:v>-0.141525313258171</c:v>
                </c:pt>
                <c:pt idx="745" formatCode="General">
                  <c:v>-0.724223852157593</c:v>
                </c:pt>
                <c:pt idx="746" formatCode="General">
                  <c:v>-1.2051151990890501</c:v>
                </c:pt>
                <c:pt idx="747" formatCode="General">
                  <c:v>-1.53860127925873</c:v>
                </c:pt>
                <c:pt idx="748" formatCode="General">
                  <c:v>-1.69637835025787</c:v>
                </c:pt>
                <c:pt idx="749" formatCode="General">
                  <c:v>-1.66993319988251</c:v>
                </c:pt>
                <c:pt idx="750" formatCode="General">
                  <c:v>-1.47060418128967</c:v>
                </c:pt>
                <c:pt idx="751" formatCode="General">
                  <c:v>-1.1274372339248699</c:v>
                </c:pt>
                <c:pt idx="752" formatCode="General">
                  <c:v>-0.68328171968460105</c:v>
                </c:pt>
                <c:pt idx="753" formatCode="General">
                  <c:v>-0.18971931934356701</c:v>
                </c:pt>
                <c:pt idx="754" formatCode="General">
                  <c:v>0.29859247803687999</c:v>
                </c:pt>
                <c:pt idx="755" formatCode="General">
                  <c:v>0.72962391376495395</c:v>
                </c:pt>
                <c:pt idx="756" formatCode="General">
                  <c:v>1.05922055244446</c:v>
                </c:pt>
                <c:pt idx="757" formatCode="General">
                  <c:v>1.2554465532302901</c:v>
                </c:pt>
                <c:pt idx="758" formatCode="General">
                  <c:v>1.30166888237</c:v>
                </c:pt>
                <c:pt idx="759" formatCode="General">
                  <c:v>1.19798147678375</c:v>
                </c:pt>
                <c:pt idx="760" formatCode="General">
                  <c:v>0.96080625057220503</c:v>
                </c:pt>
                <c:pt idx="761" formatCode="General">
                  <c:v>0.620611011981964</c:v>
                </c:pt>
                <c:pt idx="762" formatCode="General">
                  <c:v>0.21800372004509</c:v>
                </c:pt>
                <c:pt idx="763" formatCode="General">
                  <c:v>-0.201198950409889</c:v>
                </c:pt>
                <c:pt idx="764" formatCode="General">
                  <c:v>-0.59119498729705799</c:v>
                </c:pt>
                <c:pt idx="765" formatCode="General">
                  <c:v>-0.91099113225936901</c:v>
                </c:pt>
                <c:pt idx="766" formatCode="General">
                  <c:v>-1.1282641887664799</c:v>
                </c:pt>
                <c:pt idx="767" formatCode="General">
                  <c:v>-1.2220703363418599</c:v>
                </c:pt>
                <c:pt idx="768" formatCode="General">
                  <c:v>-1.1843124628067001</c:v>
                </c:pt>
                <c:pt idx="769" formatCode="General">
                  <c:v>-1.02003049850464</c:v>
                </c:pt>
                <c:pt idx="770" formatCode="General">
                  <c:v>-0.74653786420822099</c:v>
                </c:pt>
                <c:pt idx="771" formatCode="General">
                  <c:v>-0.39152094721794101</c:v>
                </c:pt>
                <c:pt idx="772">
                  <c:v>9.7611397504806501E-3</c:v>
                </c:pt>
                <c:pt idx="773" formatCode="General">
                  <c:v>0.41791215538978599</c:v>
                </c:pt>
                <c:pt idx="774" formatCode="General">
                  <c:v>0.79313462972641002</c:v>
                </c:pt>
                <c:pt idx="775" formatCode="General">
                  <c:v>1.09893250465393</c:v>
                </c:pt>
                <c:pt idx="776" formatCode="General">
                  <c:v>1.30543076992035</c:v>
                </c:pt>
                <c:pt idx="777" formatCode="General">
                  <c:v>1.3920421600341799</c:v>
                </c:pt>
                <c:pt idx="778" formatCode="General">
                  <c:v>1.34923148155212</c:v>
                </c:pt>
                <c:pt idx="779" formatCode="General">
                  <c:v>1.17924976348877</c:v>
                </c:pt>
                <c:pt idx="780" formatCode="General">
                  <c:v>0.895807385444641</c:v>
                </c:pt>
                <c:pt idx="781" formatCode="General">
                  <c:v>0.52278107404708896</c:v>
                </c:pt>
                <c:pt idx="782">
                  <c:v>9.2113256454467801E-2</c:v>
                </c:pt>
                <c:pt idx="783" formatCode="General">
                  <c:v>-0.35887536406517001</c:v>
                </c:pt>
                <c:pt idx="784" formatCode="General">
                  <c:v>-0.79059785604476895</c:v>
                </c:pt>
                <c:pt idx="785" formatCode="General">
                  <c:v>-1.1645413637161299</c:v>
                </c:pt>
                <c:pt idx="786" formatCode="General">
                  <c:v>-1.4466205835342401</c:v>
                </c:pt>
                <c:pt idx="787" formatCode="General">
                  <c:v>-1.61024713516235</c:v>
                </c:pt>
                <c:pt idx="788" formatCode="General">
                  <c:v>-1.6387645006179801</c:v>
                </c:pt>
                <c:pt idx="789" formatCode="General">
                  <c:v>-1.5269581079482999</c:v>
                </c:pt>
                <c:pt idx="790" formatCode="General">
                  <c:v>-1.2815572023391699</c:v>
                </c:pt>
                <c:pt idx="791" formatCode="General">
                  <c:v>-0.92077100276946999</c:v>
                </c:pt>
                <c:pt idx="792" formatCode="General">
                  <c:v>-0.47303730249404902</c:v>
                </c:pt>
                <c:pt idx="793">
                  <c:v>2.50117518007755E-2</c:v>
                </c:pt>
                <c:pt idx="794" formatCode="General">
                  <c:v>0.53134024143219005</c:v>
                </c:pt>
                <c:pt idx="795" formatCode="General">
                  <c:v>1.0019774436950699</c:v>
                </c:pt>
                <c:pt idx="796" formatCode="General">
                  <c:v>1.3949682712554901</c:v>
                </c:pt>
                <c:pt idx="797" formatCode="General">
                  <c:v>1.6744917631149301</c:v>
                </c:pt>
                <c:pt idx="798" formatCode="General">
                  <c:v>1.81463575363159</c:v>
                </c:pt>
                <c:pt idx="799" formatCode="General">
                  <c:v>1.8021717071533201</c:v>
                </c:pt>
                <c:pt idx="800" formatCode="General">
                  <c:v>1.63781833648682</c:v>
                </c:pt>
                <c:pt idx="801" formatCode="General">
                  <c:v>1.33591508865356</c:v>
                </c:pt>
                <c:pt idx="802" formatCode="General">
                  <c:v>0.92278021574020397</c:v>
                </c:pt>
                <c:pt idx="803" formatCode="General">
                  <c:v>0.43420320749282798</c:v>
                </c:pt>
                <c:pt idx="804">
                  <c:v>-8.7526328861713396E-2</c:v>
                </c:pt>
                <c:pt idx="805" formatCode="General">
                  <c:v>-0.59691298007965099</c:v>
                </c:pt>
                <c:pt idx="806" formatCode="General">
                  <c:v>-1.0488928556442301</c:v>
                </c:pt>
                <c:pt idx="807" formatCode="General">
                  <c:v>-1.4028520584106401</c:v>
                </c:pt>
                <c:pt idx="808" formatCode="General">
                  <c:v>-1.6267591714859</c:v>
                </c:pt>
                <c:pt idx="809" formatCode="General">
                  <c:v>-1.7008641958236701</c:v>
                </c:pt>
                <c:pt idx="810" formatCode="General">
                  <c:v>-1.6202702522277801</c:v>
                </c:pt>
                <c:pt idx="811" formatCode="General">
                  <c:v>-1.3957217931747401</c:v>
                </c:pt>
                <c:pt idx="812" formatCode="General">
                  <c:v>-1.05228471755981</c:v>
                </c:pt>
                <c:pt idx="813" formatCode="General">
                  <c:v>-0.62609761953353904</c:v>
                </c:pt>
                <c:pt idx="814" formatCode="General">
                  <c:v>-0.15985478460788699</c:v>
                </c:pt>
                <c:pt idx="815" formatCode="General">
                  <c:v>0.30201694369316101</c:v>
                </c:pt>
                <c:pt idx="816" formatCode="General">
                  <c:v>0.71769201755523704</c:v>
                </c:pt>
                <c:pt idx="817" formatCode="General">
                  <c:v>1.0514317750930799</c:v>
                </c:pt>
                <c:pt idx="818" formatCode="General">
                  <c:v>1.2761151790618901</c:v>
                </c:pt>
                <c:pt idx="819" formatCode="General">
                  <c:v>1.3749923706054701</c:v>
                </c:pt>
                <c:pt idx="820" formatCode="General">
                  <c:v>1.342857837677</c:v>
                </c:pt>
                <c:pt idx="821" formatCode="General">
                  <c:v>1.18665742874146</c:v>
                </c:pt>
                <c:pt idx="822" formatCode="General">
                  <c:v>0.92536878585815396</c:v>
                </c:pt>
                <c:pt idx="823" formatCode="General">
                  <c:v>0.58867925405502297</c:v>
                </c:pt>
                <c:pt idx="824" formatCode="General">
                  <c:v>0.21417661011219</c:v>
                </c:pt>
                <c:pt idx="825" formatCode="General">
                  <c:v>-0.15700928866863301</c:v>
                </c:pt>
                <c:pt idx="826" formatCode="General">
                  <c:v>-0.48544806241989102</c:v>
                </c:pt>
                <c:pt idx="827" formatCode="General">
                  <c:v>-0.73840945959091198</c:v>
                </c:pt>
                <c:pt idx="828" formatCode="General">
                  <c:v>-0.893521308898926</c:v>
                </c:pt>
                <c:pt idx="829" formatCode="General">
                  <c:v>-0.94062250852584794</c:v>
                </c:pt>
                <c:pt idx="830" formatCode="General">
                  <c:v>-0.88193416595458995</c:v>
                </c:pt>
                <c:pt idx="831" formatCode="General">
                  <c:v>-0.73088753223419201</c:v>
                </c:pt>
                <c:pt idx="832" formatCode="General">
                  <c:v>-0.50995904207229603</c:v>
                </c:pt>
                <c:pt idx="833" formatCode="General">
                  <c:v>-0.247887283563614</c:v>
                </c:pt>
                <c:pt idx="834">
                  <c:v>2.3500496521592099E-2</c:v>
                </c:pt>
                <c:pt idx="835" formatCode="General">
                  <c:v>0.27263402938842801</c:v>
                </c:pt>
                <c:pt idx="836" formatCode="General">
                  <c:v>0.47153699398040799</c:v>
                </c:pt>
                <c:pt idx="837" formatCode="General">
                  <c:v>0.59906393289565996</c:v>
                </c:pt>
                <c:pt idx="838" formatCode="General">
                  <c:v>0.64358603954315197</c:v>
                </c:pt>
                <c:pt idx="839" formatCode="General">
                  <c:v>0.604630947113037</c:v>
                </c:pt>
                <c:pt idx="840" formatCode="General">
                  <c:v>0.49285584688186601</c:v>
                </c:pt>
                <c:pt idx="841" formatCode="General">
                  <c:v>0.32811099290847801</c:v>
                </c:pt>
                <c:pt idx="842" formatCode="General">
                  <c:v>0.135909274220467</c:v>
                </c:pt>
                <c:pt idx="843">
                  <c:v>-5.6922595947980902E-2</c:v>
                </c:pt>
                <c:pt idx="844" formatCode="General">
                  <c:v>-0.22645887732505801</c:v>
                </c:pt>
                <c:pt idx="845" formatCode="General">
                  <c:v>-0.35488674044609098</c:v>
                </c:pt>
                <c:pt idx="846" formatCode="General">
                  <c:v>-0.43227356672286998</c:v>
                </c:pt>
                <c:pt idx="847" formatCode="General">
                  <c:v>-0.45684441924095198</c:v>
                </c:pt>
                <c:pt idx="848" formatCode="General">
                  <c:v>-0.43411457538604697</c:v>
                </c:pt>
                <c:pt idx="849" formatCode="General">
                  <c:v>-0.37518420815467801</c:v>
                </c:pt>
                <c:pt idx="850" formatCode="General">
                  <c:v>-0.29458856582641602</c:v>
                </c:pt>
                <c:pt idx="851" formatCode="General">
                  <c:v>-0.207864344120026</c:v>
                </c:pt>
                <c:pt idx="852" formatCode="General">
                  <c:v>-0.129067778587341</c:v>
                </c:pt>
                <c:pt idx="853">
                  <c:v>-6.8384334444999695E-2</c:v>
                </c:pt>
                <c:pt idx="854">
                  <c:v>-3.03539615124464E-2</c:v>
                </c:pt>
                <c:pt idx="855">
                  <c:v>-1.31712397560477E-2</c:v>
                </c:pt>
                <c:pt idx="856">
                  <c:v>-9.2506166547536902E-3</c:v>
                </c:pt>
                <c:pt idx="857" formatCode="General">
                  <c:v>-7.0177074521779997E-3</c:v>
                </c:pt>
                <c:pt idx="858">
                  <c:v>6.4141321927309002E-3</c:v>
                </c:pt>
                <c:pt idx="859">
                  <c:v>4.2281419038772597E-2</c:v>
                </c:pt>
                <c:pt idx="860" formatCode="General">
                  <c:v>0.10753230005502699</c:v>
                </c:pt>
                <c:pt idx="861" formatCode="General">
                  <c:v>0.20299962162971499</c:v>
                </c:pt>
                <c:pt idx="862" formatCode="General">
                  <c:v>0.32264238595962502</c:v>
                </c:pt>
                <c:pt idx="863" formatCode="General">
                  <c:v>0.45385661721229598</c:v>
                </c:pt>
                <c:pt idx="864" formatCode="General">
                  <c:v>0.57873028516769398</c:v>
                </c:pt>
                <c:pt idx="865" formatCode="General">
                  <c:v>0.67605942487716697</c:v>
                </c:pt>
                <c:pt idx="866" formatCode="General">
                  <c:v>0.72398334741592396</c:v>
                </c:pt>
                <c:pt idx="867" formatCode="General">
                  <c:v>0.70308268070220903</c:v>
                </c:pt>
                <c:pt idx="868" formatCode="General">
                  <c:v>0.59976792335510298</c:v>
                </c:pt>
                <c:pt idx="869" formatCode="General">
                  <c:v>0.40937507152557401</c:v>
                </c:pt>
                <c:pt idx="870" formatCode="General">
                  <c:v>0.13836614787578599</c:v>
                </c:pt>
                <c:pt idx="871" formatCode="General">
                  <c:v>-0.19502426683902699</c:v>
                </c:pt>
                <c:pt idx="872" formatCode="General">
                  <c:v>-0.56190985441207897</c:v>
                </c:pt>
                <c:pt idx="873" formatCode="General">
                  <c:v>-0.92565286159515403</c:v>
                </c:pt>
                <c:pt idx="874" formatCode="General">
                  <c:v>-1.24607729911804</c:v>
                </c:pt>
                <c:pt idx="875" formatCode="General">
                  <c:v>-1.48431348800659</c:v>
                </c:pt>
                <c:pt idx="876" formatCode="General">
                  <c:v>-1.6075239181518599</c:v>
                </c:pt>
                <c:pt idx="877" formatCode="General">
                  <c:v>-1.5929472446441699</c:v>
                </c:pt>
                <c:pt idx="878" formatCode="General">
                  <c:v>-1.4307999610900899</c:v>
                </c:pt>
                <c:pt idx="879" formatCode="General">
                  <c:v>-1.12587094306946</c:v>
                </c:pt>
                <c:pt idx="880" formatCode="General">
                  <c:v>-0.69758439064025901</c:v>
                </c:pt>
                <c:pt idx="881" formatCode="General">
                  <c:v>-0.17851237952709201</c:v>
                </c:pt>
                <c:pt idx="882" formatCode="General">
                  <c:v>0.38856616616249101</c:v>
                </c:pt>
                <c:pt idx="883" formatCode="General">
                  <c:v>0.95471721887588501</c:v>
                </c:pt>
                <c:pt idx="884" formatCode="General">
                  <c:v>1.4694803953170801</c:v>
                </c:pt>
                <c:pt idx="885" formatCode="General">
                  <c:v>1.88555312156677</c:v>
                </c:pt>
                <c:pt idx="886" formatCode="General">
                  <c:v>2.1631097793579102</c:v>
                </c:pt>
                <c:pt idx="887" formatCode="General">
                  <c:v>2.2734229564666699</c:v>
                </c:pt>
                <c:pt idx="888" formatCode="General">
                  <c:v>2.2015733718872101</c:v>
                </c:pt>
                <c:pt idx="889" formatCode="General">
                  <c:v>1.94809246063232</c:v>
                </c:pt>
                <c:pt idx="890" formatCode="General">
                  <c:v>1.52935838699341</c:v>
                </c:pt>
                <c:pt idx="891" formatCode="General">
                  <c:v>0.97668868303298995</c:v>
                </c:pt>
                <c:pt idx="892" formatCode="General">
                  <c:v>0.33395367860794101</c:v>
                </c:pt>
                <c:pt idx="893" formatCode="General">
                  <c:v>-0.34625294804573098</c:v>
                </c:pt>
                <c:pt idx="894" formatCode="General">
                  <c:v>-1.0075159072876001</c:v>
                </c:pt>
                <c:pt idx="895" formatCode="General">
                  <c:v>-1.5949167013168299</c:v>
                </c:pt>
                <c:pt idx="896" formatCode="General">
                  <c:v>-2.06008696556091</c:v>
                </c:pt>
                <c:pt idx="897" formatCode="General">
                  <c:v>-2.3654489517211901</c:v>
                </c:pt>
                <c:pt idx="898" formatCode="General">
                  <c:v>-2.4873204231262198</c:v>
                </c:pt>
                <c:pt idx="899" formatCode="General">
                  <c:v>-2.4176769256591801</c:v>
                </c:pt>
                <c:pt idx="900" formatCode="General">
                  <c:v>-2.1644637584686302</c:v>
                </c:pt>
                <c:pt idx="901" formatCode="General">
                  <c:v>-1.75048291683197</c:v>
                </c:pt>
                <c:pt idx="902" formatCode="General">
                  <c:v>-1.21098685264587</c:v>
                </c:pt>
                <c:pt idx="903" formatCode="General">
                  <c:v>-0.59026885032653797</c:v>
                </c:pt>
                <c:pt idx="904">
                  <c:v>6.2396533787250498E-2</c:v>
                </c:pt>
                <c:pt idx="905" formatCode="General">
                  <c:v>0.697035312652588</c:v>
                </c:pt>
                <c:pt idx="906" formatCode="General">
                  <c:v>1.26709628105164</c:v>
                </c:pt>
                <c:pt idx="907" formatCode="General">
                  <c:v>1.73303186893463</c:v>
                </c:pt>
                <c:pt idx="908" formatCode="General">
                  <c:v>2.0650672912597701</c:v>
                </c:pt>
                <c:pt idx="909" formatCode="General">
                  <c:v>2.2449591159820601</c:v>
                </c:pt>
                <c:pt idx="910" formatCode="General">
                  <c:v>2.2666795253753702</c:v>
                </c:pt>
                <c:pt idx="911" formatCode="General">
                  <c:v>2.1360504627227801</c:v>
                </c:pt>
                <c:pt idx="912" formatCode="General">
                  <c:v>1.86945605278015</c:v>
                </c:pt>
                <c:pt idx="913" formatCode="General">
                  <c:v>1.4917957782745399</c:v>
                </c:pt>
                <c:pt idx="914" formatCode="General">
                  <c:v>1.0339223146438601</c:v>
                </c:pt>
                <c:pt idx="915" formatCode="General">
                  <c:v>0.529829561710358</c:v>
                </c:pt>
                <c:pt idx="916">
                  <c:v>1.3899429701268701E-2</c:v>
                </c:pt>
                <c:pt idx="917" formatCode="General">
                  <c:v>-0.48152258992195102</c:v>
                </c:pt>
                <c:pt idx="918" formatCode="General">
                  <c:v>-0.92799431085586603</c:v>
                </c:pt>
                <c:pt idx="919" formatCode="General">
                  <c:v>-1.30219066143036</c:v>
                </c:pt>
                <c:pt idx="920" formatCode="General">
                  <c:v>-1.5865291357040401</c:v>
                </c:pt>
                <c:pt idx="921" formatCode="General">
                  <c:v>-1.7694078683853101</c:v>
                </c:pt>
                <c:pt idx="922" formatCode="General">
                  <c:v>-1.84520936012268</c:v>
                </c:pt>
                <c:pt idx="923" formatCode="General">
                  <c:v>-1.81418752670288</c:v>
                </c:pt>
                <c:pt idx="924" formatCode="General">
                  <c:v>-1.6821089982986499</c:v>
                </c:pt>
                <c:pt idx="925" formatCode="General">
                  <c:v>-1.4596650600433401</c:v>
                </c:pt>
                <c:pt idx="926" formatCode="General">
                  <c:v>-1.16158318519592</c:v>
                </c:pt>
                <c:pt idx="927" formatCode="General">
                  <c:v>-0.80559623241424605</c:v>
                </c:pt>
                <c:pt idx="928" formatCode="General">
                  <c:v>-0.411371469497681</c:v>
                </c:pt>
                <c:pt idx="929">
                  <c:v>4.4330034870654301E-4</c:v>
                </c:pt>
                <c:pt idx="930" formatCode="General">
                  <c:v>0.40903562307357799</c:v>
                </c:pt>
                <c:pt idx="931" formatCode="General">
                  <c:v>0.79412490129470803</c:v>
                </c:pt>
                <c:pt idx="932" formatCode="General">
                  <c:v>1.1366120576858501</c:v>
                </c:pt>
                <c:pt idx="933" formatCode="General">
                  <c:v>1.4192150831222501</c:v>
                </c:pt>
                <c:pt idx="934" formatCode="General">
                  <c:v>1.6271058320999101</c:v>
                </c:pt>
                <c:pt idx="935" formatCode="General">
                  <c:v>1.7485327720642101</c:v>
                </c:pt>
                <c:pt idx="936" formatCode="General">
                  <c:v>1.7754282951355</c:v>
                </c:pt>
                <c:pt idx="937" formatCode="General">
                  <c:v>1.7039452791214</c:v>
                </c:pt>
                <c:pt idx="938" formatCode="General">
                  <c:v>1.53484094142914</c:v>
                </c:pt>
                <c:pt idx="939" formatCode="General">
                  <c:v>1.2737002372741699</c:v>
                </c:pt>
                <c:pt idx="940" formatCode="General">
                  <c:v>0.93098157644271795</c:v>
                </c:pt>
                <c:pt idx="941" formatCode="General">
                  <c:v>0.52203416824340798</c:v>
                </c:pt>
                <c:pt idx="942">
                  <c:v>6.7204333841800704E-2</c:v>
                </c:pt>
                <c:pt idx="943" formatCode="General">
                  <c:v>-0.40836572647094699</c:v>
                </c:pt>
                <c:pt idx="944" formatCode="General">
                  <c:v>-0.87546223402023304</c:v>
                </c:pt>
                <c:pt idx="945" formatCode="General">
                  <c:v>-1.3024481534957899</c:v>
                </c:pt>
                <c:pt idx="946" formatCode="General">
                  <c:v>-1.6578181982040401</c:v>
                </c:pt>
                <c:pt idx="947" formatCode="General">
                  <c:v>-1.9131727218627901</c:v>
                </c:pt>
                <c:pt idx="948" formatCode="General">
                  <c:v>-2.0460803508758501</c:v>
                </c:pt>
                <c:pt idx="949" formatCode="General">
                  <c:v>-2.0422725677490199</c:v>
                </c:pt>
                <c:pt idx="950" formatCode="General">
                  <c:v>-1.8969711065292401</c:v>
                </c:pt>
                <c:pt idx="951" formatCode="General">
                  <c:v>-1.6153366565704299</c:v>
                </c:pt>
                <c:pt idx="952" formatCode="General">
                  <c:v>-1.2122327089309699</c:v>
                </c:pt>
                <c:pt idx="953" formatCode="General">
                  <c:v>-0.71144968271255504</c:v>
                </c:pt>
                <c:pt idx="954" formatCode="General">
                  <c:v>-0.14452873170375799</c:v>
                </c:pt>
                <c:pt idx="955" formatCode="General">
                  <c:v>0.45092001557350198</c:v>
                </c:pt>
                <c:pt idx="956" formatCode="General">
                  <c:v>1.0332772731780999</c:v>
                </c:pt>
                <c:pt idx="957" formatCode="General">
                  <c:v>1.55960857868195</c:v>
                </c:pt>
                <c:pt idx="958" formatCode="General">
                  <c:v>1.9886386394500699</c:v>
                </c:pt>
                <c:pt idx="959" formatCode="General">
                  <c:v>2.2840492725372301</c:v>
                </c:pt>
                <c:pt idx="960" formatCode="General">
                  <c:v>2.4177186489105198</c:v>
                </c:pt>
                <c:pt idx="961" formatCode="General">
                  <c:v>2.3726146221160902</c:v>
                </c:pt>
                <c:pt idx="962" formatCode="General">
                  <c:v>2.1450145244598402</c:v>
                </c:pt>
                <c:pt idx="963" formatCode="General">
                  <c:v>1.74586200714111</c:v>
                </c:pt>
                <c:pt idx="964" formatCode="General">
                  <c:v>1.20097720623016</c:v>
                </c:pt>
                <c:pt idx="965" formatCode="General">
                  <c:v>0.54991453886032104</c:v>
                </c:pt>
                <c:pt idx="966" formatCode="General">
                  <c:v>-0.156578779220581</c:v>
                </c:pt>
                <c:pt idx="967" formatCode="General">
                  <c:v>-0.86064130067825295</c:v>
                </c:pt>
                <c:pt idx="968" formatCode="General">
                  <c:v>-1.5024985074996899</c:v>
                </c:pt>
                <c:pt idx="969" formatCode="General">
                  <c:v>-2.0263307094574001</c:v>
                </c:pt>
                <c:pt idx="970" formatCode="General">
                  <c:v>-2.3859424591064502</c:v>
                </c:pt>
                <c:pt idx="971" formatCode="General">
                  <c:v>-2.5494241714477499</c:v>
                </c:pt>
                <c:pt idx="972" formatCode="General">
                  <c:v>-2.5022003650665301</c:v>
                </c:pt>
                <c:pt idx="973" formatCode="General">
                  <c:v>-2.2482781410217298</c:v>
                </c:pt>
                <c:pt idx="974" formatCode="General">
                  <c:v>-1.8094947338104199</c:v>
                </c:pt>
                <c:pt idx="975" formatCode="General">
                  <c:v>-1.2232677936553999</c:v>
                </c:pt>
                <c:pt idx="976" formatCode="General">
                  <c:v>-0.53915178775787398</c:v>
                </c:pt>
                <c:pt idx="977" formatCode="General">
                  <c:v>0.185687080025673</c:v>
                </c:pt>
                <c:pt idx="978" formatCode="General">
                  <c:v>0.89118605852127097</c:v>
                </c:pt>
                <c:pt idx="979" formatCode="General">
                  <c:v>1.5193634033203101</c:v>
                </c:pt>
                <c:pt idx="980" formatCode="General">
                  <c:v>2.0188744068145801</c:v>
                </c:pt>
                <c:pt idx="981" formatCode="General">
                  <c:v>2.3491234779357901</c:v>
                </c:pt>
                <c:pt idx="982" formatCode="General">
                  <c:v>2.4836072921752899</c:v>
                </c:pt>
                <c:pt idx="983" formatCode="General">
                  <c:v>2.4122142791747998</c:v>
                </c:pt>
                <c:pt idx="984" formatCode="General">
                  <c:v>2.1423280239105198</c:v>
                </c:pt>
                <c:pt idx="985" formatCode="General">
                  <c:v>1.6983162164688099</c:v>
                </c:pt>
                <c:pt idx="986" formatCode="General">
                  <c:v>1.1194933652877801</c:v>
                </c:pt>
                <c:pt idx="987" formatCode="General">
                  <c:v>0.45655611157417297</c:v>
                </c:pt>
                <c:pt idx="988" formatCode="General">
                  <c:v>-0.233012065291405</c:v>
                </c:pt>
                <c:pt idx="989" formatCode="General">
                  <c:v>-0.890197694301605</c:v>
                </c:pt>
                <c:pt idx="990" formatCode="General">
                  <c:v>-1.4597542285919201</c:v>
                </c:pt>
                <c:pt idx="991" formatCode="General">
                  <c:v>-1.89505350589752</c:v>
                </c:pt>
                <c:pt idx="992" formatCode="General">
                  <c:v>-2.1619601249694802</c:v>
                </c:pt>
                <c:pt idx="993" formatCode="General">
                  <c:v>-2.2414257526397701</c:v>
                </c:pt>
                <c:pt idx="994" formatCode="General">
                  <c:v>-2.1306679248809801</c:v>
                </c:pt>
                <c:pt idx="995" formatCode="General">
                  <c:v>-1.8428926467895499</c:v>
                </c:pt>
                <c:pt idx="996" formatCode="General">
                  <c:v>-1.40567195415497</c:v>
                </c:pt>
                <c:pt idx="997" formatCode="General">
                  <c:v>-0.85821306705474898</c:v>
                </c:pt>
                <c:pt idx="998" formatCode="General">
                  <c:v>-0.24771997332572901</c:v>
                </c:pt>
                <c:pt idx="999" formatCode="General">
                  <c:v>0.37472936511039701</c:v>
                </c:pt>
                <c:pt idx="1000" formatCode="General">
                  <c:v>0.95836710929870605</c:v>
                </c:pt>
                <c:pt idx="1001" formatCode="General">
                  <c:v>1.45659732818604</c:v>
                </c:pt>
                <c:pt idx="1002" formatCode="General">
                  <c:v>1.8302304744720499</c:v>
                </c:pt>
                <c:pt idx="1003" formatCode="General">
                  <c:v>2.0500121116638201</c:v>
                </c:pt>
                <c:pt idx="1004" formatCode="General">
                  <c:v>2.0984547138214098</c:v>
                </c:pt>
                <c:pt idx="1005" formatCode="General">
                  <c:v>1.97106325626373</c:v>
                </c:pt>
                <c:pt idx="1006" formatCode="General">
                  <c:v>1.6769700050353999</c:v>
                </c:pt>
                <c:pt idx="1007" formatCode="General">
                  <c:v>1.2388471364975</c:v>
                </c:pt>
                <c:pt idx="1008" formatCode="General">
                  <c:v>0.69192188978195202</c:v>
                </c:pt>
                <c:pt idx="1009">
                  <c:v>8.1893272697925595E-2</c:v>
                </c:pt>
                <c:pt idx="1010" formatCode="General">
                  <c:v>-0.538210809230804</c:v>
                </c:pt>
                <c:pt idx="1011" formatCode="General">
                  <c:v>-1.11223351955414</c:v>
                </c:pt>
                <c:pt idx="1012" formatCode="General">
                  <c:v>-1.5859512090682999</c:v>
                </c:pt>
                <c:pt idx="1013" formatCode="General">
                  <c:v>-1.91255843639374</c:v>
                </c:pt>
                <c:pt idx="1014" formatCode="General">
                  <c:v>-2.0578889846801798</c:v>
                </c:pt>
                <c:pt idx="1015" formatCode="General">
                  <c:v>-2.0046272277832</c:v>
                </c:pt>
                <c:pt idx="1016" formatCode="General">
                  <c:v>-1.7548363208770801</c:v>
                </c:pt>
                <c:pt idx="1017" formatCode="General">
                  <c:v>-1.33036088943481</c:v>
                </c:pt>
                <c:pt idx="1018" formatCode="General">
                  <c:v>-0.77098876237869296</c:v>
                </c:pt>
                <c:pt idx="1019" formatCode="General">
                  <c:v>-0.130572155117989</c:v>
                </c:pt>
                <c:pt idx="1020" formatCode="General">
                  <c:v>0.52841895818710305</c:v>
                </c:pt>
                <c:pt idx="1021" formatCode="General">
                  <c:v>1.14119744300842</c:v>
                </c:pt>
                <c:pt idx="1022" formatCode="General">
                  <c:v>1.64706027507782</c:v>
                </c:pt>
                <c:pt idx="1023" formatCode="General">
                  <c:v>1.99524366855621</c:v>
                </c:pt>
                <c:pt idx="1024" formatCode="General">
                  <c:v>2.1497652530670202</c:v>
                </c:pt>
                <c:pt idx="1025" formatCode="General">
                  <c:v>2.0929198265075701</c:v>
                </c:pt>
                <c:pt idx="1026" formatCode="General">
                  <c:v>1.8271849155426001</c:v>
                </c:pt>
                <c:pt idx="1027" formatCode="General">
                  <c:v>1.37535607814789</c:v>
                </c:pt>
                <c:pt idx="1028" formatCode="General">
                  <c:v>0.77883797883987405</c:v>
                </c:pt>
                <c:pt idx="1029">
                  <c:v>9.4154149293899494E-2</c:v>
                </c:pt>
                <c:pt idx="1030" formatCode="General">
                  <c:v>-0.61208236217498802</c:v>
                </c:pt>
                <c:pt idx="1031" formatCode="General">
                  <c:v>-1.26931476593018</c:v>
                </c:pt>
                <c:pt idx="1032" formatCode="General">
                  <c:v>-1.80979144573212</c:v>
                </c:pt>
                <c:pt idx="1033" formatCode="General">
                  <c:v>-2.1752989292144802</c:v>
                </c:pt>
                <c:pt idx="1034" formatCode="General">
                  <c:v>-2.3232784271240199</c:v>
                </c:pt>
                <c:pt idx="1035" formatCode="General">
                  <c:v>-2.2316820621490501</c:v>
                </c:pt>
                <c:pt idx="1036" formatCode="General">
                  <c:v>-1.9019871950149501</c:v>
                </c:pt>
                <c:pt idx="1037" formatCode="General">
                  <c:v>-1.3599739074707</c:v>
                </c:pt>
                <c:pt idx="1038" formatCode="General">
                  <c:v>-0.65403956174850497</c:v>
                </c:pt>
                <c:pt idx="1039" formatCode="General">
                  <c:v>0.148841962218285</c:v>
                </c:pt>
                <c:pt idx="1040" formatCode="General">
                  <c:v>0.96929061412811302</c:v>
                </c:pt>
                <c:pt idx="1041" formatCode="General">
                  <c:v>1.72319328784943</c:v>
                </c:pt>
                <c:pt idx="1042" formatCode="General">
                  <c:v>2.3301241397857702</c:v>
                </c:pt>
                <c:pt idx="1043" formatCode="General">
                  <c:v>2.7216424942016602</c:v>
                </c:pt>
                <c:pt idx="1044" formatCode="General">
                  <c:v>2.84864354133606</c:v>
                </c:pt>
                <c:pt idx="1045" formatCode="General">
                  <c:v>2.6870708465576199</c:v>
                </c:pt>
                <c:pt idx="1046" formatCode="General">
                  <c:v>2.2414190769195601</c:v>
                </c:pt>
                <c:pt idx="1047" formatCode="General">
                  <c:v>1.54553234577179</c:v>
                </c:pt>
                <c:pt idx="1048" formatCode="General">
                  <c:v>0.66038042306900002</c:v>
                </c:pt>
                <c:pt idx="1049" formatCode="General">
                  <c:v>-0.33126190304756198</c:v>
                </c:pt>
                <c:pt idx="1050" formatCode="General">
                  <c:v>-1.33280837535858</c:v>
                </c:pt>
                <c:pt idx="1051" formatCode="General">
                  <c:v>-2.2436153888702401</c:v>
                </c:pt>
                <c:pt idx="1052" formatCode="General">
                  <c:v>-2.9693691730499299</c:v>
                </c:pt>
                <c:pt idx="1053" formatCode="General">
                  <c:v>-3.4316313266754199</c:v>
                </c:pt>
                <c:pt idx="1054" formatCode="General">
                  <c:v>-3.5756392478942902</c:v>
                </c:pt>
                <c:pt idx="1055" formatCode="General">
                  <c:v>-3.3757600784301798</c:v>
                </c:pt>
                <c:pt idx="1056" formatCode="General">
                  <c:v>-2.8382933139800999</c:v>
                </c:pt>
                <c:pt idx="1057" formatCode="General">
                  <c:v>-2.0017151832580602</c:v>
                </c:pt>
                <c:pt idx="1058" formatCode="General">
                  <c:v>-0.93421810865402199</c:v>
                </c:pt>
                <c:pt idx="1059" formatCode="General">
                  <c:v>0.271377444267273</c:v>
                </c:pt>
                <c:pt idx="1060" formatCode="General">
                  <c:v>1.5050839185714699</c:v>
                </c:pt>
                <c:pt idx="1061" formatCode="General">
                  <c:v>2.64909768104553</c:v>
                </c:pt>
                <c:pt idx="1062" formatCode="General">
                  <c:v>3.58819603919983</c:v>
                </c:pt>
                <c:pt idx="1063" formatCode="General">
                  <c:v>4.2206611633300799</c:v>
                </c:pt>
                <c:pt idx="1064" formatCode="General">
                  <c:v>4.4691133499145499</c:v>
                </c:pt>
                <c:pt idx="1065" formatCode="General">
                  <c:v>4.2905616760253897</c:v>
                </c:pt>
                <c:pt idx="1066" formatCode="General">
                  <c:v>3.6837403774261501</c:v>
                </c:pt>
                <c:pt idx="1067" formatCode="General">
                  <c:v>2.69203758239746</c:v>
                </c:pt>
                <c:pt idx="1068" formatCode="General">
                  <c:v>1.40118968486786</c:v>
                </c:pt>
                <c:pt idx="1069">
                  <c:v>-6.8501248955726596E-2</c:v>
                </c:pt>
                <c:pt idx="1070" formatCode="General">
                  <c:v>-1.5747665166854901</c:v>
                </c:pt>
                <c:pt idx="1071" formatCode="General">
                  <c:v>-2.9684739112853999</c:v>
                </c:pt>
                <c:pt idx="1072" formatCode="General">
                  <c:v>-4.1091537475585902</c:v>
                </c:pt>
                <c:pt idx="1073" formatCode="General">
                  <c:v>-4.8793473243713397</c:v>
                </c:pt>
                <c:pt idx="1074" formatCode="General">
                  <c:v>-5.1963877677917498</c:v>
                </c:pt>
                <c:pt idx="1075" formatCode="General">
                  <c:v>-5.0206489562988299</c:v>
                </c:pt>
                <c:pt idx="1076" formatCode="General">
                  <c:v>-4.3596959114074698</c:v>
                </c:pt>
                <c:pt idx="1077" formatCode="General">
                  <c:v>-3.2680735588073699</c:v>
                </c:pt>
                <c:pt idx="1078" formatCode="General">
                  <c:v>-1.8426198959350599</c:v>
                </c:pt>
                <c:pt idx="1079" formatCode="General">
                  <c:v>-0.213600277900696</c:v>
                </c:pt>
                <c:pt idx="1080" formatCode="General">
                  <c:v>1.46729636192322</c:v>
                </c:pt>
                <c:pt idx="1081" formatCode="General">
                  <c:v>3.0408482551574698</c:v>
                </c:pt>
                <c:pt idx="1082" formatCode="General">
                  <c:v>4.3548102378845197</c:v>
                </c:pt>
                <c:pt idx="1083" formatCode="General">
                  <c:v>5.2778520584106401</c:v>
                </c:pt>
                <c:pt idx="1084" formatCode="General">
                  <c:v>5.7120838165283203</c:v>
                </c:pt>
                <c:pt idx="1085" formatCode="General">
                  <c:v>5.6033768653869602</c:v>
                </c:pt>
                <c:pt idx="1086" formatCode="General">
                  <c:v>4.9487137794494602</c:v>
                </c:pt>
                <c:pt idx="1087" formatCode="General">
                  <c:v>3.7994430065154998</c:v>
                </c:pt>
                <c:pt idx="1088" formatCode="General">
                  <c:v>2.2592556476593</c:v>
                </c:pt>
                <c:pt idx="1089" formatCode="General">
                  <c:v>0.47632902860641502</c:v>
                </c:pt>
                <c:pt idx="1090" formatCode="General">
                  <c:v>-1.3705914020538299</c:v>
                </c:pt>
                <c:pt idx="1091" formatCode="General">
                  <c:v>-3.0911421775817902</c:v>
                </c:pt>
                <c:pt idx="1092" formatCode="General">
                  <c:v>-4.5050363540649396</c:v>
                </c:pt>
                <c:pt idx="1093" formatCode="General">
                  <c:v>-5.4633355140686</c:v>
                </c:pt>
                <c:pt idx="1094" formatCode="General">
                  <c:v>-5.8660039901733398</c:v>
                </c:pt>
                <c:pt idx="1095" formatCode="General">
                  <c:v>-5.6731071472168004</c:v>
                </c:pt>
                <c:pt idx="1096" formatCode="General">
                  <c:v>-4.9082818031311</c:v>
                </c:pt>
                <c:pt idx="1097" formatCode="General">
                  <c:v>-3.6544260978698699</c:v>
                </c:pt>
                <c:pt idx="1098" formatCode="General">
                  <c:v>-2.0428345203399698</c:v>
                </c:pt>
                <c:pt idx="1099" formatCode="General">
                  <c:v>-0.23791454732418099</c:v>
                </c:pt>
                <c:pt idx="1100" formatCode="General">
                  <c:v>1.58011639118195</c:v>
                </c:pt>
                <c:pt idx="1101" formatCode="General">
                  <c:v>3.2325880527496298</c:v>
                </c:pt>
                <c:pt idx="1102" formatCode="General">
                  <c:v>4.5585136413574201</c:v>
                </c:pt>
                <c:pt idx="1103" formatCode="General">
                  <c:v>5.4288787841796902</c:v>
                </c:pt>
                <c:pt idx="1104" formatCode="General">
                  <c:v>5.7585783004760698</c:v>
                </c:pt>
                <c:pt idx="1105" formatCode="General">
                  <c:v>5.5150599479675302</c:v>
                </c:pt>
                <c:pt idx="1106" formatCode="General">
                  <c:v>4.7225098609924299</c:v>
                </c:pt>
                <c:pt idx="1107" formatCode="General">
                  <c:v>3.4606189727783199</c:v>
                </c:pt>
                <c:pt idx="1108" formatCode="General">
                  <c:v>1.85752093791962</c:v>
                </c:pt>
                <c:pt idx="1109">
                  <c:v>7.7425867319107097E-2</c:v>
                </c:pt>
                <c:pt idx="1110" formatCode="General">
                  <c:v>-1.6959315538406401</c:v>
                </c:pt>
                <c:pt idx="1111" formatCode="General">
                  <c:v>-3.2784759998321502</c:v>
                </c:pt>
                <c:pt idx="1112" formatCode="General">
                  <c:v>-4.5058751106262198</c:v>
                </c:pt>
                <c:pt idx="1113" formatCode="General">
                  <c:v>-5.2524514198303196</c:v>
                </c:pt>
                <c:pt idx="1114" formatCode="General">
                  <c:v>-5.44594478607178</c:v>
                </c:pt>
                <c:pt idx="1115" formatCode="General">
                  <c:v>-5.0748820304870597</c:v>
                </c:pt>
                <c:pt idx="1116" formatCode="General">
                  <c:v>-4.1880903244018599</c:v>
                </c:pt>
                <c:pt idx="1117" formatCode="General">
                  <c:v>-2.8869082927703902</c:v>
                </c:pt>
                <c:pt idx="1118" formatCode="General">
                  <c:v>-1.3115106821060201</c:v>
                </c:pt>
                <c:pt idx="1119" formatCode="General">
                  <c:v>0.37591996788978599</c:v>
                </c:pt>
                <c:pt idx="1120" formatCode="General">
                  <c:v>2.0080661773681601</c:v>
                </c:pt>
                <c:pt idx="1121" formatCode="General">
                  <c:v>3.4279937744140598</c:v>
                </c:pt>
                <c:pt idx="1122" formatCode="General">
                  <c:v>4.5028438568115199</c:v>
                </c:pt>
                <c:pt idx="1123" formatCode="General">
                  <c:v>5.1352367401123002</c:v>
                </c:pt>
                <c:pt idx="1124" formatCode="General">
                  <c:v>5.2717533111572301</c:v>
                </c:pt>
                <c:pt idx="1125" formatCode="General">
                  <c:v>4.9075174331665004</c:v>
                </c:pt>
                <c:pt idx="1126" formatCode="General">
                  <c:v>4.0860881805419904</c:v>
                </c:pt>
                <c:pt idx="1127" formatCode="General">
                  <c:v>2.8944504261016801</c:v>
                </c:pt>
                <c:pt idx="1128" formatCode="General">
                  <c:v>1.4535263776779199</c:v>
                </c:pt>
                <c:pt idx="1129">
                  <c:v>-9.4549618661403698E-2</c:v>
                </c:pt>
                <c:pt idx="1130" formatCode="General">
                  <c:v>-1.6008837223053001</c:v>
                </c:pt>
                <c:pt idx="1131" formatCode="General">
                  <c:v>-2.9244544506072998</c:v>
                </c:pt>
                <c:pt idx="1132" formatCode="General">
                  <c:v>-3.94551777839661</c:v>
                </c:pt>
                <c:pt idx="1133" formatCode="General">
                  <c:v>-4.5766043663024902</c:v>
                </c:pt>
                <c:pt idx="1134" formatCode="General">
                  <c:v>-4.77007961273193</c:v>
                </c:pt>
                <c:pt idx="1135" formatCode="General">
                  <c:v>-4.5214557647705096</c:v>
                </c:pt>
                <c:pt idx="1136" formatCode="General">
                  <c:v>-3.8681735992431601</c:v>
                </c:pt>
                <c:pt idx="1137" formatCode="General">
                  <c:v>-2.8841259479522701</c:v>
                </c:pt>
                <c:pt idx="1138" formatCode="General">
                  <c:v>-1.67099857330322</c:v>
                </c:pt>
                <c:pt idx="1139" formatCode="General">
                  <c:v>-0.34737688302993802</c:v>
                </c:pt>
                <c:pt idx="1140" formatCode="General">
                  <c:v>0.96310341358184803</c:v>
                </c:pt>
                <c:pt idx="1141" formatCode="General">
                  <c:v>2.14338278770447</c:v>
                </c:pt>
                <c:pt idx="1142" formatCode="General">
                  <c:v>3.0934171676635698</c:v>
                </c:pt>
                <c:pt idx="1143" formatCode="General">
                  <c:v>3.7386291027069101</c:v>
                </c:pt>
                <c:pt idx="1144" formatCode="General">
                  <c:v>4.0356798171997097</c:v>
                </c:pt>
                <c:pt idx="1145" formatCode="General">
                  <c:v>3.97502660751343</c:v>
                </c:pt>
                <c:pt idx="1146" formatCode="General">
                  <c:v>3.57997393608093</c:v>
                </c:pt>
                <c:pt idx="1147" formatCode="General">
                  <c:v>2.90237641334534</c:v>
                </c:pt>
                <c:pt idx="1148" formatCode="General">
                  <c:v>2.0157496929168701</c:v>
                </c:pt>
                <c:pt idx="1149" formatCode="General">
                  <c:v>1.00686848163605</c:v>
                </c:pt>
                <c:pt idx="1150">
                  <c:v>-3.2923825085163103E-2</c:v>
                </c:pt>
                <c:pt idx="1151" formatCode="General">
                  <c:v>-1.01577413082123</c:v>
                </c:pt>
                <c:pt idx="1152" formatCode="General">
                  <c:v>-1.86423051357269</c:v>
                </c:pt>
                <c:pt idx="1153" formatCode="General">
                  <c:v>-2.5167617797851598</c:v>
                </c:pt>
                <c:pt idx="1154" formatCode="General">
                  <c:v>-2.9317107200622599</c:v>
                </c:pt>
                <c:pt idx="1155" formatCode="General">
                  <c:v>-3.08952713012695</c:v>
                </c:pt>
                <c:pt idx="1156" formatCode="General">
                  <c:v>-2.99314308166504</c:v>
                </c:pt>
                <c:pt idx="1157" formatCode="General">
                  <c:v>-2.66642498970032</c:v>
                </c:pt>
                <c:pt idx="1158" formatCode="General">
                  <c:v>-2.15085697174072</c:v>
                </c:pt>
                <c:pt idx="1159" formatCode="General">
                  <c:v>-1.50079369544983</c:v>
                </c:pt>
                <c:pt idx="1160" formatCode="General">
                  <c:v>-0.77779883146286</c:v>
                </c:pt>
                <c:pt idx="1161">
                  <c:v>-4.4605612754821798E-2</c:v>
                </c:pt>
                <c:pt idx="1162" formatCode="General">
                  <c:v>0.64065742492675803</c:v>
                </c:pt>
                <c:pt idx="1163" formatCode="General">
                  <c:v>1.2293016910553001</c:v>
                </c:pt>
                <c:pt idx="1164" formatCode="General">
                  <c:v>1.68538117408752</c:v>
                </c:pt>
                <c:pt idx="1165" formatCode="General">
                  <c:v>1.9871455430984499</c:v>
                </c:pt>
                <c:pt idx="1166" formatCode="General">
                  <c:v>2.1267507076263401</c:v>
                </c:pt>
                <c:pt idx="1167" formatCode="General">
                  <c:v>2.1087083816528298</c:v>
                </c:pt>
                <c:pt idx="1168" formatCode="General">
                  <c:v>1.9477285146713299</c:v>
                </c:pt>
                <c:pt idx="1169" formatCode="General">
                  <c:v>1.6663748025894201</c:v>
                </c:pt>
                <c:pt idx="1170" formatCode="General">
                  <c:v>1.2927374839782699</c:v>
                </c:pt>
                <c:pt idx="1171" formatCode="General">
                  <c:v>0.85801678895950295</c:v>
                </c:pt>
                <c:pt idx="1172" formatCode="General">
                  <c:v>0.394140064716339</c:v>
                </c:pt>
                <c:pt idx="1173">
                  <c:v>-6.8405069410800906E-2</c:v>
                </c:pt>
                <c:pt idx="1174" formatCode="General">
                  <c:v>-0.50216639041900601</c:v>
                </c:pt>
                <c:pt idx="1175" formatCode="General">
                  <c:v>-0.883730828762054</c:v>
                </c:pt>
                <c:pt idx="1176" formatCode="General">
                  <c:v>-1.19418513774872</c:v>
                </c:pt>
                <c:pt idx="1177" formatCode="General">
                  <c:v>-1.41922867298126</c:v>
                </c:pt>
                <c:pt idx="1178" formatCode="General">
                  <c:v>-1.5491555929184</c:v>
                </c:pt>
                <c:pt idx="1179" formatCode="General">
                  <c:v>-1.5788836479187001</c:v>
                </c:pt>
                <c:pt idx="1180" formatCode="General">
                  <c:v>-1.5081095695495601</c:v>
                </c:pt>
                <c:pt idx="1181" formatCode="General">
                  <c:v>-1.3415428400039699</c:v>
                </c:pt>
                <c:pt idx="1182" formatCode="General">
                  <c:v>-1.0890017747878999</c:v>
                </c:pt>
                <c:pt idx="1183" formatCode="General">
                  <c:v>-0.76520180702209495</c:v>
                </c:pt>
                <c:pt idx="1184" formatCode="General">
                  <c:v>-0.38912943005561801</c:v>
                </c:pt>
                <c:pt idx="1185">
                  <c:v>1.6966938972473099E-2</c:v>
                </c:pt>
                <c:pt idx="1186" formatCode="General">
                  <c:v>0.42875075340271002</c:v>
                </c:pt>
                <c:pt idx="1187" formatCode="General">
                  <c:v>0.821011602878571</c:v>
                </c:pt>
                <c:pt idx="1188" formatCode="General">
                  <c:v>1.1687875986099201</c:v>
                </c:pt>
                <c:pt idx="1189" formatCode="General">
                  <c:v>1.44841349124908</c:v>
                </c:pt>
                <c:pt idx="1190" formatCode="General">
                  <c:v>1.6386457681655899</c:v>
                </c:pt>
                <c:pt idx="1191" formatCode="General">
                  <c:v>1.72197318077087</c:v>
                </c:pt>
                <c:pt idx="1192" formatCode="General">
                  <c:v>1.68619000911713</c:v>
                </c:pt>
                <c:pt idx="1193" formatCode="General">
                  <c:v>1.5261538028717001</c:v>
                </c:pt>
                <c:pt idx="1194" formatCode="General">
                  <c:v>1.24541163444519</c:v>
                </c:pt>
                <c:pt idx="1195" formatCode="General">
                  <c:v>0.85734021663665805</c:v>
                </c:pt>
                <c:pt idx="1196" formatCode="General">
                  <c:v>0.38540768623352101</c:v>
                </c:pt>
                <c:pt idx="1197" formatCode="General">
                  <c:v>-0.137714818120003</c:v>
                </c:pt>
                <c:pt idx="1198" formatCode="General">
                  <c:v>-0.67223984003067005</c:v>
                </c:pt>
                <c:pt idx="1199" formatCode="General">
                  <c:v>-1.17440056800842</c:v>
                </c:pt>
                <c:pt idx="1200" formatCode="General">
                  <c:v>-1.6002732515335101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438-4C86-9CBE-13C8E3629BE1}"/>
            </c:ext>
          </c:extLst>
        </c:ser>
        <c:ser>
          <c:idx val="5"/>
          <c:order val="5"/>
          <c:tx>
            <c:strRef>
              <c:f>P!$G$1</c:f>
              <c:strCache>
                <c:ptCount val="1"/>
                <c:pt idx="0">
                  <c:v>No.6 Flooded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P!$G$2:$G$1202</c:f>
              <c:numCache>
                <c:formatCode>General</c:formatCode>
                <c:ptCount val="1201"/>
                <c:pt idx="0" formatCode="0.00E+00">
                  <c:v>4.36043506488204E-3</c:v>
                </c:pt>
                <c:pt idx="1">
                  <c:v>3.3252764493226998E-2</c:v>
                </c:pt>
                <c:pt idx="2">
                  <c:v>0.10853350162506099</c:v>
                </c:pt>
                <c:pt idx="3">
                  <c:v>0.20486602187156699</c:v>
                </c:pt>
                <c:pt idx="4">
                  <c:v>0.29089838266372697</c:v>
                </c:pt>
                <c:pt idx="5">
                  <c:v>0.33650088310241699</c:v>
                </c:pt>
                <c:pt idx="6">
                  <c:v>0.31969216465950001</c:v>
                </c:pt>
                <c:pt idx="7">
                  <c:v>0.23172943294048301</c:v>
                </c:pt>
                <c:pt idx="8">
                  <c:v>7.9228438436985002E-2</c:v>
                </c:pt>
                <c:pt idx="9">
                  <c:v>-0.11716465651989</c:v>
                </c:pt>
                <c:pt idx="10">
                  <c:v>-0.32711768150329601</c:v>
                </c:pt>
                <c:pt idx="11">
                  <c:v>-0.51678246259689298</c:v>
                </c:pt>
                <c:pt idx="12">
                  <c:v>-0.65528011322021495</c:v>
                </c:pt>
                <c:pt idx="13">
                  <c:v>-0.72012925148010298</c:v>
                </c:pt>
                <c:pt idx="14">
                  <c:v>-0.70069903135299705</c:v>
                </c:pt>
                <c:pt idx="15">
                  <c:v>-0.59940510988235496</c:v>
                </c:pt>
                <c:pt idx="16">
                  <c:v>-0.43072560429573098</c:v>
                </c:pt>
                <c:pt idx="17">
                  <c:v>-0.21834927797317499</c:v>
                </c:pt>
                <c:pt idx="18" formatCode="0.00E+00">
                  <c:v>9.0608652681112307E-3</c:v>
                </c:pt>
                <c:pt idx="19">
                  <c:v>0.222663834691048</c:v>
                </c:pt>
                <c:pt idx="20">
                  <c:v>0.397782802581787</c:v>
                </c:pt>
                <c:pt idx="21">
                  <c:v>0.51693671941757202</c:v>
                </c:pt>
                <c:pt idx="22">
                  <c:v>0.57119661569595304</c:v>
                </c:pt>
                <c:pt idx="23">
                  <c:v>0.560000240802765</c:v>
                </c:pt>
                <c:pt idx="24">
                  <c:v>0.48994067311286899</c:v>
                </c:pt>
                <c:pt idx="25">
                  <c:v>0.37320607900619501</c:v>
                </c:pt>
                <c:pt idx="26">
                  <c:v>0.22598238289356201</c:v>
                </c:pt>
                <c:pt idx="27">
                  <c:v>6.6489152610301999E-2</c:v>
                </c:pt>
                <c:pt idx="28" formatCode="0.00E+00">
                  <c:v>-8.7494805455207797E-2</c:v>
                </c:pt>
                <c:pt idx="29">
                  <c:v>-0.22091791033744801</c:v>
                </c:pt>
                <c:pt idx="30">
                  <c:v>-0.322656720876694</c:v>
                </c:pt>
                <c:pt idx="31">
                  <c:v>-0.385558992624283</c:v>
                </c:pt>
                <c:pt idx="32">
                  <c:v>-0.40606898069381703</c:v>
                </c:pt>
                <c:pt idx="33">
                  <c:v>-0.383972197771072</c:v>
                </c:pt>
                <c:pt idx="34">
                  <c:v>-0.32221582531928999</c:v>
                </c:pt>
                <c:pt idx="35">
                  <c:v>-0.22669795155525199</c:v>
                </c:pt>
                <c:pt idx="36">
                  <c:v>-0.106023676693439</c:v>
                </c:pt>
                <c:pt idx="37" formatCode="0.00E+00">
                  <c:v>2.88426745682955E-2</c:v>
                </c:pt>
                <c:pt idx="38">
                  <c:v>0.165057837963104</c:v>
                </c:pt>
                <c:pt idx="39">
                  <c:v>0.28859421610832198</c:v>
                </c:pt>
                <c:pt idx="40">
                  <c:v>0.385321766138077</c:v>
                </c:pt>
                <c:pt idx="41">
                  <c:v>0.44270715117454501</c:v>
                </c:pt>
                <c:pt idx="42">
                  <c:v>0.45187672972679099</c:v>
                </c:pt>
                <c:pt idx="43">
                  <c:v>0.409059047698975</c:v>
                </c:pt>
                <c:pt idx="44">
                  <c:v>0.31595358252525302</c:v>
                </c:pt>
                <c:pt idx="45">
                  <c:v>0.179418295621872</c:v>
                </c:pt>
                <c:pt idx="46" formatCode="0.00E+00">
                  <c:v>1.12097533419728E-2</c:v>
                </c:pt>
                <c:pt idx="47">
                  <c:v>-0.17239274084567999</c:v>
                </c:pt>
                <c:pt idx="48">
                  <c:v>-0.35169163346290599</c:v>
                </c:pt>
                <c:pt idx="49">
                  <c:v>-0.50545054674148604</c:v>
                </c:pt>
                <c:pt idx="50">
                  <c:v>-0.61331540346145597</c:v>
                </c:pt>
                <c:pt idx="51">
                  <c:v>-0.65848541259765603</c:v>
                </c:pt>
                <c:pt idx="52">
                  <c:v>-0.63010507822036699</c:v>
                </c:pt>
                <c:pt idx="53">
                  <c:v>-0.524963319301605</c:v>
                </c:pt>
                <c:pt idx="54">
                  <c:v>-0.34832805395126298</c:v>
                </c:pt>
                <c:pt idx="55">
                  <c:v>-0.114017121493816</c:v>
                </c:pt>
                <c:pt idx="56">
                  <c:v>0.15617282688617701</c:v>
                </c:pt>
                <c:pt idx="57">
                  <c:v>0.43374025821685802</c:v>
                </c:pt>
                <c:pt idx="58">
                  <c:v>0.68576002120971702</c:v>
                </c:pt>
                <c:pt idx="59">
                  <c:v>0.87839245796203602</c:v>
                </c:pt>
                <c:pt idx="60">
                  <c:v>0.98145729303359996</c:v>
                </c:pt>
                <c:pt idx="61">
                  <c:v>0.97317773103714</c:v>
                </c:pt>
                <c:pt idx="62">
                  <c:v>0.84396332502365101</c:v>
                </c:pt>
                <c:pt idx="63">
                  <c:v>0.59877288341522195</c:v>
                </c:pt>
                <c:pt idx="64">
                  <c:v>0.25807565450668302</c:v>
                </c:pt>
                <c:pt idx="65">
                  <c:v>-0.14328019320964799</c:v>
                </c:pt>
                <c:pt idx="66">
                  <c:v>-0.55972665548324596</c:v>
                </c:pt>
                <c:pt idx="67">
                  <c:v>-0.94048899412155096</c:v>
                </c:pt>
                <c:pt idx="68">
                  <c:v>-1.2356941699981701</c:v>
                </c:pt>
                <c:pt idx="69">
                  <c:v>-1.4021967649459799</c:v>
                </c:pt>
                <c:pt idx="70">
                  <c:v>-1.40891349315643</c:v>
                </c:pt>
                <c:pt idx="71">
                  <c:v>-1.2413760423660301</c:v>
                </c:pt>
                <c:pt idx="72">
                  <c:v>-0.90482795238494895</c:v>
                </c:pt>
                <c:pt idx="73">
                  <c:v>-0.425513505935669</c:v>
                </c:pt>
                <c:pt idx="74">
                  <c:v>0.15031032264232599</c:v>
                </c:pt>
                <c:pt idx="75">
                  <c:v>0.76024043560028098</c:v>
                </c:pt>
                <c:pt idx="76">
                  <c:v>1.33255898952484</c:v>
                </c:pt>
                <c:pt idx="77">
                  <c:v>1.7950285673141499</c:v>
                </c:pt>
                <c:pt idx="78">
                  <c:v>2.08418917655945</c:v>
                </c:pt>
                <c:pt idx="79">
                  <c:v>2.1538054943084699</c:v>
                </c:pt>
                <c:pt idx="80">
                  <c:v>1.98135554790497</c:v>
                </c:pt>
                <c:pt idx="81">
                  <c:v>1.5719199180603001</c:v>
                </c:pt>
                <c:pt idx="82">
                  <c:v>0.95865678787231501</c:v>
                </c:pt>
                <c:pt idx="83">
                  <c:v>0.199594095349312</c:v>
                </c:pt>
                <c:pt idx="84">
                  <c:v>-0.62867581844329801</c:v>
                </c:pt>
                <c:pt idx="85">
                  <c:v>-1.4390662908554099</c:v>
                </c:pt>
                <c:pt idx="86">
                  <c:v>-2.14256072044373</c:v>
                </c:pt>
                <c:pt idx="87">
                  <c:v>-2.6570901870727499</c:v>
                </c:pt>
                <c:pt idx="88">
                  <c:v>-2.9165513515472399</c:v>
                </c:pt>
                <c:pt idx="89">
                  <c:v>-2.8789436817169198</c:v>
                </c:pt>
                <c:pt idx="90">
                  <c:v>-2.5323026180267298</c:v>
                </c:pt>
                <c:pt idx="91">
                  <c:v>-1.8974415063857999</c:v>
                </c:pt>
                <c:pt idx="92">
                  <c:v>-1.0270071029663099</c:v>
                </c:pt>
                <c:pt idx="93" formatCode="0.00E+00">
                  <c:v>-8.5551285883411798E-4</c:v>
                </c:pt>
                <c:pt idx="94">
                  <c:v>1.0816891193389899</c:v>
                </c:pt>
                <c:pt idx="95">
                  <c:v>2.1117327213287398</c:v>
                </c:pt>
                <c:pt idx="96">
                  <c:v>2.9817452430725102</c:v>
                </c:pt>
                <c:pt idx="97">
                  <c:v>3.5961070060729998</c:v>
                </c:pt>
                <c:pt idx="98">
                  <c:v>3.88028860092163</c:v>
                </c:pt>
                <c:pt idx="99">
                  <c:v>3.7887094020843501</c:v>
                </c:pt>
                <c:pt idx="100">
                  <c:v>3.3117206096649201</c:v>
                </c:pt>
                <c:pt idx="101">
                  <c:v>2.4801840782165501</c:v>
                </c:pt>
                <c:pt idx="102">
                  <c:v>1.3649868965148899</c:v>
                </c:pt>
                <c:pt idx="103" formatCode="0.00E+00">
                  <c:v>7.0822767913341494E-2</c:v>
                </c:pt>
                <c:pt idx="104">
                  <c:v>-1.2747223377227801</c:v>
                </c:pt>
                <c:pt idx="105">
                  <c:v>-2.5350525379180899</c:v>
                </c:pt>
                <c:pt idx="106">
                  <c:v>-3.57955026626587</c:v>
                </c:pt>
                <c:pt idx="107">
                  <c:v>-4.29797267913818</c:v>
                </c:pt>
                <c:pt idx="108">
                  <c:v>-4.6124973297119096</c:v>
                </c:pt>
                <c:pt idx="109">
                  <c:v>-4.4859209060668901</c:v>
                </c:pt>
                <c:pt idx="110">
                  <c:v>-3.9252769947052002</c:v>
                </c:pt>
                <c:pt idx="111">
                  <c:v>-2.9809141159057599</c:v>
                </c:pt>
                <c:pt idx="112">
                  <c:v>-1.7411748170852701</c:v>
                </c:pt>
                <c:pt idx="113">
                  <c:v>-0.32338976860046398</c:v>
                </c:pt>
                <c:pt idx="114">
                  <c:v>1.1375385522842401</c:v>
                </c:pt>
                <c:pt idx="115">
                  <c:v>2.50173044204712</c:v>
                </c:pt>
                <c:pt idx="116">
                  <c:v>3.63724660873413</c:v>
                </c:pt>
                <c:pt idx="117">
                  <c:v>4.4326653480529803</c:v>
                </c:pt>
                <c:pt idx="118">
                  <c:v>4.8087296485900897</c:v>
                </c:pt>
                <c:pt idx="119">
                  <c:v>4.7277789115905797</c:v>
                </c:pt>
                <c:pt idx="120">
                  <c:v>4.1989836692810103</c:v>
                </c:pt>
                <c:pt idx="121">
                  <c:v>3.2778668403625502</c:v>
                </c:pt>
                <c:pt idx="122">
                  <c:v>2.05995869636536</c:v>
                </c:pt>
                <c:pt idx="123">
                  <c:v>0.66988134384155296</c:v>
                </c:pt>
                <c:pt idx="124">
                  <c:v>-0.75218397378921498</c:v>
                </c:pt>
                <c:pt idx="125">
                  <c:v>-2.0649225711822501</c:v>
                </c:pt>
                <c:pt idx="126">
                  <c:v>-3.1402404308319101</c:v>
                </c:pt>
                <c:pt idx="127">
                  <c:v>-3.8768901824951199</c:v>
                </c:pt>
                <c:pt idx="128">
                  <c:v>-4.2119493484497097</c:v>
                </c:pt>
                <c:pt idx="129">
                  <c:v>-4.1277747154235804</c:v>
                </c:pt>
                <c:pt idx="130">
                  <c:v>-3.6523518562316899</c:v>
                </c:pt>
                <c:pt idx="131">
                  <c:v>-2.85289335250854</c:v>
                </c:pt>
                <c:pt idx="132">
                  <c:v>-1.82514655590057</c:v>
                </c:pt>
                <c:pt idx="133">
                  <c:v>-0.68124306201934803</c:v>
                </c:pt>
                <c:pt idx="134">
                  <c:v>0.46236532926559498</c:v>
                </c:pt>
                <c:pt idx="135">
                  <c:v>1.4961806535720801</c:v>
                </c:pt>
                <c:pt idx="136">
                  <c:v>2.3275418281555198</c:v>
                </c:pt>
                <c:pt idx="137">
                  <c:v>2.8884038925170898</c:v>
                </c:pt>
                <c:pt idx="138">
                  <c:v>3.1405110359191899</c:v>
                </c:pt>
                <c:pt idx="139">
                  <c:v>3.0777206420898402</c:v>
                </c:pt>
                <c:pt idx="140">
                  <c:v>2.7254257202148402</c:v>
                </c:pt>
                <c:pt idx="141">
                  <c:v>2.1370644569396999</c:v>
                </c:pt>
                <c:pt idx="142">
                  <c:v>1.3878145217895499</c:v>
                </c:pt>
                <c:pt idx="143">
                  <c:v>0.56594908237457298</c:v>
                </c:pt>
                <c:pt idx="144">
                  <c:v>-0.237156927585602</c:v>
                </c:pt>
                <c:pt idx="145">
                  <c:v>-0.93726587295532204</c:v>
                </c:pt>
                <c:pt idx="146">
                  <c:v>-1.4666999578476001</c:v>
                </c:pt>
                <c:pt idx="147">
                  <c:v>-1.7816536426544201</c:v>
                </c:pt>
                <c:pt idx="148">
                  <c:v>-1.8660819530487101</c:v>
                </c:pt>
                <c:pt idx="149">
                  <c:v>-1.7314863204956099</c:v>
                </c:pt>
                <c:pt idx="150">
                  <c:v>-1.41304159164429</c:v>
                </c:pt>
                <c:pt idx="151">
                  <c:v>-0.96349555253982599</c:v>
                </c:pt>
                <c:pt idx="152">
                  <c:v>-0.44629001617431602</c:v>
                </c:pt>
                <c:pt idx="153" formatCode="0.00E+00">
                  <c:v>7.1456231176853194E-2</c:v>
                </c:pt>
                <c:pt idx="154">
                  <c:v>0.52600419521331798</c:v>
                </c:pt>
                <c:pt idx="155">
                  <c:v>0.86374157667160001</c:v>
                </c:pt>
                <c:pt idx="156">
                  <c:v>1.04697465896606</c:v>
                </c:pt>
                <c:pt idx="157">
                  <c:v>1.05810594558716</c:v>
                </c:pt>
                <c:pt idx="158">
                  <c:v>0.90163332223892201</c:v>
                </c:pt>
                <c:pt idx="159">
                  <c:v>0.60333448648452803</c:v>
                </c:pt>
                <c:pt idx="160">
                  <c:v>0.20653828978538499</c:v>
                </c:pt>
                <c:pt idx="161">
                  <c:v>-0.23371720314025901</c:v>
                </c:pt>
                <c:pt idx="162">
                  <c:v>-0.65776157379150402</c:v>
                </c:pt>
                <c:pt idx="163">
                  <c:v>-1.0087114572525</c:v>
                </c:pt>
                <c:pt idx="164">
                  <c:v>-1.2391760349273699</c:v>
                </c:pt>
                <c:pt idx="165">
                  <c:v>-1.31640720367432</c:v>
                </c:pt>
                <c:pt idx="166">
                  <c:v>-1.22549629211426</c:v>
                </c:pt>
                <c:pt idx="167">
                  <c:v>-0.970700442790985</c:v>
                </c:pt>
                <c:pt idx="168">
                  <c:v>-0.57496470212936401</c:v>
                </c:pt>
                <c:pt idx="169" formatCode="0.00E+00">
                  <c:v>-7.7772520482540103E-2</c:v>
                </c:pt>
                <c:pt idx="170">
                  <c:v>0.46844086050987199</c:v>
                </c:pt>
                <c:pt idx="171">
                  <c:v>1.0033997297287001</c:v>
                </c:pt>
                <c:pt idx="172">
                  <c:v>1.4656733274459799</c:v>
                </c:pt>
                <c:pt idx="173">
                  <c:v>1.8001965284347501</c:v>
                </c:pt>
                <c:pt idx="174">
                  <c:v>1.96504950523376</c:v>
                </c:pt>
                <c:pt idx="175">
                  <c:v>1.93625664710999</c:v>
                </c:pt>
                <c:pt idx="176">
                  <c:v>1.7101967334747299</c:v>
                </c:pt>
                <c:pt idx="177">
                  <c:v>1.3035926818847701</c:v>
                </c:pt>
                <c:pt idx="178">
                  <c:v>0.75145286321640004</c:v>
                </c:pt>
                <c:pt idx="179">
                  <c:v>0.103501088917255</c:v>
                </c:pt>
                <c:pt idx="180">
                  <c:v>-0.58064848184585605</c:v>
                </c:pt>
                <c:pt idx="181">
                  <c:v>-1.2373671531677199</c:v>
                </c:pt>
                <c:pt idx="182">
                  <c:v>-1.8053829669952399</c:v>
                </c:pt>
                <c:pt idx="183">
                  <c:v>-2.2316935062408398</c:v>
                </c:pt>
                <c:pt idx="184">
                  <c:v>-2.47619700431824</c:v>
                </c:pt>
                <c:pt idx="185">
                  <c:v>-2.5147323608398402</c:v>
                </c:pt>
                <c:pt idx="186">
                  <c:v>-2.3406796455383301</c:v>
                </c:pt>
                <c:pt idx="187">
                  <c:v>-1.9653173685073899</c:v>
                </c:pt>
                <c:pt idx="188">
                  <c:v>-1.4169994592666599</c:v>
                </c:pt>
                <c:pt idx="189">
                  <c:v>-0.73894327878952004</c:v>
                </c:pt>
                <c:pt idx="190" formatCode="0.00E+00">
                  <c:v>1.43823875114322E-2</c:v>
                </c:pt>
                <c:pt idx="191">
                  <c:v>0.78185999393463101</c:v>
                </c:pt>
                <c:pt idx="192">
                  <c:v>1.50070571899414</c:v>
                </c:pt>
                <c:pt idx="193">
                  <c:v>2.1113052368164098</c:v>
                </c:pt>
                <c:pt idx="194">
                  <c:v>2.5616302490234402</c:v>
                </c:pt>
                <c:pt idx="195">
                  <c:v>2.8111693859100302</c:v>
                </c:pt>
                <c:pt idx="196">
                  <c:v>2.8342442512512198</c:v>
                </c:pt>
                <c:pt idx="197">
                  <c:v>2.62254118919373</c:v>
                </c:pt>
                <c:pt idx="198">
                  <c:v>2.1868517398834202</c:v>
                </c:pt>
                <c:pt idx="199">
                  <c:v>1.5576696395873999</c:v>
                </c:pt>
                <c:pt idx="200">
                  <c:v>0.78381830453872703</c:v>
                </c:pt>
                <c:pt idx="201" formatCode="0.00E+00">
                  <c:v>-7.1296580135822296E-2</c:v>
                </c:pt>
                <c:pt idx="202">
                  <c:v>-0.93513679504394498</c:v>
                </c:pt>
                <c:pt idx="203">
                  <c:v>-1.7322641611099201</c:v>
                </c:pt>
                <c:pt idx="204">
                  <c:v>-2.3909530639648402</c:v>
                </c:pt>
                <c:pt idx="205">
                  <c:v>-2.8498802185058598</c:v>
                </c:pt>
                <c:pt idx="206">
                  <c:v>-3.0642237663268999</c:v>
                </c:pt>
                <c:pt idx="207">
                  <c:v>-3.0104424953460698</c:v>
                </c:pt>
                <c:pt idx="208">
                  <c:v>-2.6892006397247301</c:v>
                </c:pt>
                <c:pt idx="209">
                  <c:v>-2.12599396705627</c:v>
                </c:pt>
                <c:pt idx="210">
                  <c:v>-1.3691812753677399</c:v>
                </c:pt>
                <c:pt idx="211">
                  <c:v>-0.48551806807518</c:v>
                </c:pt>
                <c:pt idx="212">
                  <c:v>0.44616538286209101</c:v>
                </c:pt>
                <c:pt idx="213">
                  <c:v>1.3422771692276001</c:v>
                </c:pt>
                <c:pt idx="214">
                  <c:v>2.1219663619995099</c:v>
                </c:pt>
                <c:pt idx="215">
                  <c:v>2.7141735553741499</c:v>
                </c:pt>
                <c:pt idx="216">
                  <c:v>3.0637805461883501</c:v>
                </c:pt>
                <c:pt idx="217">
                  <c:v>3.1366932392120401</c:v>
                </c:pt>
                <c:pt idx="218">
                  <c:v>2.9236602783203098</c:v>
                </c:pt>
                <c:pt idx="219">
                  <c:v>2.4421133995056201</c:v>
                </c:pt>
                <c:pt idx="220">
                  <c:v>1.7350881099700901</c:v>
                </c:pt>
                <c:pt idx="221">
                  <c:v>0.86732840538024902</c:v>
                </c:pt>
                <c:pt idx="222" formatCode="0.00E+00">
                  <c:v>-8.0466635525226607E-2</c:v>
                </c:pt>
                <c:pt idx="223">
                  <c:v>-1.0186080932617201</c:v>
                </c:pt>
                <c:pt idx="224">
                  <c:v>-1.8565692901611299</c:v>
                </c:pt>
                <c:pt idx="225">
                  <c:v>-2.5119478702545202</c:v>
                </c:pt>
                <c:pt idx="226">
                  <c:v>-2.91914939880371</c:v>
                </c:pt>
                <c:pt idx="227">
                  <c:v>-3.0366616249084499</c:v>
                </c:pt>
                <c:pt idx="228">
                  <c:v>-2.8519201278686501</c:v>
                </c:pt>
                <c:pt idx="229">
                  <c:v>-2.3830099105835001</c:v>
                </c:pt>
                <c:pt idx="230">
                  <c:v>-1.6769073009491</c:v>
                </c:pt>
                <c:pt idx="231">
                  <c:v>-0.80458742380142201</c:v>
                </c:pt>
                <c:pt idx="232">
                  <c:v>0.146195217967033</c:v>
                </c:pt>
                <c:pt idx="233">
                  <c:v>1.0795872211456301</c:v>
                </c:pt>
                <c:pt idx="234">
                  <c:v>1.9009983539581301</c:v>
                </c:pt>
                <c:pt idx="235">
                  <c:v>2.5265591144561799</c:v>
                </c:pt>
                <c:pt idx="236">
                  <c:v>2.8919625282287602</c:v>
                </c:pt>
                <c:pt idx="237">
                  <c:v>2.95947933197021</c:v>
                </c:pt>
                <c:pt idx="238">
                  <c:v>2.7220590114593501</c:v>
                </c:pt>
                <c:pt idx="239">
                  <c:v>2.2040667533874498</c:v>
                </c:pt>
                <c:pt idx="240">
                  <c:v>1.45888352394104</c:v>
                </c:pt>
                <c:pt idx="241">
                  <c:v>0.56373411417007402</c:v>
                </c:pt>
                <c:pt idx="242">
                  <c:v>-0.38791742920875499</c:v>
                </c:pt>
                <c:pt idx="243">
                  <c:v>-1.2957969903945901</c:v>
                </c:pt>
                <c:pt idx="244">
                  <c:v>-2.06323289871216</c:v>
                </c:pt>
                <c:pt idx="245">
                  <c:v>-2.6076202392578098</c:v>
                </c:pt>
                <c:pt idx="246">
                  <c:v>-2.8698539733886701</c:v>
                </c:pt>
                <c:pt idx="247">
                  <c:v>-2.82145118713379</c:v>
                </c:pt>
                <c:pt idx="248">
                  <c:v>-2.4681251049041699</c:v>
                </c:pt>
                <c:pt idx="249">
                  <c:v>-1.8490681648254399</c:v>
                </c:pt>
                <c:pt idx="250">
                  <c:v>-1.0321024656295801</c:v>
                </c:pt>
                <c:pt idx="251">
                  <c:v>-0.105684332549572</c:v>
                </c:pt>
                <c:pt idx="252">
                  <c:v>0.83103567361831698</c:v>
                </c:pt>
                <c:pt idx="253">
                  <c:v>1.6789581775665301</c:v>
                </c:pt>
                <c:pt idx="254">
                  <c:v>2.34949898719788</c:v>
                </c:pt>
                <c:pt idx="255">
                  <c:v>2.77364301681519</c:v>
                </c:pt>
                <c:pt idx="256">
                  <c:v>2.9086127281189</c:v>
                </c:pt>
                <c:pt idx="257">
                  <c:v>2.7416236400604199</c:v>
                </c:pt>
                <c:pt idx="258">
                  <c:v>2.2907152175903298</c:v>
                </c:pt>
                <c:pt idx="259">
                  <c:v>1.6028703451156601</c:v>
                </c:pt>
                <c:pt idx="260">
                  <c:v>0.74956136941909801</c:v>
                </c:pt>
                <c:pt idx="261">
                  <c:v>-0.180255636572838</c:v>
                </c:pt>
                <c:pt idx="262">
                  <c:v>-1.08933389186859</c:v>
                </c:pt>
                <c:pt idx="263">
                  <c:v>-1.8825392723083501</c:v>
                </c:pt>
                <c:pt idx="264">
                  <c:v>-2.4771647453308101</c:v>
                </c:pt>
                <c:pt idx="265">
                  <c:v>-2.8119077682495099</c:v>
                </c:pt>
                <c:pt idx="266">
                  <c:v>-2.8535585403442401</c:v>
                </c:pt>
                <c:pt idx="267">
                  <c:v>-2.6005613803863499</c:v>
                </c:pt>
                <c:pt idx="268">
                  <c:v>-2.0827696323394802</c:v>
                </c:pt>
                <c:pt idx="269">
                  <c:v>-1.35732746124268</c:v>
                </c:pt>
                <c:pt idx="270">
                  <c:v>-0.501581430435181</c:v>
                </c:pt>
                <c:pt idx="271">
                  <c:v>0.39568427205085799</c:v>
                </c:pt>
                <c:pt idx="272">
                  <c:v>1.2436114549636801</c:v>
                </c:pt>
                <c:pt idx="273">
                  <c:v>1.95842278003693</c:v>
                </c:pt>
                <c:pt idx="274">
                  <c:v>2.4714796543121298</c:v>
                </c:pt>
                <c:pt idx="275">
                  <c:v>2.7354185581207302</c:v>
                </c:pt>
                <c:pt idx="276">
                  <c:v>2.7280952930450399</c:v>
                </c:pt>
                <c:pt idx="277">
                  <c:v>2.45425176620483</c:v>
                </c:pt>
                <c:pt idx="278">
                  <c:v>1.94475078582764</c:v>
                </c:pt>
                <c:pt idx="279">
                  <c:v>1.2531220912933401</c:v>
                </c:pt>
                <c:pt idx="280">
                  <c:v>0.44958871603012102</c:v>
                </c:pt>
                <c:pt idx="281">
                  <c:v>-0.38669824600219699</c:v>
                </c:pt>
                <c:pt idx="282">
                  <c:v>-1.1758724451065099</c:v>
                </c:pt>
                <c:pt idx="283">
                  <c:v>-1.84480381011963</c:v>
                </c:pt>
                <c:pt idx="284">
                  <c:v>-2.3332817554473899</c:v>
                </c:pt>
                <c:pt idx="285">
                  <c:v>-2.5987133979797399</c:v>
                </c:pt>
                <c:pt idx="286">
                  <c:v>-2.6192860603332502</c:v>
                </c:pt>
                <c:pt idx="287">
                  <c:v>-2.3955338001251198</c:v>
                </c:pt>
                <c:pt idx="288">
                  <c:v>-1.95013320446014</c:v>
                </c:pt>
                <c:pt idx="289">
                  <c:v>-1.3257629871368399</c:v>
                </c:pt>
                <c:pt idx="290">
                  <c:v>-0.58125525712966897</c:v>
                </c:pt>
                <c:pt idx="291">
                  <c:v>0.21355953812599199</c:v>
                </c:pt>
                <c:pt idx="292">
                  <c:v>0.98411893844604503</c:v>
                </c:pt>
                <c:pt idx="293">
                  <c:v>1.6581906080246001</c:v>
                </c:pt>
                <c:pt idx="294">
                  <c:v>2.1730527877807599</c:v>
                </c:pt>
                <c:pt idx="295">
                  <c:v>2.4819366931915301</c:v>
                </c:pt>
                <c:pt idx="296">
                  <c:v>2.5587306022643999</c:v>
                </c:pt>
                <c:pt idx="297">
                  <c:v>2.4001760482788099</c:v>
                </c:pt>
                <c:pt idx="298">
                  <c:v>2.0253500938415501</c:v>
                </c:pt>
                <c:pt idx="299">
                  <c:v>1.47287237644196</c:v>
                </c:pt>
                <c:pt idx="300">
                  <c:v>0.79652583599090598</c:v>
                </c:pt>
                <c:pt idx="301" formatCode="0.00E+00">
                  <c:v>5.9860099107027102E-2</c:v>
                </c:pt>
                <c:pt idx="302">
                  <c:v>-0.66976678371429399</c:v>
                </c:pt>
                <c:pt idx="303">
                  <c:v>-1.3273811340332</c:v>
                </c:pt>
                <c:pt idx="304">
                  <c:v>-1.8563117980957</c:v>
                </c:pt>
                <c:pt idx="305">
                  <c:v>-2.2131829261779798</c:v>
                </c:pt>
                <c:pt idx="306">
                  <c:v>-2.3714566230773899</c:v>
                </c:pt>
                <c:pt idx="307">
                  <c:v>-2.3232898712158199</c:v>
                </c:pt>
                <c:pt idx="308">
                  <c:v>-2.0796480178832999</c:v>
                </c:pt>
                <c:pt idx="309">
                  <c:v>-1.66859149932861</c:v>
                </c:pt>
                <c:pt idx="310">
                  <c:v>-1.13168609142303</c:v>
                </c:pt>
                <c:pt idx="311">
                  <c:v>-0.51894104480743397</c:v>
                </c:pt>
                <c:pt idx="312">
                  <c:v>0.116753563284874</c:v>
                </c:pt>
                <c:pt idx="313">
                  <c:v>0.72456640005111705</c:v>
                </c:pt>
                <c:pt idx="314">
                  <c:v>1.2594244480133101</c:v>
                </c:pt>
                <c:pt idx="315">
                  <c:v>1.6843780279159499</c:v>
                </c:pt>
                <c:pt idx="316">
                  <c:v>1.9719697237014799</c:v>
                </c:pt>
                <c:pt idx="317">
                  <c:v>2.1049370765686</c:v>
                </c:pt>
                <c:pt idx="318">
                  <c:v>2.0765285491943399</c:v>
                </c:pt>
                <c:pt idx="319">
                  <c:v>1.89072525501251</c:v>
                </c:pt>
                <c:pt idx="320">
                  <c:v>1.5621981620788601</c:v>
                </c:pt>
                <c:pt idx="321">
                  <c:v>1.11551642417908</c:v>
                </c:pt>
                <c:pt idx="322">
                  <c:v>0.58358818292617798</c:v>
                </c:pt>
                <c:pt idx="323" formatCode="0.00E+00">
                  <c:v>5.9300260618328996E-3</c:v>
                </c:pt>
                <c:pt idx="324">
                  <c:v>-0.57292932271957397</c:v>
                </c:pt>
                <c:pt idx="325">
                  <c:v>-1.1061038970947299</c:v>
                </c:pt>
                <c:pt idx="326">
                  <c:v>-1.5486713647842401</c:v>
                </c:pt>
                <c:pt idx="327">
                  <c:v>-1.8624302148819001</c:v>
                </c:pt>
                <c:pt idx="328">
                  <c:v>-2.02006983757019</c:v>
                </c:pt>
                <c:pt idx="329">
                  <c:v>-2.0082354545593302</c:v>
                </c:pt>
                <c:pt idx="330">
                  <c:v>-1.8292034864425699</c:v>
                </c:pt>
                <c:pt idx="331">
                  <c:v>-1.50096988677979</c:v>
                </c:pt>
                <c:pt idx="332">
                  <c:v>-1.0555508136749301</c:v>
                </c:pt>
                <c:pt idx="333">
                  <c:v>-0.53557932376861594</c:v>
                </c:pt>
                <c:pt idx="334" formatCode="0.00E+00">
                  <c:v>1.03080114349723E-2</c:v>
                </c:pt>
                <c:pt idx="335">
                  <c:v>0.53271895647048995</c:v>
                </c:pt>
                <c:pt idx="336">
                  <c:v>0.98684722185134899</c:v>
                </c:pt>
                <c:pt idx="337">
                  <c:v>1.33718073368073</c:v>
                </c:pt>
                <c:pt idx="338">
                  <c:v>1.56069600582123</c:v>
                </c:pt>
                <c:pt idx="339">
                  <c:v>1.6480853557586701</c:v>
                </c:pt>
                <c:pt idx="340">
                  <c:v>1.60317051410675</c:v>
                </c:pt>
                <c:pt idx="341">
                  <c:v>1.44102418422699</c:v>
                </c:pt>
                <c:pt idx="342">
                  <c:v>1.1853040456771899</c:v>
                </c:pt>
                <c:pt idx="343">
                  <c:v>0.86507540941238403</c:v>
                </c:pt>
                <c:pt idx="344">
                  <c:v>0.51146668195724498</c:v>
                </c:pt>
                <c:pt idx="345">
                  <c:v>0.154593706130981</c:v>
                </c:pt>
                <c:pt idx="346">
                  <c:v>-0.17901238799095201</c:v>
                </c:pt>
                <c:pt idx="347">
                  <c:v>-0.46842047572135898</c:v>
                </c:pt>
                <c:pt idx="348">
                  <c:v>-0.69958877563476596</c:v>
                </c:pt>
                <c:pt idx="349">
                  <c:v>-0.86559075117111195</c:v>
                </c:pt>
                <c:pt idx="350">
                  <c:v>-0.96569049358367898</c:v>
                </c:pt>
                <c:pt idx="351">
                  <c:v>-1.0036711692810101</c:v>
                </c:pt>
                <c:pt idx="352">
                  <c:v>-0.98604488372802701</c:v>
                </c:pt>
                <c:pt idx="353">
                  <c:v>-0.92065745592117298</c:v>
                </c:pt>
                <c:pt idx="354">
                  <c:v>-0.81584346294403098</c:v>
                </c:pt>
                <c:pt idx="355">
                  <c:v>-0.67992889881134</c:v>
                </c:pt>
                <c:pt idx="356">
                  <c:v>-0.52083706855773904</c:v>
                </c:pt>
                <c:pt idx="357">
                  <c:v>-0.34577700495719899</c:v>
                </c:pt>
                <c:pt idx="358">
                  <c:v>-0.16111665964126601</c:v>
                </c:pt>
                <c:pt idx="359" formatCode="0.00E+00">
                  <c:v>2.7525747194886201E-2</c:v>
                </c:pt>
                <c:pt idx="360">
                  <c:v>0.214979067444801</c:v>
                </c:pt>
                <c:pt idx="361">
                  <c:v>0.39603832364082298</c:v>
                </c:pt>
                <c:pt idx="362">
                  <c:v>0.564944088459015</c:v>
                </c:pt>
                <c:pt idx="363">
                  <c:v>0.71504670381545998</c:v>
                </c:pt>
                <c:pt idx="364">
                  <c:v>0.83872234821319602</c:v>
                </c:pt>
                <c:pt idx="365">
                  <c:v>0.92742979526519798</c:v>
                </c:pt>
                <c:pt idx="366">
                  <c:v>0.97197979688644398</c:v>
                </c:pt>
                <c:pt idx="367">
                  <c:v>0.96328109502792303</c:v>
                </c:pt>
                <c:pt idx="368">
                  <c:v>0.89371865987777699</c:v>
                </c:pt>
                <c:pt idx="369">
                  <c:v>0.75909185409545898</c:v>
                </c:pt>
                <c:pt idx="370">
                  <c:v>0.56061279773712203</c:v>
                </c:pt>
                <c:pt idx="371">
                  <c:v>0.30608806014061002</c:v>
                </c:pt>
                <c:pt idx="372" formatCode="0.00E+00">
                  <c:v>9.78128332644701E-3</c:v>
                </c:pt>
                <c:pt idx="373">
                  <c:v>-0.30876523256301902</c:v>
                </c:pt>
                <c:pt idx="374">
                  <c:v>-0.62613278627395597</c:v>
                </c:pt>
                <c:pt idx="375">
                  <c:v>-0.91628545522689797</c:v>
                </c:pt>
                <c:pt idx="376">
                  <c:v>-1.1523253917694101</c:v>
                </c:pt>
                <c:pt idx="377">
                  <c:v>-1.3091623783111599</c:v>
                </c:pt>
                <c:pt idx="378">
                  <c:v>-1.3665243387222299</c:v>
                </c:pt>
                <c:pt idx="379">
                  <c:v>-1.3117989301681501</c:v>
                </c:pt>
                <c:pt idx="380">
                  <c:v>-1.1422702074050901</c:v>
                </c:pt>
                <c:pt idx="381">
                  <c:v>-0.86624753475189198</c:v>
                </c:pt>
                <c:pt idx="382">
                  <c:v>-0.50281983613967896</c:v>
                </c:pt>
                <c:pt idx="383" formatCode="0.00E+00">
                  <c:v>-8.0330736935138702E-2</c:v>
                </c:pt>
                <c:pt idx="384">
                  <c:v>0.36616623401641801</c:v>
                </c:pt>
                <c:pt idx="385">
                  <c:v>0.798081815242767</c:v>
                </c:pt>
                <c:pt idx="386">
                  <c:v>1.17665767669678</c:v>
                </c:pt>
                <c:pt idx="387">
                  <c:v>1.46624147891998</c:v>
                </c:pt>
                <c:pt idx="388">
                  <c:v>1.63738572597504</c:v>
                </c:pt>
                <c:pt idx="389">
                  <c:v>1.6697579622268699</c:v>
                </c:pt>
                <c:pt idx="390">
                  <c:v>1.5546584129333501</c:v>
                </c:pt>
                <c:pt idx="391">
                  <c:v>1.29666900634766</c:v>
                </c:pt>
                <c:pt idx="392">
                  <c:v>0.91395914554596003</c:v>
                </c:pt>
                <c:pt idx="393">
                  <c:v>0.43712890148162797</c:v>
                </c:pt>
                <c:pt idx="394" formatCode="0.00E+00">
                  <c:v>-9.3283422291278797E-2</c:v>
                </c:pt>
                <c:pt idx="395">
                  <c:v>-0.63030153512954701</c:v>
                </c:pt>
                <c:pt idx="396">
                  <c:v>-1.1246589422226001</c:v>
                </c:pt>
                <c:pt idx="397">
                  <c:v>-1.52936983108521</c:v>
                </c:pt>
                <c:pt idx="398">
                  <c:v>-1.8044409751892101</c:v>
                </c:pt>
                <c:pt idx="399">
                  <c:v>-1.92116355895996</c:v>
                </c:pt>
                <c:pt idx="400">
                  <c:v>-1.8652446269989</c:v>
                </c:pt>
                <c:pt idx="401">
                  <c:v>-1.6382999420166</c:v>
                </c:pt>
                <c:pt idx="402">
                  <c:v>-1.25763440132141</c:v>
                </c:pt>
                <c:pt idx="403">
                  <c:v>-0.75452977418899503</c:v>
                </c:pt>
                <c:pt idx="404">
                  <c:v>-0.17142362892627699</c:v>
                </c:pt>
                <c:pt idx="405">
                  <c:v>0.44161638617515597</c:v>
                </c:pt>
                <c:pt idx="406">
                  <c:v>1.0308810472488401</c:v>
                </c:pt>
                <c:pt idx="407">
                  <c:v>1.54338991641998</c:v>
                </c:pt>
                <c:pt idx="408">
                  <c:v>1.9315266609191899</c:v>
                </c:pt>
                <c:pt idx="409">
                  <c:v>2.1575505733489999</c:v>
                </c:pt>
                <c:pt idx="410">
                  <c:v>2.1971874237060498</c:v>
                </c:pt>
                <c:pt idx="411">
                  <c:v>2.04191017150879</c:v>
                </c:pt>
                <c:pt idx="412">
                  <c:v>1.6998267173767101</c:v>
                </c:pt>
                <c:pt idx="413">
                  <c:v>1.1953672170639</c:v>
                </c:pt>
                <c:pt idx="414">
                  <c:v>0.56808781623840299</c:v>
                </c:pt>
                <c:pt idx="415">
                  <c:v>-0.129411265254021</c:v>
                </c:pt>
                <c:pt idx="416">
                  <c:v>-0.83527410030365001</c:v>
                </c:pt>
                <c:pt idx="417">
                  <c:v>-1.4841840267181401</c:v>
                </c:pt>
                <c:pt idx="418">
                  <c:v>-2.01426458358765</c:v>
                </c:pt>
                <c:pt idx="419">
                  <c:v>-2.3737211227417001</c:v>
                </c:pt>
                <c:pt idx="420">
                  <c:v>-2.5258436203002899</c:v>
                </c:pt>
                <c:pt idx="421">
                  <c:v>-2.4521217346191402</c:v>
                </c:pt>
                <c:pt idx="422">
                  <c:v>-2.1539564132690399</c:v>
                </c:pt>
                <c:pt idx="423">
                  <c:v>-1.6529912948608401</c:v>
                </c:pt>
                <c:pt idx="424">
                  <c:v>-0.98972833156585704</c:v>
                </c:pt>
                <c:pt idx="425">
                  <c:v>-0.22032685577869399</c:v>
                </c:pt>
                <c:pt idx="426">
                  <c:v>0.58827781677246105</c:v>
                </c:pt>
                <c:pt idx="427">
                  <c:v>1.3644654750823999</c:v>
                </c:pt>
                <c:pt idx="428">
                  <c:v>2.03856229782104</c:v>
                </c:pt>
                <c:pt idx="429">
                  <c:v>2.5492982864379901</c:v>
                </c:pt>
                <c:pt idx="430">
                  <c:v>2.8493905067443799</c:v>
                </c:pt>
                <c:pt idx="431">
                  <c:v>2.9096956253051798</c:v>
                </c:pt>
                <c:pt idx="432">
                  <c:v>2.7215838432311998</c:v>
                </c:pt>
                <c:pt idx="433">
                  <c:v>2.2975327968597399</c:v>
                </c:pt>
                <c:pt idx="434">
                  <c:v>1.67025399208069</c:v>
                </c:pt>
                <c:pt idx="435">
                  <c:v>0.890644371509552</c:v>
                </c:pt>
                <c:pt idx="436">
                  <c:v>2.4538516998290998E-2</c:v>
                </c:pt>
                <c:pt idx="437">
                  <c:v>-0.85224556922912598</c:v>
                </c:pt>
                <c:pt idx="438">
                  <c:v>-1.66067147254944</c:v>
                </c:pt>
                <c:pt idx="439">
                  <c:v>-2.3263502120971702</c:v>
                </c:pt>
                <c:pt idx="440">
                  <c:v>-2.78719162940979</c:v>
                </c:pt>
                <c:pt idx="441">
                  <c:v>-2.9996902942657502</c:v>
                </c:pt>
                <c:pt idx="442">
                  <c:v>-2.9433021545410201</c:v>
                </c:pt>
                <c:pt idx="443">
                  <c:v>-2.62268733978271</c:v>
                </c:pt>
                <c:pt idx="444">
                  <c:v>-2.0674784183502202</c:v>
                </c:pt>
                <c:pt idx="445">
                  <c:v>-1.3294932842254601</c:v>
                </c:pt>
                <c:pt idx="446">
                  <c:v>-0.47765371203422502</c:v>
                </c:pt>
                <c:pt idx="447">
                  <c:v>0.40886995196342502</c:v>
                </c:pt>
                <c:pt idx="448">
                  <c:v>1.2485159635543801</c:v>
                </c:pt>
                <c:pt idx="449">
                  <c:v>1.9652012586593599</c:v>
                </c:pt>
                <c:pt idx="450">
                  <c:v>2.49529027938843</c:v>
                </c:pt>
                <c:pt idx="451">
                  <c:v>2.79304170608521</c:v>
                </c:pt>
                <c:pt idx="452">
                  <c:v>2.83431053161621</c:v>
                </c:pt>
                <c:pt idx="453">
                  <c:v>2.6185965538024898</c:v>
                </c:pt>
                <c:pt idx="454">
                  <c:v>2.1694304943084699</c:v>
                </c:pt>
                <c:pt idx="455">
                  <c:v>1.5328888893127399</c:v>
                </c:pt>
                <c:pt idx="456">
                  <c:v>0.77375495433807395</c:v>
                </c:pt>
                <c:pt idx="457" formatCode="0.00E+00">
                  <c:v>-3.0796453356742901E-2</c:v>
                </c:pt>
                <c:pt idx="458">
                  <c:v>-0.79947781562805198</c:v>
                </c:pt>
                <c:pt idx="459">
                  <c:v>-1.4559861421585101</c:v>
                </c:pt>
                <c:pt idx="460">
                  <c:v>-1.93757736682892</c:v>
                </c:pt>
                <c:pt idx="461">
                  <c:v>-2.2019388675689702</c:v>
                </c:pt>
                <c:pt idx="462">
                  <c:v>-2.2315080165863002</c:v>
                </c:pt>
                <c:pt idx="463">
                  <c:v>-2.0347805023193399</c:v>
                </c:pt>
                <c:pt idx="464">
                  <c:v>-1.6445741653442401</c:v>
                </c:pt>
                <c:pt idx="465">
                  <c:v>-1.11369657516479</c:v>
                </c:pt>
                <c:pt idx="466">
                  <c:v>-0.50848489999771096</c:v>
                </c:pt>
                <c:pt idx="467" formatCode="0.00E+00">
                  <c:v>9.9230639636516599E-2</c:v>
                </c:pt>
                <c:pt idx="468">
                  <c:v>0.641007959842682</c:v>
                </c:pt>
                <c:pt idx="469">
                  <c:v>1.0602430105209399</c:v>
                </c:pt>
                <c:pt idx="470">
                  <c:v>1.3184293508529701</c:v>
                </c:pt>
                <c:pt idx="471">
                  <c:v>1.39839887619019</c:v>
                </c:pt>
                <c:pt idx="472">
                  <c:v>1.30475497245789</c:v>
                </c:pt>
                <c:pt idx="473">
                  <c:v>1.0619494915008501</c:v>
                </c:pt>
                <c:pt idx="474">
                  <c:v>0.71064221858978305</c:v>
                </c:pt>
                <c:pt idx="475">
                  <c:v>0.30267384648323098</c:v>
                </c:pt>
                <c:pt idx="476">
                  <c:v>-0.10509716719389001</c:v>
                </c:pt>
                <c:pt idx="477">
                  <c:v>-0.45772096514701799</c:v>
                </c:pt>
                <c:pt idx="478">
                  <c:v>-0.70923143625259399</c:v>
                </c:pt>
                <c:pt idx="479">
                  <c:v>-0.8288933634758</c:v>
                </c:pt>
                <c:pt idx="480">
                  <c:v>-0.80536937713623002</c:v>
                </c:pt>
                <c:pt idx="481">
                  <c:v>-0.64786130189895597</c:v>
                </c:pt>
                <c:pt idx="482">
                  <c:v>-0.38396051526069602</c:v>
                </c:pt>
                <c:pt idx="483" formatCode="0.00E+00">
                  <c:v>-5.46005815267563E-2</c:v>
                </c:pt>
                <c:pt idx="484">
                  <c:v>0.292556643486023</c:v>
                </c:pt>
                <c:pt idx="485">
                  <c:v>0.60943669080734297</c:v>
                </c:pt>
                <c:pt idx="486">
                  <c:v>0.85268032550811801</c:v>
                </c:pt>
                <c:pt idx="487">
                  <c:v>0.987740159034729</c:v>
                </c:pt>
                <c:pt idx="488">
                  <c:v>0.99246031045913696</c:v>
                </c:pt>
                <c:pt idx="489">
                  <c:v>0.86014050245285001</c:v>
                </c:pt>
                <c:pt idx="490">
                  <c:v>0.601262867450714</c:v>
                </c:pt>
                <c:pt idx="491">
                  <c:v>0.24310679733753199</c:v>
                </c:pt>
                <c:pt idx="492">
                  <c:v>-0.17289894819259599</c:v>
                </c:pt>
                <c:pt idx="493">
                  <c:v>-0.59594321250915505</c:v>
                </c:pt>
                <c:pt idx="494">
                  <c:v>-0.97222930192947399</c:v>
                </c:pt>
                <c:pt idx="495">
                  <c:v>-1.2521777153015099</c:v>
                </c:pt>
                <c:pt idx="496">
                  <c:v>-1.39732336997986</c:v>
                </c:pt>
                <c:pt idx="497">
                  <c:v>-1.3856796026229901</c:v>
                </c:pt>
                <c:pt idx="498">
                  <c:v>-1.21461522579193</c:v>
                </c:pt>
                <c:pt idx="499">
                  <c:v>-0.90089643001556396</c:v>
                </c:pt>
                <c:pt idx="500">
                  <c:v>-0.47819504141807601</c:v>
                </c:pt>
                <c:pt idx="501" formatCode="0.00E+00">
                  <c:v>7.2714202105999002E-3</c:v>
                </c:pt>
                <c:pt idx="502">
                  <c:v>0.50230985879898105</c:v>
                </c:pt>
                <c:pt idx="503">
                  <c:v>0.95281362533569303</c:v>
                </c:pt>
                <c:pt idx="504">
                  <c:v>1.3095735311508201</c:v>
                </c:pt>
                <c:pt idx="505">
                  <c:v>1.53322458267212</c:v>
                </c:pt>
                <c:pt idx="506">
                  <c:v>1.5980472564697299</c:v>
                </c:pt>
                <c:pt idx="507">
                  <c:v>1.4945716857910201</c:v>
                </c:pt>
                <c:pt idx="508">
                  <c:v>1.23097860813141</c:v>
                </c:pt>
                <c:pt idx="509">
                  <c:v>0.83310288190841697</c:v>
                </c:pt>
                <c:pt idx="510">
                  <c:v>0.34262481331825301</c:v>
                </c:pt>
                <c:pt idx="511">
                  <c:v>-0.18696506321430201</c:v>
                </c:pt>
                <c:pt idx="512">
                  <c:v>-0.69643396139144897</c:v>
                </c:pt>
                <c:pt idx="513">
                  <c:v>-1.1280480623245199</c:v>
                </c:pt>
                <c:pt idx="514">
                  <c:v>-1.4327760934829701</c:v>
                </c:pt>
                <c:pt idx="515">
                  <c:v>-1.5762088298797601</c:v>
                </c:pt>
                <c:pt idx="516">
                  <c:v>-1.5424051284789999</c:v>
                </c:pt>
                <c:pt idx="517">
                  <c:v>-1.33536565303802</c:v>
                </c:pt>
                <c:pt idx="518">
                  <c:v>-0.97833925485610995</c:v>
                </c:pt>
                <c:pt idx="519">
                  <c:v>-0.51139461994171198</c:v>
                </c:pt>
                <c:pt idx="520" formatCode="0.00E+00">
                  <c:v>1.24830650165677E-2</c:v>
                </c:pt>
                <c:pt idx="521">
                  <c:v>0.53267961740493797</c:v>
                </c:pt>
                <c:pt idx="522">
                  <c:v>0.98756766319274902</c:v>
                </c:pt>
                <c:pt idx="523">
                  <c:v>1.3220407962799099</c:v>
                </c:pt>
                <c:pt idx="524">
                  <c:v>1.4947870969772299</c:v>
                </c:pt>
                <c:pt idx="525">
                  <c:v>1.4839013814926101</c:v>
                </c:pt>
                <c:pt idx="526">
                  <c:v>1.28981781005859</c:v>
                </c:pt>
                <c:pt idx="527">
                  <c:v>0.93509668111801103</c:v>
                </c:pt>
                <c:pt idx="528">
                  <c:v>0.46126264333724998</c:v>
                </c:pt>
                <c:pt idx="529" formatCode="0.00E+00">
                  <c:v>-7.6528370380401597E-2</c:v>
                </c:pt>
                <c:pt idx="530">
                  <c:v>-0.61606580018997203</c:v>
                </c:pt>
                <c:pt idx="531">
                  <c:v>-1.0950688123703001</c:v>
                </c:pt>
                <c:pt idx="532">
                  <c:v>-1.45786809921265</c:v>
                </c:pt>
                <c:pt idx="533">
                  <c:v>-1.6612623929977399</c:v>
                </c:pt>
                <c:pt idx="534">
                  <c:v>-1.6791585683822601</c:v>
                </c:pt>
                <c:pt idx="535">
                  <c:v>-1.5056130886077901</c:v>
                </c:pt>
                <c:pt idx="536">
                  <c:v>-1.1558191776275599</c:v>
                </c:pt>
                <c:pt idx="537">
                  <c:v>-0.66468143463134799</c:v>
                </c:pt>
                <c:pt idx="538" formatCode="0.00E+00">
                  <c:v>-8.3060815930366502E-2</c:v>
                </c:pt>
                <c:pt idx="539">
                  <c:v>0.527746021747589</c:v>
                </c:pt>
                <c:pt idx="540">
                  <c:v>1.1025098562240601</c:v>
                </c:pt>
                <c:pt idx="541">
                  <c:v>1.5788983106613199</c:v>
                </c:pt>
                <c:pt idx="542">
                  <c:v>1.9040459394455</c:v>
                </c:pt>
                <c:pt idx="543">
                  <c:v>2.0403020381927499</c:v>
                </c:pt>
                <c:pt idx="544">
                  <c:v>1.9695622920989999</c:v>
                </c:pt>
                <c:pt idx="545">
                  <c:v>1.69548904895782</c:v>
                </c:pt>
                <c:pt idx="546">
                  <c:v>1.2431064844131501</c:v>
                </c:pt>
                <c:pt idx="547">
                  <c:v>0.65585583448410001</c:v>
                </c:pt>
                <c:pt idx="548" formatCode="0.00E+00">
                  <c:v>-9.3161975964903797E-3</c:v>
                </c:pt>
                <c:pt idx="549">
                  <c:v>-0.68792736530303999</c:v>
                </c:pt>
                <c:pt idx="550">
                  <c:v>-1.31425261497498</c:v>
                </c:pt>
                <c:pt idx="551">
                  <c:v>-1.8274495601654099</c:v>
                </c:pt>
                <c:pt idx="552">
                  <c:v>-2.1771707534789999</c:v>
                </c:pt>
                <c:pt idx="553">
                  <c:v>-2.32836866378784</c:v>
                </c:pt>
                <c:pt idx="554">
                  <c:v>-2.2648274898529102</c:v>
                </c:pt>
                <c:pt idx="555">
                  <c:v>-1.99083387851715</c:v>
                </c:pt>
                <c:pt idx="556">
                  <c:v>-1.5306433439254801</c:v>
                </c:pt>
                <c:pt idx="557">
                  <c:v>-0.925858914852142</c:v>
                </c:pt>
                <c:pt idx="558">
                  <c:v>-0.23126748204231301</c:v>
                </c:pt>
                <c:pt idx="559">
                  <c:v>0.49029365181922901</c:v>
                </c:pt>
                <c:pt idx="560">
                  <c:v>1.1735869646072401</c:v>
                </c:pt>
                <c:pt idx="561">
                  <c:v>1.75673496723175</c:v>
                </c:pt>
                <c:pt idx="562">
                  <c:v>2.1866753101348899</c:v>
                </c:pt>
                <c:pt idx="563">
                  <c:v>2.4238920211792001</c:v>
                </c:pt>
                <c:pt idx="564">
                  <c:v>2.4460616111755402</c:v>
                </c:pt>
                <c:pt idx="565">
                  <c:v>2.25032663345337</c:v>
                </c:pt>
                <c:pt idx="566">
                  <c:v>1.8538621664047199</c:v>
                </c:pt>
                <c:pt idx="567">
                  <c:v>1.2924324274063099</c:v>
                </c:pt>
                <c:pt idx="568">
                  <c:v>0.61701166629791304</c:v>
                </c:pt>
                <c:pt idx="569">
                  <c:v>-0.111137345433235</c:v>
                </c:pt>
                <c:pt idx="570">
                  <c:v>-0.82628387212753296</c:v>
                </c:pt>
                <c:pt idx="571">
                  <c:v>-1.4642741680145299</c:v>
                </c:pt>
                <c:pt idx="572">
                  <c:v>-1.9682524204254199</c:v>
                </c:pt>
                <c:pt idx="573">
                  <c:v>-2.2937426567077601</c:v>
                </c:pt>
                <c:pt idx="574">
                  <c:v>-2.4127378463745099</c:v>
                </c:pt>
                <c:pt idx="575">
                  <c:v>-2.3163096904754599</c:v>
                </c:pt>
                <c:pt idx="576">
                  <c:v>-2.0152838230133101</c:v>
                </c:pt>
                <c:pt idx="577">
                  <c:v>-1.5388298034668</c:v>
                </c:pt>
                <c:pt idx="578">
                  <c:v>-0.93130367994308505</c:v>
                </c:pt>
                <c:pt idx="579">
                  <c:v>-0.24785222113132499</c:v>
                </c:pt>
                <c:pt idx="580">
                  <c:v>0.45069861412048301</c:v>
                </c:pt>
                <c:pt idx="581">
                  <c:v>1.1031745672226001</c:v>
                </c:pt>
                <c:pt idx="582">
                  <c:v>1.6531909704208401</c:v>
                </c:pt>
                <c:pt idx="583">
                  <c:v>2.0537447929382302</c:v>
                </c:pt>
                <c:pt idx="584">
                  <c:v>2.2709836959838898</c:v>
                </c:pt>
                <c:pt idx="585">
                  <c:v>2.2869615554809601</c:v>
                </c:pt>
                <c:pt idx="586">
                  <c:v>2.10119581222534</c:v>
                </c:pt>
                <c:pt idx="587">
                  <c:v>1.73085081577301</c:v>
                </c:pt>
                <c:pt idx="588">
                  <c:v>1.2093470096588099</c:v>
                </c:pt>
                <c:pt idx="589">
                  <c:v>0.58339738845825195</c:v>
                </c:pt>
                <c:pt idx="590" formatCode="0.00E+00">
                  <c:v>-9.1233655810356099E-2</c:v>
                </c:pt>
                <c:pt idx="591">
                  <c:v>-0.75469231605529796</c:v>
                </c:pt>
                <c:pt idx="592">
                  <c:v>-1.3481873273849501</c:v>
                </c:pt>
                <c:pt idx="593">
                  <c:v>-1.81899631023407</c:v>
                </c:pt>
                <c:pt idx="594">
                  <c:v>-2.1250860691070601</c:v>
                </c:pt>
                <c:pt idx="595">
                  <c:v>-2.2390124797821001</c:v>
                </c:pt>
                <c:pt idx="596">
                  <c:v>-2.15065622329712</c:v>
                </c:pt>
                <c:pt idx="597">
                  <c:v>-1.8682825565338099</c:v>
                </c:pt>
                <c:pt idx="598">
                  <c:v>-1.4177320003509499</c:v>
                </c:pt>
                <c:pt idx="599">
                  <c:v>-0.83981835842132602</c:v>
                </c:pt>
                <c:pt idx="600">
                  <c:v>-0.18631981313228599</c:v>
                </c:pt>
                <c:pt idx="601">
                  <c:v>0.48485699295997597</c:v>
                </c:pt>
                <c:pt idx="602">
                  <c:v>1.1148327589035001</c:v>
                </c:pt>
                <c:pt idx="603">
                  <c:v>1.64879238605499</c:v>
                </c:pt>
                <c:pt idx="604">
                  <c:v>2.0405371189117401</c:v>
                </c:pt>
                <c:pt idx="605">
                  <c:v>2.2562739849090598</c:v>
                </c:pt>
                <c:pt idx="606">
                  <c:v>2.2773776054382302</c:v>
                </c:pt>
                <c:pt idx="607">
                  <c:v>2.1019017696380602</c:v>
                </c:pt>
                <c:pt idx="608">
                  <c:v>1.74464094638824</c:v>
                </c:pt>
                <c:pt idx="609">
                  <c:v>1.23570072650909</c:v>
                </c:pt>
                <c:pt idx="610">
                  <c:v>0.61775553226470903</c:v>
                </c:pt>
                <c:pt idx="611" formatCode="0.00E+00">
                  <c:v>-5.7651560753583901E-2</c:v>
                </c:pt>
                <c:pt idx="612">
                  <c:v>-0.73428213596344005</c:v>
                </c:pt>
                <c:pt idx="613">
                  <c:v>-1.35548579692841</c:v>
                </c:pt>
                <c:pt idx="614">
                  <c:v>-1.8685131072998</c:v>
                </c:pt>
                <c:pt idx="615">
                  <c:v>-2.22889351844788</c:v>
                </c:pt>
                <c:pt idx="616">
                  <c:v>-2.4045553207397501</c:v>
                </c:pt>
                <c:pt idx="617">
                  <c:v>-2.3789875507354701</c:v>
                </c:pt>
                <c:pt idx="618">
                  <c:v>-2.1528460979461701</c:v>
                </c:pt>
                <c:pt idx="619">
                  <c:v>-1.74379229545593</c:v>
                </c:pt>
                <c:pt idx="620">
                  <c:v>-1.1848572492599501</c:v>
                </c:pt>
                <c:pt idx="621">
                  <c:v>-0.52160143852233898</c:v>
                </c:pt>
                <c:pt idx="622">
                  <c:v>0.19167597591877</c:v>
                </c:pt>
                <c:pt idx="623">
                  <c:v>0.89641129970550504</c:v>
                </c:pt>
                <c:pt idx="624">
                  <c:v>1.5345991849899301</c:v>
                </c:pt>
                <c:pt idx="625">
                  <c:v>2.0535640716552699</c:v>
                </c:pt>
                <c:pt idx="626">
                  <c:v>2.41029620170593</c:v>
                </c:pt>
                <c:pt idx="627">
                  <c:v>2.57506132125854</c:v>
                </c:pt>
                <c:pt idx="628">
                  <c:v>2.5339505672454798</c:v>
                </c:pt>
                <c:pt idx="629">
                  <c:v>2.2900872230529798</c:v>
                </c:pt>
                <c:pt idx="630">
                  <c:v>1.86328208446503</c:v>
                </c:pt>
                <c:pt idx="631">
                  <c:v>1.2882319688796999</c:v>
                </c:pt>
                <c:pt idx="632">
                  <c:v>0.61147081851959195</c:v>
                </c:pt>
                <c:pt idx="633">
                  <c:v>-0.112603738903999</c:v>
                </c:pt>
                <c:pt idx="634">
                  <c:v>-0.82625639438629195</c:v>
                </c:pt>
                <c:pt idx="635">
                  <c:v>-1.4731462001800499</c:v>
                </c:pt>
                <c:pt idx="636">
                  <c:v>-2.0029029846191402</c:v>
                </c:pt>
                <c:pt idx="637">
                  <c:v>-2.3751692771911599</c:v>
                </c:pt>
                <c:pt idx="638">
                  <c:v>-2.5626556873321502</c:v>
                </c:pt>
                <c:pt idx="639">
                  <c:v>-2.5528247356414799</c:v>
                </c:pt>
                <c:pt idx="640">
                  <c:v>-2.3482232093811</c:v>
                </c:pt>
                <c:pt idx="641">
                  <c:v>-1.9658629894256601</c:v>
                </c:pt>
                <c:pt idx="642">
                  <c:v>-1.4357265233993499</c:v>
                </c:pt>
                <c:pt idx="643">
                  <c:v>-0.79847925901412997</c:v>
                </c:pt>
                <c:pt idx="644">
                  <c:v>-0.102358795702457</c:v>
                </c:pt>
                <c:pt idx="645">
                  <c:v>0.60051357746124301</c:v>
                </c:pt>
                <c:pt idx="646">
                  <c:v>1.25796711444855</c:v>
                </c:pt>
                <c:pt idx="647">
                  <c:v>1.8214144706726101</c:v>
                </c:pt>
                <c:pt idx="648">
                  <c:v>2.2491731643676798</c:v>
                </c:pt>
                <c:pt idx="649">
                  <c:v>2.5093941688537602</c:v>
                </c:pt>
                <c:pt idx="650">
                  <c:v>2.5825879573821999</c:v>
                </c:pt>
                <c:pt idx="651">
                  <c:v>2.4635348320007302</c:v>
                </c:pt>
                <c:pt idx="652">
                  <c:v>2.1621108055114702</c:v>
                </c:pt>
                <c:pt idx="653">
                  <c:v>1.7025965452194201</c:v>
                </c:pt>
                <c:pt idx="654">
                  <c:v>1.1215722560882599</c:v>
                </c:pt>
                <c:pt idx="655">
                  <c:v>0.464782625436783</c:v>
                </c:pt>
                <c:pt idx="656">
                  <c:v>-0.21660646796226499</c:v>
                </c:pt>
                <c:pt idx="657">
                  <c:v>-0.87012058496475198</c:v>
                </c:pt>
                <c:pt idx="658">
                  <c:v>-1.4463135004043599</c:v>
                </c:pt>
                <c:pt idx="659">
                  <c:v>-1.90302729606628</c:v>
                </c:pt>
                <c:pt idx="660">
                  <c:v>-2.2090034484863299</c:v>
                </c:pt>
                <c:pt idx="661">
                  <c:v>-2.34604716300964</c:v>
                </c:pt>
                <c:pt idx="662">
                  <c:v>-2.3094437122345002</c:v>
                </c:pt>
                <c:pt idx="663">
                  <c:v>-2.1070697307586701</c:v>
                </c:pt>
                <c:pt idx="664">
                  <c:v>-1.7580267190933201</c:v>
                </c:pt>
                <c:pt idx="665">
                  <c:v>-1.2908623218536399</c:v>
                </c:pt>
                <c:pt idx="666">
                  <c:v>-0.741316378116608</c:v>
                </c:pt>
                <c:pt idx="667">
                  <c:v>-0.14951591193676</c:v>
                </c:pt>
                <c:pt idx="668">
                  <c:v>0.44315868616104098</c:v>
                </c:pt>
                <c:pt idx="669">
                  <c:v>0.99704277515411399</c:v>
                </c:pt>
                <c:pt idx="670">
                  <c:v>1.4766261577606199</c:v>
                </c:pt>
                <c:pt idx="671">
                  <c:v>1.8523082733154299</c:v>
                </c:pt>
                <c:pt idx="672">
                  <c:v>2.1015355587005602</c:v>
                </c:pt>
                <c:pt idx="673">
                  <c:v>2.2094867229461701</c:v>
                </c:pt>
                <c:pt idx="674">
                  <c:v>2.1694855690002401</c:v>
                </c:pt>
                <c:pt idx="675">
                  <c:v>1.9833151102066</c:v>
                </c:pt>
                <c:pt idx="676">
                  <c:v>1.6614737510681199</c:v>
                </c:pt>
                <c:pt idx="677">
                  <c:v>1.2232751846313501</c:v>
                </c:pt>
                <c:pt idx="678">
                  <c:v>0.696458220481873</c:v>
                </c:pt>
                <c:pt idx="679">
                  <c:v>0.116017006337643</c:v>
                </c:pt>
                <c:pt idx="680">
                  <c:v>-0.47783470153808599</c:v>
                </c:pt>
                <c:pt idx="681">
                  <c:v>-1.0424282550811801</c:v>
                </c:pt>
                <c:pt idx="682">
                  <c:v>-1.5358426570892301</c:v>
                </c:pt>
                <c:pt idx="683">
                  <c:v>-1.9201695919036901</c:v>
                </c:pt>
                <c:pt idx="684">
                  <c:v>-2.1645655632018999</c:v>
                </c:pt>
                <c:pt idx="685">
                  <c:v>-2.2479465007782</c:v>
                </c:pt>
                <c:pt idx="686">
                  <c:v>-2.1611757278442401</c:v>
                </c:pt>
                <c:pt idx="687">
                  <c:v>-1.9083899259567301</c:v>
                </c:pt>
                <c:pt idx="688">
                  <c:v>-1.5071142911911</c:v>
                </c:pt>
                <c:pt idx="689">
                  <c:v>-0.98704218864440896</c:v>
                </c:pt>
                <c:pt idx="690">
                  <c:v>-0.38751050829887401</c:v>
                </c:pt>
                <c:pt idx="691">
                  <c:v>0.24589347839355499</c:v>
                </c:pt>
                <c:pt idx="692">
                  <c:v>0.86515480279922496</c:v>
                </c:pt>
                <c:pt idx="693">
                  <c:v>1.42359530925751</c:v>
                </c:pt>
                <c:pt idx="694">
                  <c:v>1.87923967838287</c:v>
                </c:pt>
                <c:pt idx="695">
                  <c:v>2.1975326538085902</c:v>
                </c:pt>
                <c:pt idx="696">
                  <c:v>2.35334372520447</c:v>
                </c:pt>
                <c:pt idx="697">
                  <c:v>2.3324077129364</c:v>
                </c:pt>
                <c:pt idx="698">
                  <c:v>2.1324267387390101</c:v>
                </c:pt>
                <c:pt idx="699">
                  <c:v>1.76391053199768</c:v>
                </c:pt>
                <c:pt idx="700">
                  <c:v>1.2504127025604199</c:v>
                </c:pt>
                <c:pt idx="701">
                  <c:v>0.62770360708236705</c:v>
                </c:pt>
                <c:pt idx="702" formatCode="0.00E+00">
                  <c:v>-5.8260913938283899E-2</c:v>
                </c:pt>
                <c:pt idx="703">
                  <c:v>-0.75432944297790505</c:v>
                </c:pt>
                <c:pt idx="704">
                  <c:v>-1.4038544893264799</c:v>
                </c:pt>
                <c:pt idx="705">
                  <c:v>-1.9510627985000599</c:v>
                </c:pt>
                <c:pt idx="706">
                  <c:v>-2.3460264205932599</c:v>
                </c:pt>
                <c:pt idx="707">
                  <c:v>-2.5497727394103999</c:v>
                </c:pt>
                <c:pt idx="708">
                  <c:v>-2.53876876831055</c:v>
                </c:pt>
                <c:pt idx="709">
                  <c:v>-2.3079669475555402</c:v>
                </c:pt>
                <c:pt idx="710">
                  <c:v>-1.8721077442169201</c:v>
                </c:pt>
                <c:pt idx="711">
                  <c:v>-1.26507604122162</c:v>
                </c:pt>
                <c:pt idx="712">
                  <c:v>-0.537356197834015</c:v>
                </c:pt>
                <c:pt idx="713">
                  <c:v>0.248335435986519</c:v>
                </c:pt>
                <c:pt idx="714">
                  <c:v>1.02278292179108</c:v>
                </c:pt>
                <c:pt idx="715">
                  <c:v>1.71669149398804</c:v>
                </c:pt>
                <c:pt idx="716">
                  <c:v>2.26708889007568</c:v>
                </c:pt>
                <c:pt idx="717">
                  <c:v>2.6231930255889901</c:v>
                </c:pt>
                <c:pt idx="718">
                  <c:v>2.75129175186157</c:v>
                </c:pt>
                <c:pt idx="719">
                  <c:v>2.6381640434265101</c:v>
                </c:pt>
                <c:pt idx="720">
                  <c:v>2.2926266193389901</c:v>
                </c:pt>
                <c:pt idx="721">
                  <c:v>1.74500644207001</c:v>
                </c:pt>
                <c:pt idx="722">
                  <c:v>1.04463994503021</c:v>
                </c:pt>
                <c:pt idx="723">
                  <c:v>0.25558206439018299</c:v>
                </c:pt>
                <c:pt idx="724">
                  <c:v>-0.54923093318939198</c:v>
                </c:pt>
                <c:pt idx="725">
                  <c:v>-1.2949371337890601</c:v>
                </c:pt>
                <c:pt idx="726">
                  <c:v>-1.9121509790420499</c:v>
                </c:pt>
                <c:pt idx="727">
                  <c:v>-2.3439519405364999</c:v>
                </c:pt>
                <c:pt idx="728">
                  <c:v>-2.5516574382782</c:v>
                </c:pt>
                <c:pt idx="729">
                  <c:v>-2.5187442302703902</c:v>
                </c:pt>
                <c:pt idx="730">
                  <c:v>-2.25244045257568</c:v>
                </c:pt>
                <c:pt idx="731">
                  <c:v>-1.7827523946762101</c:v>
                </c:pt>
                <c:pt idx="732">
                  <c:v>-1.1589813232421899</c:v>
                </c:pt>
                <c:pt idx="733">
                  <c:v>-0.44414770603179898</c:v>
                </c:pt>
                <c:pt idx="734">
                  <c:v>0.29184332489967302</c:v>
                </c:pt>
                <c:pt idx="735">
                  <c:v>0.97933954000473</c:v>
                </c:pt>
                <c:pt idx="736">
                  <c:v>1.5555045604705799</c:v>
                </c:pt>
                <c:pt idx="737">
                  <c:v>1.9697576761245701</c:v>
                </c:pt>
                <c:pt idx="738">
                  <c:v>2.18783760070801</c:v>
                </c:pt>
                <c:pt idx="739">
                  <c:v>2.1944432258606001</c:v>
                </c:pt>
                <c:pt idx="740">
                  <c:v>1.99442851543426</c:v>
                </c:pt>
                <c:pt idx="741">
                  <c:v>1.6123957633972199</c:v>
                </c:pt>
                <c:pt idx="742">
                  <c:v>1.0905295610427901</c:v>
                </c:pt>
                <c:pt idx="743">
                  <c:v>0.48452675342559798</c:v>
                </c:pt>
                <c:pt idx="744">
                  <c:v>-0.142141878604889</c:v>
                </c:pt>
                <c:pt idx="745">
                  <c:v>-0.72509336471557595</c:v>
                </c:pt>
                <c:pt idx="746">
                  <c:v>-1.2061414718627901</c:v>
                </c:pt>
                <c:pt idx="747">
                  <c:v>-1.5396704673767101</c:v>
                </c:pt>
                <c:pt idx="748">
                  <c:v>-1.69737088680267</c:v>
                </c:pt>
                <c:pt idx="749">
                  <c:v>-1.67073798179626</c:v>
                </c:pt>
                <c:pt idx="750">
                  <c:v>-1.47113001346588</c:v>
                </c:pt>
                <c:pt idx="751">
                  <c:v>-1.1276266574859599</c:v>
                </c:pt>
                <c:pt idx="752">
                  <c:v>-0.68311834335327104</c:v>
                </c:pt>
                <c:pt idx="753">
                  <c:v>-0.18922869861125899</c:v>
                </c:pt>
                <c:pt idx="754">
                  <c:v>0.299348205327988</c:v>
                </c:pt>
                <c:pt idx="755">
                  <c:v>0.73055386543273904</c:v>
                </c:pt>
                <c:pt idx="756">
                  <c:v>1.0602114200592001</c:v>
                </c:pt>
                <c:pt idx="757">
                  <c:v>1.2563880681991599</c:v>
                </c:pt>
                <c:pt idx="758">
                  <c:v>1.3024526834487899</c:v>
                </c:pt>
                <c:pt idx="759">
                  <c:v>1.1985238790512101</c:v>
                </c:pt>
                <c:pt idx="760">
                  <c:v>0.96105843782424905</c:v>
                </c:pt>
                <c:pt idx="761">
                  <c:v>0.62055414915084794</c:v>
                </c:pt>
                <c:pt idx="762">
                  <c:v>0.21765783429145799</c:v>
                </c:pt>
                <c:pt idx="763">
                  <c:v>-0.20178000628948201</c:v>
                </c:pt>
                <c:pt idx="764">
                  <c:v>-0.59193229675293002</c:v>
                </c:pt>
                <c:pt idx="765">
                  <c:v>-0.91179144382476796</c:v>
                </c:pt>
                <c:pt idx="766">
                  <c:v>-1.12903416156769</c:v>
                </c:pt>
                <c:pt idx="767">
                  <c:v>-1.22272348403931</c:v>
                </c:pt>
                <c:pt idx="768">
                  <c:v>-1.18478059768677</c:v>
                </c:pt>
                <c:pt idx="769">
                  <c:v>-1.0202721357345601</c:v>
                </c:pt>
                <c:pt idx="770">
                  <c:v>-0.74654191732406605</c:v>
                </c:pt>
                <c:pt idx="771">
                  <c:v>-0.39130848646163902</c:v>
                </c:pt>
                <c:pt idx="772" formatCode="0.00E+00">
                  <c:v>1.01474737748504E-2</c:v>
                </c:pt>
                <c:pt idx="773">
                  <c:v>0.41840744018554699</c:v>
                </c:pt>
                <c:pt idx="774">
                  <c:v>0.79366618394851696</c:v>
                </c:pt>
                <c:pt idx="775">
                  <c:v>1.09942722320557</c:v>
                </c:pt>
                <c:pt idx="776">
                  <c:v>1.3058280944824201</c:v>
                </c:pt>
                <c:pt idx="777">
                  <c:v>1.3922990560531601</c:v>
                </c:pt>
                <c:pt idx="778">
                  <c:v>1.3493285179138199</c:v>
                </c:pt>
                <c:pt idx="779">
                  <c:v>1.1791960000991799</c:v>
                </c:pt>
                <c:pt idx="780">
                  <c:v>0.89563494920730602</c:v>
                </c:pt>
                <c:pt idx="781">
                  <c:v>0.52253568172454801</c:v>
                </c:pt>
                <c:pt idx="782" formatCode="0.00E+00">
                  <c:v>9.1847620904445607E-2</c:v>
                </c:pt>
                <c:pt idx="783">
                  <c:v>-0.35911151766777</c:v>
                </c:pt>
                <c:pt idx="784">
                  <c:v>-0.79076701402664196</c:v>
                </c:pt>
                <c:pt idx="785">
                  <c:v>-1.1646255254745499</c:v>
                </c:pt>
                <c:pt idx="786">
                  <c:v>-1.4466190338134799</c:v>
                </c:pt>
                <c:pt idx="787">
                  <c:v>-1.6101714372634901</c:v>
                </c:pt>
                <c:pt idx="788">
                  <c:v>-1.6386412382125899</c:v>
                </c:pt>
                <c:pt idx="789">
                  <c:v>-1.52683842182159</c:v>
                </c:pt>
                <c:pt idx="790">
                  <c:v>-1.2814813852310201</c:v>
                </c:pt>
                <c:pt idx="791">
                  <c:v>-0.92077374458312999</c:v>
                </c:pt>
                <c:pt idx="792">
                  <c:v>-0.47313851118087802</c:v>
                </c:pt>
                <c:pt idx="793" formatCode="0.00E+00">
                  <c:v>2.4815581738948801E-2</c:v>
                </c:pt>
                <c:pt idx="794">
                  <c:v>0.53107571601867698</c:v>
                </c:pt>
                <c:pt idx="795">
                  <c:v>1.00169217586517</c:v>
                </c:pt>
                <c:pt idx="796">
                  <c:v>1.3947219848632799</c:v>
                </c:pt>
                <c:pt idx="797">
                  <c:v>1.67434442043304</c:v>
                </c:pt>
                <c:pt idx="798">
                  <c:v>1.8146320581436199</c:v>
                </c:pt>
                <c:pt idx="799">
                  <c:v>1.80233538150787</c:v>
                </c:pt>
                <c:pt idx="800">
                  <c:v>1.6381433010101301</c:v>
                </c:pt>
                <c:pt idx="801">
                  <c:v>1.3363687992095901</c:v>
                </c:pt>
                <c:pt idx="802">
                  <c:v>0.92330253124237005</c:v>
                </c:pt>
                <c:pt idx="803">
                  <c:v>0.43471711874008201</c:v>
                </c:pt>
                <c:pt idx="804" formatCode="0.00E+00">
                  <c:v>-8.7105907499790206E-2</c:v>
                </c:pt>
                <c:pt idx="805">
                  <c:v>-0.59666508436203003</c:v>
                </c:pt>
                <c:pt idx="806">
                  <c:v>-1.0488760471344001</c:v>
                </c:pt>
                <c:pt idx="807">
                  <c:v>-1.40309751033783</c:v>
                </c:pt>
                <c:pt idx="808">
                  <c:v>-1.6272559165954601</c:v>
                </c:pt>
                <c:pt idx="809">
                  <c:v>-1.7015581130981401</c:v>
                </c:pt>
                <c:pt idx="810">
                  <c:v>-1.6210744380950901</c:v>
                </c:pt>
                <c:pt idx="811">
                  <c:v>-1.3965264558792101</c:v>
                </c:pt>
                <c:pt idx="812">
                  <c:v>-1.0529689788818399</c:v>
                </c:pt>
                <c:pt idx="813">
                  <c:v>-0.62655377388000499</c:v>
                </c:pt>
                <c:pt idx="814">
                  <c:v>-0.16000002622604401</c:v>
                </c:pt>
                <c:pt idx="815">
                  <c:v>0.30222323536872903</c:v>
                </c:pt>
                <c:pt idx="816">
                  <c:v>0.71824079751968395</c:v>
                </c:pt>
                <c:pt idx="817">
                  <c:v>1.0522644519805899</c:v>
                </c:pt>
                <c:pt idx="818">
                  <c:v>1.2771270275116</c:v>
                </c:pt>
                <c:pt idx="819">
                  <c:v>1.3760527372360201</c:v>
                </c:pt>
                <c:pt idx="820">
                  <c:v>1.3438152074813801</c:v>
                </c:pt>
                <c:pt idx="821">
                  <c:v>1.18738305568695</c:v>
                </c:pt>
                <c:pt idx="822">
                  <c:v>0.92574816942214999</c:v>
                </c:pt>
                <c:pt idx="823">
                  <c:v>0.58864730596542403</c:v>
                </c:pt>
                <c:pt idx="824">
                  <c:v>0.213724300265312</c:v>
                </c:pt>
                <c:pt idx="825">
                  <c:v>-0.15782457590103099</c:v>
                </c:pt>
                <c:pt idx="826">
                  <c:v>-0.486512720584869</c:v>
                </c:pt>
                <c:pt idx="827">
                  <c:v>-0.73957043886184703</c:v>
                </c:pt>
                <c:pt idx="828">
                  <c:v>-0.89460819959640503</c:v>
                </c:pt>
                <c:pt idx="829">
                  <c:v>-0.94148290157318104</c:v>
                </c:pt>
                <c:pt idx="830">
                  <c:v>-0.8824462890625</c:v>
                </c:pt>
                <c:pt idx="831">
                  <c:v>-0.73097890615463301</c:v>
                </c:pt>
                <c:pt idx="832">
                  <c:v>-0.50962018966674805</c:v>
                </c:pt>
                <c:pt idx="833">
                  <c:v>-0.247165933251381</c:v>
                </c:pt>
                <c:pt idx="834" formatCode="0.00E+00">
                  <c:v>2.4504782631993301E-2</c:v>
                </c:pt>
                <c:pt idx="835">
                  <c:v>0.27377894520759599</c:v>
                </c:pt>
                <c:pt idx="836">
                  <c:v>0.47267240285873402</c:v>
                </c:pt>
                <c:pt idx="837">
                  <c:v>0.60003250837326105</c:v>
                </c:pt>
                <c:pt idx="838">
                  <c:v>0.64425796270370495</c:v>
                </c:pt>
                <c:pt idx="839">
                  <c:v>0.60492849349975597</c:v>
                </c:pt>
                <c:pt idx="840">
                  <c:v>0.492750763893127</c:v>
                </c:pt>
                <c:pt idx="841">
                  <c:v>0.32763177156448398</c:v>
                </c:pt>
                <c:pt idx="842">
                  <c:v>0.13513626158237499</c:v>
                </c:pt>
                <c:pt idx="843" formatCode="0.00E+00">
                  <c:v>-5.7870846241712598E-2</c:v>
                </c:pt>
                <c:pt idx="844">
                  <c:v>-0.22744153439998599</c:v>
                </c:pt>
                <c:pt idx="845">
                  <c:v>-0.35576254129409801</c:v>
                </c:pt>
                <c:pt idx="846">
                  <c:v>-0.43291762471199002</c:v>
                </c:pt>
                <c:pt idx="847">
                  <c:v>-0.45717391371727001</c:v>
                </c:pt>
                <c:pt idx="848">
                  <c:v>-0.43408802151679998</c:v>
                </c:pt>
                <c:pt idx="849">
                  <c:v>-0.37481343746185303</c:v>
                </c:pt>
                <c:pt idx="850">
                  <c:v>-0.29393070936202997</c:v>
                </c:pt>
                <c:pt idx="851">
                  <c:v>-0.207031324505806</c:v>
                </c:pt>
                <c:pt idx="852">
                  <c:v>-0.12818057835102101</c:v>
                </c:pt>
                <c:pt idx="853" formatCode="0.00E+00">
                  <c:v>-6.7575924098491696E-2</c:v>
                </c:pt>
                <c:pt idx="854" formatCode="0.00E+00">
                  <c:v>-2.97403484582901E-2</c:v>
                </c:pt>
                <c:pt idx="855" formatCode="0.00E+00">
                  <c:v>-1.28295468166471E-2</c:v>
                </c:pt>
                <c:pt idx="856" formatCode="0.00E+00">
                  <c:v>-9.2229004949331301E-3</c:v>
                </c:pt>
                <c:pt idx="857" formatCode="0.00E+00">
                  <c:v>-7.3055927641689803E-3</c:v>
                </c:pt>
                <c:pt idx="858" formatCode="0.00E+00">
                  <c:v>5.8528874069452303E-3</c:v>
                </c:pt>
                <c:pt idx="859" formatCode="0.00E+00">
                  <c:v>4.1523206979036303E-2</c:v>
                </c:pt>
                <c:pt idx="860">
                  <c:v>0.106675155460835</c:v>
                </c:pt>
                <c:pt idx="861">
                  <c:v>0.20215223729610399</c:v>
                </c:pt>
                <c:pt idx="862">
                  <c:v>0.32190334796905501</c:v>
                </c:pt>
                <c:pt idx="863">
                  <c:v>0.45331314206123402</c:v>
                </c:pt>
                <c:pt idx="864">
                  <c:v>0.57844591140747104</c:v>
                </c:pt>
                <c:pt idx="865">
                  <c:v>0.67606258392333995</c:v>
                </c:pt>
                <c:pt idx="866">
                  <c:v>0.724265396595001</c:v>
                </c:pt>
                <c:pt idx="867">
                  <c:v>0.70360743999481201</c:v>
                </c:pt>
                <c:pt idx="868">
                  <c:v>0.60046803951263406</c:v>
                </c:pt>
                <c:pt idx="869">
                  <c:v>0.41017243266105702</c:v>
                </c:pt>
                <c:pt idx="870">
                  <c:v>0.13916964828968001</c:v>
                </c:pt>
                <c:pt idx="871">
                  <c:v>-0.194297850131989</c:v>
                </c:pt>
                <c:pt idx="872">
                  <c:v>-0.56133687496185303</c:v>
                </c:pt>
                <c:pt idx="873">
                  <c:v>-0.92528849840164196</c:v>
                </c:pt>
                <c:pt idx="874">
                  <c:v>-1.2459518909454299</c:v>
                </c:pt>
                <c:pt idx="875">
                  <c:v>-1.4844347238540601</c:v>
                </c:pt>
                <c:pt idx="876">
                  <c:v>-1.6078736782073999</c:v>
                </c:pt>
                <c:pt idx="877">
                  <c:v>-1.59348285198212</c:v>
                </c:pt>
                <c:pt idx="878">
                  <c:v>-1.4314612150192301</c:v>
                </c:pt>
                <c:pt idx="879">
                  <c:v>-1.12658619880676</c:v>
                </c:pt>
                <c:pt idx="880">
                  <c:v>-0.69828116893768299</c:v>
                </c:pt>
                <c:pt idx="881">
                  <c:v>-0.17912133038044001</c:v>
                </c:pt>
                <c:pt idx="882">
                  <c:v>0.388105988502502</c:v>
                </c:pt>
                <c:pt idx="883">
                  <c:v>0.95444989204406705</c:v>
                </c:pt>
                <c:pt idx="884">
                  <c:v>1.46942675113678</c:v>
                </c:pt>
                <c:pt idx="885">
                  <c:v>1.8857115507125899</c:v>
                </c:pt>
                <c:pt idx="886">
                  <c:v>2.16345238685608</c:v>
                </c:pt>
                <c:pt idx="887">
                  <c:v>2.2738997936248802</c:v>
                </c:pt>
                <c:pt idx="888">
                  <c:v>2.2021241188049299</c:v>
                </c:pt>
                <c:pt idx="889">
                  <c:v>1.94864761829376</c:v>
                </c:pt>
                <c:pt idx="890">
                  <c:v>1.5298495292663601</c:v>
                </c:pt>
                <c:pt idx="891">
                  <c:v>0.977061986923218</c:v>
                </c:pt>
                <c:pt idx="892">
                  <c:v>0.334172934293747</c:v>
                </c:pt>
                <c:pt idx="893">
                  <c:v>-0.34619927406311002</c:v>
                </c:pt>
                <c:pt idx="894">
                  <c:v>-1.00761294364929</c:v>
                </c:pt>
                <c:pt idx="895">
                  <c:v>-1.5951288938522299</c:v>
                </c:pt>
                <c:pt idx="896">
                  <c:v>-2.0603621006011998</c:v>
                </c:pt>
                <c:pt idx="897">
                  <c:v>-2.3657312393188499</c:v>
                </c:pt>
                <c:pt idx="898">
                  <c:v>-2.4875590801239</c:v>
                </c:pt>
                <c:pt idx="899">
                  <c:v>-2.4178271293640101</c:v>
                </c:pt>
                <c:pt idx="900">
                  <c:v>-2.1645033359527601</c:v>
                </c:pt>
                <c:pt idx="901">
                  <c:v>-1.75040566921234</c:v>
                </c:pt>
                <c:pt idx="902">
                  <c:v>-1.2108085155487101</c:v>
                </c:pt>
                <c:pt idx="903">
                  <c:v>-0.59002250432968095</c:v>
                </c:pt>
                <c:pt idx="904" formatCode="0.00E+00">
                  <c:v>6.26679137349129E-2</c:v>
                </c:pt>
                <c:pt idx="905">
                  <c:v>0.69728136062622104</c:v>
                </c:pt>
                <c:pt idx="906">
                  <c:v>1.2672709226608301</c:v>
                </c:pt>
                <c:pt idx="907">
                  <c:v>1.73309910297394</c:v>
                </c:pt>
                <c:pt idx="908">
                  <c:v>2.0650045871734601</c:v>
                </c:pt>
                <c:pt idx="909">
                  <c:v>2.2447638511657702</c:v>
                </c:pt>
                <c:pt idx="910">
                  <c:v>2.2663636207580602</c:v>
                </c:pt>
                <c:pt idx="911">
                  <c:v>2.1356534957885698</c:v>
                </c:pt>
                <c:pt idx="912">
                  <c:v>1.8690261840820299</c:v>
                </c:pt>
                <c:pt idx="913">
                  <c:v>1.49138820171356</c:v>
                </c:pt>
                <c:pt idx="914">
                  <c:v>1.0335885286331199</c:v>
                </c:pt>
                <c:pt idx="915">
                  <c:v>0.52961415052413896</c:v>
                </c:pt>
                <c:pt idx="916" formatCode="0.00E+00">
                  <c:v>1.38339158147573E-2</c:v>
                </c:pt>
                <c:pt idx="917">
                  <c:v>-0.48142370581626898</c:v>
                </c:pt>
                <c:pt idx="918">
                  <c:v>-0.92773616313934304</c:v>
                </c:pt>
                <c:pt idx="919">
                  <c:v>-1.3017945289611801</c:v>
                </c:pt>
                <c:pt idx="920">
                  <c:v>-1.5860345363616899</c:v>
                </c:pt>
                <c:pt idx="921">
                  <c:v>-1.7688624858856199</c:v>
                </c:pt>
                <c:pt idx="922">
                  <c:v>-1.84467041492462</c:v>
                </c:pt>
                <c:pt idx="923">
                  <c:v>-1.81370377540588</c:v>
                </c:pt>
                <c:pt idx="924">
                  <c:v>-1.6817255020141599</c:v>
                </c:pt>
                <c:pt idx="925">
                  <c:v>-1.4594036340713501</c:v>
                </c:pt>
                <c:pt idx="926">
                  <c:v>-1.1614569425582899</c:v>
                </c:pt>
                <c:pt idx="927">
                  <c:v>-0.80560505390167203</c:v>
                </c:pt>
                <c:pt idx="928">
                  <c:v>-0.41150423884391801</c:v>
                </c:pt>
                <c:pt idx="929" formatCode="0.00E+00">
                  <c:v>2.0368672267068199E-4</c:v>
                </c:pt>
                <c:pt idx="930">
                  <c:v>0.40871116518974299</c:v>
                </c:pt>
                <c:pt idx="931">
                  <c:v>0.79373854398727395</c:v>
                </c:pt>
                <c:pt idx="932">
                  <c:v>1.13618683815002</c:v>
                </c:pt>
                <c:pt idx="933">
                  <c:v>1.4187716245651201</c:v>
                </c:pt>
                <c:pt idx="934">
                  <c:v>1.6266615390777599</c:v>
                </c:pt>
                <c:pt idx="935">
                  <c:v>1.74810695648193</c:v>
                </c:pt>
                <c:pt idx="936">
                  <c:v>1.77504098415375</c:v>
                </c:pt>
                <c:pt idx="937">
                  <c:v>1.70361864566803</c:v>
                </c:pt>
                <c:pt idx="938">
                  <c:v>1.53460168838501</c:v>
                </c:pt>
                <c:pt idx="939">
                  <c:v>1.2735782861709599</c:v>
                </c:pt>
                <c:pt idx="940">
                  <c:v>0.93100988864898704</c:v>
                </c:pt>
                <c:pt idx="941">
                  <c:v>0.52223533391952504</c:v>
                </c:pt>
                <c:pt idx="942" formatCode="0.00E+00">
                  <c:v>6.7582607269287095E-2</c:v>
                </c:pt>
                <c:pt idx="943">
                  <c:v>-0.40782460570335399</c:v>
                </c:pt>
                <c:pt idx="944">
                  <c:v>-0.87479388713836703</c:v>
                </c:pt>
                <c:pt idx="945">
                  <c:v>-1.3017095327377299</c:v>
                </c:pt>
                <c:pt idx="946">
                  <c:v>-1.6570783853530899</c:v>
                </c:pt>
                <c:pt idx="947">
                  <c:v>-1.9125063419342001</c:v>
                </c:pt>
                <c:pt idx="948">
                  <c:v>-2.0455551147460902</c:v>
                </c:pt>
                <c:pt idx="949">
                  <c:v>-2.0419466495513898</c:v>
                </c:pt>
                <c:pt idx="950">
                  <c:v>-1.8968865871429399</c:v>
                </c:pt>
                <c:pt idx="951">
                  <c:v>-1.6155091524124101</c:v>
                </c:pt>
                <c:pt idx="952">
                  <c:v>-1.21265876293182</c:v>
                </c:pt>
                <c:pt idx="953">
                  <c:v>-0.71210330724716198</c:v>
                </c:pt>
                <c:pt idx="954">
                  <c:v>-0.14535345137119299</c:v>
                </c:pt>
                <c:pt idx="955">
                  <c:v>0.44999998807907099</c:v>
                </c:pt>
                <c:pt idx="956">
                  <c:v>1.03234815597534</c:v>
                </c:pt>
                <c:pt idx="957">
                  <c:v>1.5587705373764</c:v>
                </c:pt>
                <c:pt idx="958">
                  <c:v>1.98798739910126</c:v>
                </c:pt>
                <c:pt idx="959">
                  <c:v>2.2836599349975599</c:v>
                </c:pt>
                <c:pt idx="960">
                  <c:v>2.4176361560821502</c:v>
                </c:pt>
                <c:pt idx="961">
                  <c:v>2.3728482723236102</c:v>
                </c:pt>
                <c:pt idx="962">
                  <c:v>2.1455452442169198</c:v>
                </c:pt>
                <c:pt idx="963">
                  <c:v>1.74664211273193</c:v>
                </c:pt>
                <c:pt idx="964">
                  <c:v>1.20190954208374</c:v>
                </c:pt>
                <c:pt idx="965">
                  <c:v>0.550889432430267</c:v>
                </c:pt>
                <c:pt idx="966">
                  <c:v>-0.155670195817947</c:v>
                </c:pt>
                <c:pt idx="967">
                  <c:v>-0.85989165306091297</c:v>
                </c:pt>
                <c:pt idx="968">
                  <c:v>-1.5019782781601001</c:v>
                </c:pt>
                <c:pt idx="969">
                  <c:v>-2.0260753631591801</c:v>
                </c:pt>
                <c:pt idx="970">
                  <c:v>-2.3859503269195601</c:v>
                </c:pt>
                <c:pt idx="971">
                  <c:v>-2.5496654510497998</c:v>
                </c:pt>
                <c:pt idx="972">
                  <c:v>-2.50262498855591</c:v>
                </c:pt>
                <c:pt idx="973">
                  <c:v>-2.2488200664520299</c:v>
                </c:pt>
                <c:pt idx="974">
                  <c:v>-1.81008064746857</c:v>
                </c:pt>
                <c:pt idx="975">
                  <c:v>-1.2238355875015301</c:v>
                </c:pt>
                <c:pt idx="976">
                  <c:v>-0.53965151309967097</c:v>
                </c:pt>
                <c:pt idx="977">
                  <c:v>0.18528778851032299</c:v>
                </c:pt>
                <c:pt idx="978">
                  <c:v>0.89090329408645597</c:v>
                </c:pt>
                <c:pt idx="979">
                  <c:v>1.51919782161713</c:v>
                </c:pt>
                <c:pt idx="980">
                  <c:v>2.0188145637512198</c:v>
                </c:pt>
                <c:pt idx="981">
                  <c:v>2.3491528034210201</c:v>
                </c:pt>
                <c:pt idx="982">
                  <c:v>2.4837079048156698</c:v>
                </c:pt>
                <c:pt idx="983">
                  <c:v>2.4123725891113299</c:v>
                </c:pt>
                <c:pt idx="984">
                  <c:v>2.1425337791442902</c:v>
                </c:pt>
                <c:pt idx="985">
                  <c:v>1.6985672712326101</c:v>
                </c:pt>
                <c:pt idx="986">
                  <c:v>1.11978912353516</c:v>
                </c:pt>
                <c:pt idx="987">
                  <c:v>0.456893920898438</c:v>
                </c:pt>
                <c:pt idx="988">
                  <c:v>-0.23264677822589899</c:v>
                </c:pt>
                <c:pt idx="989">
                  <c:v>-0.889828681945801</c:v>
                </c:pt>
                <c:pt idx="990">
                  <c:v>-1.45940566062927</c:v>
                </c:pt>
                <c:pt idx="991">
                  <c:v>-1.89475750923157</c:v>
                </c:pt>
                <c:pt idx="992">
                  <c:v>-2.1617510318756099</c:v>
                </c:pt>
                <c:pt idx="993">
                  <c:v>-2.2413289546966602</c:v>
                </c:pt>
                <c:pt idx="994">
                  <c:v>-2.1307013034820601</c:v>
                </c:pt>
                <c:pt idx="995">
                  <c:v>-1.84305608272552</c:v>
                </c:pt>
                <c:pt idx="996">
                  <c:v>-1.40595686435699</c:v>
                </c:pt>
                <c:pt idx="997">
                  <c:v>-0.85859799385070801</c:v>
                </c:pt>
                <c:pt idx="998">
                  <c:v>-0.24817220866680101</c:v>
                </c:pt>
                <c:pt idx="999">
                  <c:v>0.37425285577773998</c:v>
                </c:pt>
                <c:pt idx="1000">
                  <c:v>0.957913458347321</c:v>
                </c:pt>
                <c:pt idx="1001">
                  <c:v>1.45621478557587</c:v>
                </c:pt>
                <c:pt idx="1002">
                  <c:v>1.8299636840820299</c:v>
                </c:pt>
                <c:pt idx="1003">
                  <c:v>2.04989838600159</c:v>
                </c:pt>
                <c:pt idx="1004">
                  <c:v>2.0985162258148198</c:v>
                </c:pt>
                <c:pt idx="1005">
                  <c:v>1.97130870819092</c:v>
                </c:pt>
                <c:pt idx="1006">
                  <c:v>1.6773829460144001</c:v>
                </c:pt>
                <c:pt idx="1007">
                  <c:v>1.23939681053162</c:v>
                </c:pt>
                <c:pt idx="1008">
                  <c:v>0.69255620241165206</c:v>
                </c:pt>
                <c:pt idx="1009" formatCode="0.00E+00">
                  <c:v>8.2547470927238506E-2</c:v>
                </c:pt>
                <c:pt idx="1010">
                  <c:v>-0.53760838508606001</c:v>
                </c:pt>
                <c:pt idx="1011">
                  <c:v>-1.11175560951233</c:v>
                </c:pt>
                <c:pt idx="1012">
                  <c:v>-1.5856591463089</c:v>
                </c:pt>
                <c:pt idx="1013">
                  <c:v>-1.91249144077301</c:v>
                </c:pt>
                <c:pt idx="1014">
                  <c:v>-2.0580651760101301</c:v>
                </c:pt>
                <c:pt idx="1015">
                  <c:v>-2.00503754615784</c:v>
                </c:pt>
                <c:pt idx="1016">
                  <c:v>-1.7554341554641699</c:v>
                </c:pt>
                <c:pt idx="1017">
                  <c:v>-1.3310909271240201</c:v>
                </c:pt>
                <c:pt idx="1018">
                  <c:v>-0.77177971601486195</c:v>
                </c:pt>
                <c:pt idx="1019">
                  <c:v>-0.131345644593239</c:v>
                </c:pt>
                <c:pt idx="1020">
                  <c:v>0.52774405479431197</c:v>
                </c:pt>
                <c:pt idx="1021">
                  <c:v>1.14069736003876</c:v>
                </c:pt>
                <c:pt idx="1022">
                  <c:v>1.6467964649200399</c:v>
                </c:pt>
                <c:pt idx="1023">
                  <c:v>1.9952620267868</c:v>
                </c:pt>
                <c:pt idx="1024">
                  <c:v>2.15008521080017</c:v>
                </c:pt>
                <c:pt idx="1025">
                  <c:v>2.0935325622558598</c:v>
                </c:pt>
                <c:pt idx="1026">
                  <c:v>1.8280503749847401</c:v>
                </c:pt>
                <c:pt idx="1027">
                  <c:v>1.3764072656631501</c:v>
                </c:pt>
                <c:pt idx="1028">
                  <c:v>0.77998113632202104</c:v>
                </c:pt>
                <c:pt idx="1029" formatCode="0.00E+00">
                  <c:v>9.5276921987533597E-2</c:v>
                </c:pt>
                <c:pt idx="1030">
                  <c:v>-0.61109602451324496</c:v>
                </c:pt>
                <c:pt idx="1031">
                  <c:v>-1.2685794830322299</c:v>
                </c:pt>
                <c:pt idx="1032">
                  <c:v>-1.80939936637878</c:v>
                </c:pt>
                <c:pt idx="1033">
                  <c:v>-2.1753084659576398</c:v>
                </c:pt>
                <c:pt idx="1034">
                  <c:v>-2.3237109184265101</c:v>
                </c:pt>
                <c:pt idx="1035">
                  <c:v>-2.23251104354858</c:v>
                </c:pt>
                <c:pt idx="1036">
                  <c:v>-1.9031412601470901</c:v>
                </c:pt>
                <c:pt idx="1037">
                  <c:v>-1.3613407611846899</c:v>
                </c:pt>
                <c:pt idx="1038">
                  <c:v>-0.65548759698867798</c:v>
                </c:pt>
                <c:pt idx="1039">
                  <c:v>0.14745917916297899</c:v>
                </c:pt>
                <c:pt idx="1040">
                  <c:v>0.96811294555664096</c:v>
                </c:pt>
                <c:pt idx="1041">
                  <c:v>1.7223447561264</c:v>
                </c:pt>
                <c:pt idx="1042">
                  <c:v>2.3296992778778098</c:v>
                </c:pt>
                <c:pt idx="1043">
                  <c:v>2.7216987609863299</c:v>
                </c:pt>
                <c:pt idx="1044">
                  <c:v>2.8491919040679901</c:v>
                </c:pt>
                <c:pt idx="1045">
                  <c:v>2.68807721138</c:v>
                </c:pt>
                <c:pt idx="1046">
                  <c:v>2.2428052425384499</c:v>
                </c:pt>
                <c:pt idx="1047">
                  <c:v>1.54718697071075</c:v>
                </c:pt>
                <c:pt idx="1048">
                  <c:v>0.66216057538986195</c:v>
                </c:pt>
                <c:pt idx="1049">
                  <c:v>-0.329519122838974</c:v>
                </c:pt>
                <c:pt idx="1050">
                  <c:v>-1.33125472068787</c:v>
                </c:pt>
                <c:pt idx="1051">
                  <c:v>-2.2423946857452401</c:v>
                </c:pt>
                <c:pt idx="1052">
                  <c:v>-2.96859931945801</c:v>
                </c:pt>
                <c:pt idx="1053">
                  <c:v>-3.4314053058624299</c:v>
                </c:pt>
                <c:pt idx="1054">
                  <c:v>-3.57600665092468</c:v>
                </c:pt>
                <c:pt idx="1055">
                  <c:v>-3.3767113685607901</c:v>
                </c:pt>
                <c:pt idx="1056">
                  <c:v>-2.8397777080535902</c:v>
                </c:pt>
                <c:pt idx="1057">
                  <c:v>-2.0036380290985099</c:v>
                </c:pt>
                <c:pt idx="1058">
                  <c:v>-0.93644273281097401</c:v>
                </c:pt>
                <c:pt idx="1059">
                  <c:v>0.26902943849563599</c:v>
                </c:pt>
                <c:pt idx="1060">
                  <c:v>1.50282871723175</c:v>
                </c:pt>
                <c:pt idx="1061">
                  <c:v>2.64715576171875</c:v>
                </c:pt>
                <c:pt idx="1062">
                  <c:v>3.5867774486541801</c:v>
                </c:pt>
                <c:pt idx="1063">
                  <c:v>4.2199435234069798</c:v>
                </c:pt>
                <c:pt idx="1064">
                  <c:v>4.4692120552062997</c:v>
                </c:pt>
                <c:pt idx="1065">
                  <c:v>4.2915134429931596</c:v>
                </c:pt>
                <c:pt idx="1066">
                  <c:v>3.6854903697967498</c:v>
                </c:pt>
                <c:pt idx="1067">
                  <c:v>2.6944303512573198</c:v>
                </c:pt>
                <c:pt idx="1068">
                  <c:v>1.4039841890335101</c:v>
                </c:pt>
                <c:pt idx="1069" formatCode="0.00E+00">
                  <c:v>-6.5594159066677094E-2</c:v>
                </c:pt>
                <c:pt idx="1070">
                  <c:v>-1.5720529556274401</c:v>
                </c:pt>
                <c:pt idx="1071">
                  <c:v>-2.9662423133850102</c:v>
                </c:pt>
                <c:pt idx="1072">
                  <c:v>-4.10764408111572</c:v>
                </c:pt>
                <c:pt idx="1073">
                  <c:v>-4.8787283897399902</c:v>
                </c:pt>
                <c:pt idx="1074">
                  <c:v>-5.1967473030090297</c:v>
                </c:pt>
                <c:pt idx="1075">
                  <c:v>-5.0219841003418004</c:v>
                </c:pt>
                <c:pt idx="1076">
                  <c:v>-4.3619122505187997</c:v>
                </c:pt>
                <c:pt idx="1077">
                  <c:v>-3.27096390724182</c:v>
                </c:pt>
                <c:pt idx="1078">
                  <c:v>-1.84587979316711</c:v>
                </c:pt>
                <c:pt idx="1079">
                  <c:v>-0.21690605580806699</c:v>
                </c:pt>
                <c:pt idx="1080">
                  <c:v>1.4642906188964799</c:v>
                </c:pt>
                <c:pt idx="1081">
                  <c:v>3.0384688377380402</c:v>
                </c:pt>
                <c:pt idx="1082">
                  <c:v>4.3533277511596697</c:v>
                </c:pt>
                <c:pt idx="1083">
                  <c:v>5.2774462699890101</c:v>
                </c:pt>
                <c:pt idx="1084">
                  <c:v>5.7128114700317401</c:v>
                </c:pt>
                <c:pt idx="1085">
                  <c:v>5.6051783561706596</c:v>
                </c:pt>
                <c:pt idx="1086">
                  <c:v>4.9514040946960396</c:v>
                </c:pt>
                <c:pt idx="1087">
                  <c:v>3.8027307987213099</c:v>
                </c:pt>
                <c:pt idx="1088">
                  <c:v>2.2627735137939502</c:v>
                </c:pt>
                <c:pt idx="1089">
                  <c:v>0.47968286275863598</c:v>
                </c:pt>
                <c:pt idx="1090">
                  <c:v>-1.36777484416962</c:v>
                </c:pt>
                <c:pt idx="1091">
                  <c:v>-3.0891706943511998</c:v>
                </c:pt>
                <c:pt idx="1092">
                  <c:v>-4.5041155815124503</c:v>
                </c:pt>
                <c:pt idx="1093">
                  <c:v>-5.4635467529296902</c:v>
                </c:pt>
                <c:pt idx="1094">
                  <c:v>-5.8673110008239702</c:v>
                </c:pt>
                <c:pt idx="1095">
                  <c:v>-5.6753702163696298</c:v>
                </c:pt>
                <c:pt idx="1096">
                  <c:v>-4.91125392913818</c:v>
                </c:pt>
                <c:pt idx="1097">
                  <c:v>-3.6578028202056898</c:v>
                </c:pt>
                <c:pt idx="1098">
                  <c:v>-2.0462727546691899</c:v>
                </c:pt>
                <c:pt idx="1099">
                  <c:v>-0.24106760323047599</c:v>
                </c:pt>
                <c:pt idx="1100">
                  <c:v>1.57756555080414</c:v>
                </c:pt>
                <c:pt idx="1101">
                  <c:v>3.23089504241943</c:v>
                </c:pt>
                <c:pt idx="1102">
                  <c:v>4.5578479766845703</c:v>
                </c:pt>
                <c:pt idx="1103">
                  <c:v>5.4293069839477504</c:v>
                </c:pt>
                <c:pt idx="1104">
                  <c:v>5.7600574493408203</c:v>
                </c:pt>
                <c:pt idx="1105">
                  <c:v>5.51743841171265</c:v>
                </c:pt>
                <c:pt idx="1106">
                  <c:v>4.7255387306213397</c:v>
                </c:pt>
                <c:pt idx="1107">
                  <c:v>3.4639759063720699</c:v>
                </c:pt>
                <c:pt idx="1108">
                  <c:v>1.8608534336090099</c:v>
                </c:pt>
                <c:pt idx="1109" formatCode="0.00E+00">
                  <c:v>8.0389484763145405E-2</c:v>
                </c:pt>
                <c:pt idx="1110">
                  <c:v>-1.6936329603195199</c:v>
                </c:pt>
                <c:pt idx="1111">
                  <c:v>-3.27706098556519</c:v>
                </c:pt>
                <c:pt idx="1112">
                  <c:v>-4.5054602622985804</c:v>
                </c:pt>
                <c:pt idx="1113">
                  <c:v>-5.2530317306518599</c:v>
                </c:pt>
                <c:pt idx="1114">
                  <c:v>-5.4474134445190403</c:v>
                </c:pt>
                <c:pt idx="1115">
                  <c:v>-5.0770306587219203</c:v>
                </c:pt>
                <c:pt idx="1116">
                  <c:v>-4.1906476020812997</c:v>
                </c:pt>
                <c:pt idx="1117">
                  <c:v>-2.8895792961120601</c:v>
                </c:pt>
                <c:pt idx="1118">
                  <c:v>-1.3140165805816699</c:v>
                </c:pt>
                <c:pt idx="1119">
                  <c:v>0.37381884455680803</c:v>
                </c:pt>
                <c:pt idx="1120">
                  <c:v>2.00654816627502</c:v>
                </c:pt>
                <c:pt idx="1121">
                  <c:v>3.4271719455718999</c:v>
                </c:pt>
                <c:pt idx="1122">
                  <c:v>4.5027532577514604</c:v>
                </c:pt>
                <c:pt idx="1123">
                  <c:v>5.13584661483765</c:v>
                </c:pt>
                <c:pt idx="1124">
                  <c:v>5.2729697227478001</c:v>
                </c:pt>
                <c:pt idx="1125">
                  <c:v>4.9091925621032697</c:v>
                </c:pt>
                <c:pt idx="1126">
                  <c:v>4.0880460739135698</c:v>
                </c:pt>
                <c:pt idx="1127">
                  <c:v>2.89649510383606</c:v>
                </c:pt>
                <c:pt idx="1128">
                  <c:v>1.45547318458557</c:v>
                </c:pt>
                <c:pt idx="1129" formatCode="0.00E+00">
                  <c:v>-9.2862755060195895E-2</c:v>
                </c:pt>
                <c:pt idx="1130">
                  <c:v>-1.5995786190032999</c:v>
                </c:pt>
                <c:pt idx="1131">
                  <c:v>-2.9236021041870099</c:v>
                </c:pt>
                <c:pt idx="1132">
                  <c:v>-3.94513607025146</c:v>
                </c:pt>
                <c:pt idx="1133">
                  <c:v>-4.5766663551330602</c:v>
                </c:pt>
                <c:pt idx="1134">
                  <c:v>-4.7705097198486301</c:v>
                </c:pt>
                <c:pt idx="1135">
                  <c:v>-4.5221605300903303</c:v>
                </c:pt>
                <c:pt idx="1136">
                  <c:v>-3.8690438270568799</c:v>
                </c:pt>
                <c:pt idx="1137">
                  <c:v>-2.8850626945495601</c:v>
                </c:pt>
                <c:pt idx="1138">
                  <c:v>-1.6719167232513401</c:v>
                </c:pt>
                <c:pt idx="1139">
                  <c:v>-0.34821477532386802</c:v>
                </c:pt>
                <c:pt idx="1140">
                  <c:v>0.96238464117050204</c:v>
                </c:pt>
                <c:pt idx="1141">
                  <c:v>2.1428024768829301</c:v>
                </c:pt>
                <c:pt idx="1142">
                  <c:v>3.0929770469665501</c:v>
                </c:pt>
                <c:pt idx="1143">
                  <c:v>3.7383167743682901</c:v>
                </c:pt>
                <c:pt idx="1144">
                  <c:v>4.0354819297790501</c:v>
                </c:pt>
                <c:pt idx="1145">
                  <c:v>3.9749271869659402</c:v>
                </c:pt>
                <c:pt idx="1146">
                  <c:v>3.5799634456634499</c:v>
                </c:pt>
                <c:pt idx="1147">
                  <c:v>2.9024536609649698</c:v>
                </c:pt>
                <c:pt idx="1148">
                  <c:v>2.0159177780151398</c:v>
                </c:pt>
                <c:pt idx="1149">
                  <c:v>1.0071371793746899</c:v>
                </c:pt>
                <c:pt idx="1150" formatCode="0.00E+00">
                  <c:v>-3.25425118207932E-2</c:v>
                </c:pt>
                <c:pt idx="1151">
                  <c:v>-1.0152702331543</c:v>
                </c:pt>
                <c:pt idx="1152">
                  <c:v>-1.8636062145233201</c:v>
                </c:pt>
                <c:pt idx="1153">
                  <c:v>-2.5160346031189</c:v>
                </c:pt>
                <c:pt idx="1154">
                  <c:v>-2.9309141635894802</c:v>
                </c:pt>
                <c:pt idx="1155">
                  <c:v>-3.0887160301208501</c:v>
                </c:pt>
                <c:pt idx="1156">
                  <c:v>-2.9923796653747599</c:v>
                </c:pt>
                <c:pt idx="1157">
                  <c:v>-2.6657817363739</c:v>
                </c:pt>
                <c:pt idx="1158">
                  <c:v>-2.1503977775573699</c:v>
                </c:pt>
                <c:pt idx="1159">
                  <c:v>-1.5005750656127901</c:v>
                </c:pt>
                <c:pt idx="1160">
                  <c:v>-0.77785784006118797</c:v>
                </c:pt>
                <c:pt idx="1161" formatCode="0.00E+00">
                  <c:v>-4.4960524886846501E-2</c:v>
                </c:pt>
                <c:pt idx="1162">
                  <c:v>0.64001363515853904</c:v>
                </c:pt>
                <c:pt idx="1163">
                  <c:v>1.22839891910553</c:v>
                </c:pt>
                <c:pt idx="1164">
                  <c:v>1.68427157402039</c:v>
                </c:pt>
                <c:pt idx="1165">
                  <c:v>1.9859014749527</c:v>
                </c:pt>
                <c:pt idx="1166">
                  <c:v>2.12546014785767</c:v>
                </c:pt>
                <c:pt idx="1167">
                  <c:v>2.1074738502502401</c:v>
                </c:pt>
                <c:pt idx="1168">
                  <c:v>1.94665062427521</c:v>
                </c:pt>
                <c:pt idx="1169">
                  <c:v>1.66555070877075</c:v>
                </c:pt>
                <c:pt idx="1170">
                  <c:v>1.29224741458893</c:v>
                </c:pt>
                <c:pt idx="1171">
                  <c:v>0.85791462659835804</c:v>
                </c:pt>
                <c:pt idx="1172">
                  <c:v>0.394452184438705</c:v>
                </c:pt>
                <c:pt idx="1173" formatCode="0.00E+00">
                  <c:v>-6.7683398723602295E-2</c:v>
                </c:pt>
                <c:pt idx="1174">
                  <c:v>-0.50107711553573597</c:v>
                </c:pt>
                <c:pt idx="1175">
                  <c:v>-0.88234829902648904</c:v>
                </c:pt>
                <c:pt idx="1176">
                  <c:v>-1.19261479377747</c:v>
                </c:pt>
                <c:pt idx="1177">
                  <c:v>-1.41759634017944</c:v>
                </c:pt>
                <c:pt idx="1178">
                  <c:v>-1.54760134220123</c:v>
                </c:pt>
                <c:pt idx="1179">
                  <c:v>-1.57754909992218</c:v>
                </c:pt>
                <c:pt idx="1180">
                  <c:v>-1.5071269273757899</c:v>
                </c:pt>
                <c:pt idx="1181">
                  <c:v>-1.3410168886184699</c:v>
                </c:pt>
                <c:pt idx="1182">
                  <c:v>-1.0890018939971899</c:v>
                </c:pt>
                <c:pt idx="1183">
                  <c:v>-0.76575404405593905</c:v>
                </c:pt>
                <c:pt idx="1184">
                  <c:v>-0.39020383358001698</c:v>
                </c:pt>
                <c:pt idx="1185" formatCode="0.00E+00">
                  <c:v>1.54441669583321E-2</c:v>
                </c:pt>
                <c:pt idx="1186">
                  <c:v>0.42689695954322798</c:v>
                </c:pt>
                <c:pt idx="1187">
                  <c:v>0.81897991895675704</c:v>
                </c:pt>
                <c:pt idx="1188">
                  <c:v>1.1667498350143399</c:v>
                </c:pt>
                <c:pt idx="1189">
                  <c:v>1.44655025005341</c:v>
                </c:pt>
                <c:pt idx="1190">
                  <c:v>1.63713598251343</c:v>
                </c:pt>
                <c:pt idx="1191">
                  <c:v>1.72096908092499</c:v>
                </c:pt>
                <c:pt idx="1192">
                  <c:v>1.6858038902282699</c:v>
                </c:pt>
                <c:pt idx="1193">
                  <c:v>1.5264484882354701</c:v>
                </c:pt>
                <c:pt idx="1194">
                  <c:v>1.2463835477828999</c:v>
                </c:pt>
                <c:pt idx="1195">
                  <c:v>0.85893011093139704</c:v>
                </c:pt>
                <c:pt idx="1196">
                  <c:v>0.38749206066131597</c:v>
                </c:pt>
                <c:pt idx="1197">
                  <c:v>-0.13531124591827401</c:v>
                </c:pt>
                <c:pt idx="1198">
                  <c:v>-0.669730365276337</c:v>
                </c:pt>
                <c:pt idx="1199">
                  <c:v>-1.1720157861709599</c:v>
                </c:pt>
                <c:pt idx="1200">
                  <c:v>-1.59823882579803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38-4C86-9CBE-13C8E3629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83264"/>
        <c:axId val="569795328"/>
      </c:scatterChart>
      <c:valAx>
        <c:axId val="569783264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Time(s)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95328"/>
        <c:crosses val="autoZero"/>
        <c:crossBetween val="midCat"/>
      </c:valAx>
      <c:valAx>
        <c:axId val="56979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Response(deg)</a:t>
                </a:r>
                <a:endParaRPr lang="ko-KR" altLang="en-US" sz="1200"/>
              </a:p>
            </c:rich>
          </c:tx>
          <c:layout>
            <c:manualLayout>
              <c:xMode val="edge"/>
              <c:yMode val="edge"/>
              <c:x val="1.993961352657005E-2"/>
              <c:y val="0.45001722222222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8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b="1" dirty="0"/>
              <a:t>Yaw</a:t>
            </a:r>
            <a:endParaRPr lang="ko-KR" alt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Y!$B$1</c:f>
              <c:strCache>
                <c:ptCount val="1"/>
                <c:pt idx="0">
                  <c:v>No.1 Flooded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Y!$B$2:$B$1202</c:f>
              <c:numCache>
                <c:formatCode>General</c:formatCode>
                <c:ptCount val="1201"/>
                <c:pt idx="0">
                  <c:v>-0.35706040263175998</c:v>
                </c:pt>
                <c:pt idx="1">
                  <c:v>-0.36241605877876298</c:v>
                </c:pt>
                <c:pt idx="2">
                  <c:v>-0.376106977462769</c:v>
                </c:pt>
                <c:pt idx="3">
                  <c:v>-0.39363068342208901</c:v>
                </c:pt>
                <c:pt idx="4">
                  <c:v>-0.41013783216476402</c:v>
                </c:pt>
                <c:pt idx="5">
                  <c:v>-0.42149242758750899</c:v>
                </c:pt>
                <c:pt idx="6">
                  <c:v>-0.42501157522201499</c:v>
                </c:pt>
                <c:pt idx="7">
                  <c:v>-0.419751226902008</c:v>
                </c:pt>
                <c:pt idx="8">
                  <c:v>-0.406362384557724</c:v>
                </c:pt>
                <c:pt idx="9">
                  <c:v>-0.38665330410003701</c:v>
                </c:pt>
                <c:pt idx="10">
                  <c:v>-0.36314481496810902</c:v>
                </c:pt>
                <c:pt idx="11">
                  <c:v>-0.338584154844284</c:v>
                </c:pt>
                <c:pt idx="12">
                  <c:v>-0.315526902675629</c:v>
                </c:pt>
                <c:pt idx="13">
                  <c:v>-0.29604038596153298</c:v>
                </c:pt>
                <c:pt idx="14">
                  <c:v>-0.28146526217460599</c:v>
                </c:pt>
                <c:pt idx="15">
                  <c:v>-0.27230873703956598</c:v>
                </c:pt>
                <c:pt idx="16">
                  <c:v>-0.26827937364578203</c:v>
                </c:pt>
                <c:pt idx="17">
                  <c:v>-0.26840883493423501</c:v>
                </c:pt>
                <c:pt idx="18">
                  <c:v>-0.27117696404457098</c:v>
                </c:pt>
                <c:pt idx="19">
                  <c:v>-0.27469906210899397</c:v>
                </c:pt>
                <c:pt idx="20">
                  <c:v>-0.27702060341835</c:v>
                </c:pt>
                <c:pt idx="21">
                  <c:v>-0.276476800441742</c:v>
                </c:pt>
                <c:pt idx="22">
                  <c:v>-0.27204826474189803</c:v>
                </c:pt>
                <c:pt idx="23">
                  <c:v>-0.26357525587081898</c:v>
                </c:pt>
                <c:pt idx="24">
                  <c:v>-0.25170424580574002</c:v>
                </c:pt>
                <c:pt idx="25">
                  <c:v>-0.237589091062546</c:v>
                </c:pt>
                <c:pt idx="26">
                  <c:v>-0.222577095031738</c:v>
                </c:pt>
                <c:pt idx="27">
                  <c:v>-0.20802149176597601</c:v>
                </c:pt>
                <c:pt idx="28">
                  <c:v>-0.19511216878891</c:v>
                </c:pt>
                <c:pt idx="29">
                  <c:v>-0.18470324575901001</c:v>
                </c:pt>
                <c:pt idx="30">
                  <c:v>-0.17721316218376201</c:v>
                </c:pt>
                <c:pt idx="31">
                  <c:v>-0.17252510786056499</c:v>
                </c:pt>
                <c:pt idx="32">
                  <c:v>-0.16994768381118799</c:v>
                </c:pt>
                <c:pt idx="33">
                  <c:v>-0.168361440300941</c:v>
                </c:pt>
                <c:pt idx="34">
                  <c:v>-0.166508182883263</c:v>
                </c:pt>
                <c:pt idx="35">
                  <c:v>-0.16323278844356501</c:v>
                </c:pt>
                <c:pt idx="36">
                  <c:v>-0.15768867731094399</c:v>
                </c:pt>
                <c:pt idx="37">
                  <c:v>-0.14939081668853799</c:v>
                </c:pt>
                <c:pt idx="38">
                  <c:v>-0.13831840455532099</c:v>
                </c:pt>
                <c:pt idx="39">
                  <c:v>-0.124880127608776</c:v>
                </c:pt>
                <c:pt idx="40">
                  <c:v>-0.109846234321594</c:v>
                </c:pt>
                <c:pt idx="41" formatCode="0.00E+00">
                  <c:v>-9.4206400215625805E-2</c:v>
                </c:pt>
                <c:pt idx="42" formatCode="0.00E+00">
                  <c:v>-7.8980080783367199E-2</c:v>
                </c:pt>
                <c:pt idx="43">
                  <c:v>-6.5055325627326993E-2</c:v>
                </c:pt>
                <c:pt idx="44">
                  <c:v>-5.3090438246726997E-2</c:v>
                </c:pt>
                <c:pt idx="45" formatCode="0.00E+00">
                  <c:v>-4.3483216315507903E-2</c:v>
                </c:pt>
                <c:pt idx="46" formatCode="0.00E+00">
                  <c:v>-3.6411479115486103E-2</c:v>
                </c:pt>
                <c:pt idx="47" formatCode="0.00E+00">
                  <c:v>-3.1806271523237201E-2</c:v>
                </c:pt>
                <c:pt idx="48" formatCode="0.00E+00">
                  <c:v>-2.9342945665121099E-2</c:v>
                </c:pt>
                <c:pt idx="49">
                  <c:v>-2.8394203633069999E-2</c:v>
                </c:pt>
                <c:pt idx="50" formatCode="0.00E+00">
                  <c:v>-2.8204975649714501E-2</c:v>
                </c:pt>
                <c:pt idx="51" formatCode="0.00E+00">
                  <c:v>-2.7968658134341198E-2</c:v>
                </c:pt>
                <c:pt idx="52" formatCode="0.00E+00">
                  <c:v>-2.6961259543895701E-2</c:v>
                </c:pt>
                <c:pt idx="53" formatCode="0.00E+00">
                  <c:v>-2.45530996471643E-2</c:v>
                </c:pt>
                <c:pt idx="54" formatCode="0.00E+00">
                  <c:v>-2.0214891061186801E-2</c:v>
                </c:pt>
                <c:pt idx="55" formatCode="0.00E+00">
                  <c:v>-1.3478904962539701E-2</c:v>
                </c:pt>
                <c:pt idx="56" formatCode="0.00E+00">
                  <c:v>-4.0953410789370502E-3</c:v>
                </c:pt>
                <c:pt idx="57" formatCode="0.00E+00">
                  <c:v>7.8461198136210407E-3</c:v>
                </c:pt>
                <c:pt idx="58" formatCode="0.00E+00">
                  <c:v>2.1897476166486698E-2</c:v>
                </c:pt>
                <c:pt idx="59" formatCode="0.00E+00">
                  <c:v>3.7435032427310902E-2</c:v>
                </c:pt>
                <c:pt idx="60" formatCode="0.00E+00">
                  <c:v>5.3759697824716603E-2</c:v>
                </c:pt>
                <c:pt idx="61" formatCode="0.00E+00">
                  <c:v>7.0186354219913497E-2</c:v>
                </c:pt>
                <c:pt idx="62" formatCode="0.00E+00">
                  <c:v>8.5974216461181599E-2</c:v>
                </c:pt>
                <c:pt idx="63">
                  <c:v>0.100315511226654</c:v>
                </c:pt>
                <c:pt idx="64">
                  <c:v>0.11230034381151199</c:v>
                </c:pt>
                <c:pt idx="65">
                  <c:v>0.120970524847507</c:v>
                </c:pt>
                <c:pt idx="66">
                  <c:v>0.12556216120719901</c:v>
                </c:pt>
                <c:pt idx="67">
                  <c:v>0.12585012614727001</c:v>
                </c:pt>
                <c:pt idx="68">
                  <c:v>0.122271567583084</c:v>
                </c:pt>
                <c:pt idx="69">
                  <c:v>0.11584996432066</c:v>
                </c:pt>
                <c:pt idx="70">
                  <c:v>0.10804692655801799</c:v>
                </c:pt>
                <c:pt idx="71">
                  <c:v>0.100653149187565</c:v>
                </c:pt>
                <c:pt idx="72" formatCode="0.00E+00">
                  <c:v>9.55314710736275E-2</c:v>
                </c:pt>
                <c:pt idx="73" formatCode="0.00E+00">
                  <c:v>9.4299286603927598E-2</c:v>
                </c:pt>
                <c:pt idx="74" formatCode="0.00E+00">
                  <c:v>9.8034977912902804E-2</c:v>
                </c:pt>
                <c:pt idx="75">
                  <c:v>0.107064105570316</c:v>
                </c:pt>
                <c:pt idx="76">
                  <c:v>0.1210031285882</c:v>
                </c:pt>
                <c:pt idx="77">
                  <c:v>0.13909043371677399</c:v>
                </c:pt>
                <c:pt idx="78">
                  <c:v>0.16048741340637199</c:v>
                </c:pt>
                <c:pt idx="79">
                  <c:v>0.18431460857391399</c:v>
                </c:pt>
                <c:pt idx="80">
                  <c:v>0.20961049199104301</c:v>
                </c:pt>
                <c:pt idx="81">
                  <c:v>0.23509876430034601</c:v>
                </c:pt>
                <c:pt idx="82">
                  <c:v>0.25894328951835599</c:v>
                </c:pt>
                <c:pt idx="83">
                  <c:v>0.27858430147170998</c:v>
                </c:pt>
                <c:pt idx="84">
                  <c:v>0.29132324457168601</c:v>
                </c:pt>
                <c:pt idx="85">
                  <c:v>0.29567313194274902</c:v>
                </c:pt>
                <c:pt idx="86">
                  <c:v>0.29167675971984902</c:v>
                </c:pt>
                <c:pt idx="87">
                  <c:v>0.28056636452674899</c:v>
                </c:pt>
                <c:pt idx="88">
                  <c:v>0.26459199190139798</c:v>
                </c:pt>
                <c:pt idx="89">
                  <c:v>0.246627241373062</c:v>
                </c:pt>
                <c:pt idx="90">
                  <c:v>0.22974243760108901</c:v>
                </c:pt>
                <c:pt idx="91">
                  <c:v>0.216602653264999</c:v>
                </c:pt>
                <c:pt idx="92">
                  <c:v>0.20899210870266</c:v>
                </c:pt>
                <c:pt idx="93">
                  <c:v>0.207570061087608</c:v>
                </c:pt>
                <c:pt idx="94">
                  <c:v>0.212030574679375</c:v>
                </c:pt>
                <c:pt idx="95">
                  <c:v>0.22156973183155099</c:v>
                </c:pt>
                <c:pt idx="96">
                  <c:v>0.23520778119564101</c:v>
                </c:pt>
                <c:pt idx="97">
                  <c:v>0.25195640325546298</c:v>
                </c:pt>
                <c:pt idx="98">
                  <c:v>0.27107068896293601</c:v>
                </c:pt>
                <c:pt idx="99">
                  <c:v>0.29196229577064498</c:v>
                </c:pt>
                <c:pt idx="100">
                  <c:v>0.31394493579864502</c:v>
                </c:pt>
                <c:pt idx="101">
                  <c:v>0.33596688508987399</c:v>
                </c:pt>
                <c:pt idx="102">
                  <c:v>0.35650438070297202</c:v>
                </c:pt>
                <c:pt idx="103">
                  <c:v>0.37381565570831299</c:v>
                </c:pt>
                <c:pt idx="104">
                  <c:v>0.38637936115264898</c:v>
                </c:pt>
                <c:pt idx="105">
                  <c:v>0.39315965771675099</c:v>
                </c:pt>
                <c:pt idx="106">
                  <c:v>0.39377045631408703</c:v>
                </c:pt>
                <c:pt idx="107">
                  <c:v>0.38859945535659801</c:v>
                </c:pt>
                <c:pt idx="108">
                  <c:v>0.378806501626968</c:v>
                </c:pt>
                <c:pt idx="109">
                  <c:v>0.36604285240173301</c:v>
                </c:pt>
                <c:pt idx="110">
                  <c:v>0.352066069841385</c:v>
                </c:pt>
                <c:pt idx="111">
                  <c:v>0.33834785223007202</c:v>
                </c:pt>
                <c:pt idx="112">
                  <c:v>0.32581171393394498</c:v>
                </c:pt>
                <c:pt idx="113">
                  <c:v>0.31476294994354298</c:v>
                </c:pt>
                <c:pt idx="114">
                  <c:v>0.305038392543793</c:v>
                </c:pt>
                <c:pt idx="115">
                  <c:v>0.29629254341125499</c:v>
                </c:pt>
                <c:pt idx="116">
                  <c:v>0.28844419121742199</c:v>
                </c:pt>
                <c:pt idx="117">
                  <c:v>0.281993448734283</c:v>
                </c:pt>
                <c:pt idx="118">
                  <c:v>0.27810963988304099</c:v>
                </c:pt>
                <c:pt idx="119">
                  <c:v>0.27827608585357699</c:v>
                </c:pt>
                <c:pt idx="120">
                  <c:v>0.28360226750373801</c:v>
                </c:pt>
                <c:pt idx="121">
                  <c:v>0.294003665447235</c:v>
                </c:pt>
                <c:pt idx="122">
                  <c:v>0.30802264809608498</c:v>
                </c:pt>
                <c:pt idx="123">
                  <c:v>0.32358446717262301</c:v>
                </c:pt>
                <c:pt idx="124">
                  <c:v>0.33887967467308</c:v>
                </c:pt>
                <c:pt idx="125">
                  <c:v>0.35258173942565901</c:v>
                </c:pt>
                <c:pt idx="126">
                  <c:v>0.36394214630126998</c:v>
                </c:pt>
                <c:pt idx="127">
                  <c:v>0.37272471189498901</c:v>
                </c:pt>
                <c:pt idx="128">
                  <c:v>0.37907439470291099</c:v>
                </c:pt>
                <c:pt idx="129">
                  <c:v>0.38343611359596302</c:v>
                </c:pt>
                <c:pt idx="130">
                  <c:v>0.38638499379157998</c:v>
                </c:pt>
                <c:pt idx="131">
                  <c:v>0.38838553428649902</c:v>
                </c:pt>
                <c:pt idx="132">
                  <c:v>0.38958925008773798</c:v>
                </c:pt>
                <c:pt idx="133">
                  <c:v>0.38980752229690602</c:v>
                </c:pt>
                <c:pt idx="134">
                  <c:v>0.38861155509948703</c:v>
                </c:pt>
                <c:pt idx="135">
                  <c:v>0.385553479194641</c:v>
                </c:pt>
                <c:pt idx="136">
                  <c:v>0.38030540943145802</c:v>
                </c:pt>
                <c:pt idx="137">
                  <c:v>0.37279802560806302</c:v>
                </c:pt>
                <c:pt idx="138">
                  <c:v>0.36321550607681302</c:v>
                </c:pt>
                <c:pt idx="139">
                  <c:v>0.35197681188583402</c:v>
                </c:pt>
                <c:pt idx="140">
                  <c:v>0.33967345952987699</c:v>
                </c:pt>
                <c:pt idx="141">
                  <c:v>0.32705432176589999</c:v>
                </c:pt>
                <c:pt idx="142">
                  <c:v>0.31506270170211798</c:v>
                </c:pt>
                <c:pt idx="143">
                  <c:v>0.30489379167556802</c:v>
                </c:pt>
                <c:pt idx="144">
                  <c:v>0.29786205291748002</c:v>
                </c:pt>
                <c:pt idx="145">
                  <c:v>0.29510578513145402</c:v>
                </c:pt>
                <c:pt idx="146">
                  <c:v>0.29726785421371499</c:v>
                </c:pt>
                <c:pt idx="147">
                  <c:v>0.30435338616371199</c:v>
                </c:pt>
                <c:pt idx="148">
                  <c:v>0.315761208534241</c:v>
                </c:pt>
                <c:pt idx="149">
                  <c:v>0.33054515719413802</c:v>
                </c:pt>
                <c:pt idx="150">
                  <c:v>0.34767505526542702</c:v>
                </c:pt>
                <c:pt idx="151">
                  <c:v>0.36614948511123702</c:v>
                </c:pt>
                <c:pt idx="152">
                  <c:v>0.38504809141159102</c:v>
                </c:pt>
                <c:pt idx="153">
                  <c:v>0.40355083346366899</c:v>
                </c:pt>
                <c:pt idx="154">
                  <c:v>0.42078116536140397</c:v>
                </c:pt>
                <c:pt idx="155">
                  <c:v>0.43586429953575101</c:v>
                </c:pt>
                <c:pt idx="156">
                  <c:v>0.448107689619064</c:v>
                </c:pt>
                <c:pt idx="157">
                  <c:v>0.45700520277023299</c:v>
                </c:pt>
                <c:pt idx="158">
                  <c:v>0.46221986413001998</c:v>
                </c:pt>
                <c:pt idx="159">
                  <c:v>0.46363431215286299</c:v>
                </c:pt>
                <c:pt idx="160">
                  <c:v>0.46135607361793501</c:v>
                </c:pt>
                <c:pt idx="161">
                  <c:v>0.45577347278594998</c:v>
                </c:pt>
                <c:pt idx="162">
                  <c:v>0.44752892851829501</c:v>
                </c:pt>
                <c:pt idx="163">
                  <c:v>0.43741604685783397</c:v>
                </c:pt>
                <c:pt idx="164">
                  <c:v>0.42607843875884999</c:v>
                </c:pt>
                <c:pt idx="165">
                  <c:v>0.41379550099372903</c:v>
                </c:pt>
                <c:pt idx="166">
                  <c:v>0.40046095848083502</c:v>
                </c:pt>
                <c:pt idx="167">
                  <c:v>0.38580912351608299</c:v>
                </c:pt>
                <c:pt idx="168">
                  <c:v>0.36976391077041598</c:v>
                </c:pt>
                <c:pt idx="169">
                  <c:v>0.35275799036026001</c:v>
                </c:pt>
                <c:pt idx="170">
                  <c:v>0.33602419495582603</c:v>
                </c:pt>
                <c:pt idx="171">
                  <c:v>0.321578949689865</c:v>
                </c:pt>
                <c:pt idx="172">
                  <c:v>0.31196528673172003</c:v>
                </c:pt>
                <c:pt idx="173">
                  <c:v>0.30978405475616499</c:v>
                </c:pt>
                <c:pt idx="174">
                  <c:v>0.31703349947929399</c:v>
                </c:pt>
                <c:pt idx="175">
                  <c:v>0.33449521660804699</c:v>
                </c:pt>
                <c:pt idx="176">
                  <c:v>0.36131963133812001</c:v>
                </c:pt>
                <c:pt idx="177">
                  <c:v>0.39512684941291798</c:v>
                </c:pt>
                <c:pt idx="178">
                  <c:v>0.43248599767684898</c:v>
                </c:pt>
                <c:pt idx="179">
                  <c:v>0.46961170434951799</c:v>
                </c:pt>
                <c:pt idx="180">
                  <c:v>0.50299030542373702</c:v>
                </c:pt>
                <c:pt idx="181">
                  <c:v>0.52998274564742998</c:v>
                </c:pt>
                <c:pt idx="182">
                  <c:v>0.54893887042999301</c:v>
                </c:pt>
                <c:pt idx="183">
                  <c:v>0.55915999412536599</c:v>
                </c:pt>
                <c:pt idx="184">
                  <c:v>0.56065756082534801</c:v>
                </c:pt>
                <c:pt idx="185">
                  <c:v>0.55393087863922097</c:v>
                </c:pt>
                <c:pt idx="186">
                  <c:v>0.53972768783569303</c:v>
                </c:pt>
                <c:pt idx="187">
                  <c:v>0.51892793178558405</c:v>
                </c:pt>
                <c:pt idx="188">
                  <c:v>0.49256780743598899</c:v>
                </c:pt>
                <c:pt idx="189">
                  <c:v>0.46191924810409501</c:v>
                </c:pt>
                <c:pt idx="190">
                  <c:v>0.42868107557296797</c:v>
                </c:pt>
                <c:pt idx="191">
                  <c:v>0.39515575766563399</c:v>
                </c:pt>
                <c:pt idx="192">
                  <c:v>0.36434918642044101</c:v>
                </c:pt>
                <c:pt idx="193">
                  <c:v>0.33969748020172102</c:v>
                </c:pt>
                <c:pt idx="194">
                  <c:v>0.32462835311889598</c:v>
                </c:pt>
                <c:pt idx="195">
                  <c:v>0.32185333967208901</c:v>
                </c:pt>
                <c:pt idx="196">
                  <c:v>0.332837074995041</c:v>
                </c:pt>
                <c:pt idx="197">
                  <c:v>0.35741284489631697</c:v>
                </c:pt>
                <c:pt idx="198">
                  <c:v>0.39380899071693398</c:v>
                </c:pt>
                <c:pt idx="199">
                  <c:v>0.43882581591606101</c:v>
                </c:pt>
                <c:pt idx="200">
                  <c:v>0.48819038271903997</c:v>
                </c:pt>
                <c:pt idx="201">
                  <c:v>0.53718823194503795</c:v>
                </c:pt>
                <c:pt idx="202">
                  <c:v>0.58157479763030995</c:v>
                </c:pt>
                <c:pt idx="203">
                  <c:v>0.618322193622589</c:v>
                </c:pt>
                <c:pt idx="204">
                  <c:v>0.64586341381072998</c:v>
                </c:pt>
                <c:pt idx="205">
                  <c:v>0.66404765844345104</c:v>
                </c:pt>
                <c:pt idx="206">
                  <c:v>0.67381596565246604</c:v>
                </c:pt>
                <c:pt idx="207">
                  <c:v>0.67667257785797097</c:v>
                </c:pt>
                <c:pt idx="208">
                  <c:v>0.67418515682220503</c:v>
                </c:pt>
                <c:pt idx="209">
                  <c:v>0.66755557060241699</c:v>
                </c:pt>
                <c:pt idx="210">
                  <c:v>0.65759021043777499</c:v>
                </c:pt>
                <c:pt idx="211">
                  <c:v>0.644803106784821</c:v>
                </c:pt>
                <c:pt idx="212">
                  <c:v>0.62966984510421797</c:v>
                </c:pt>
                <c:pt idx="213">
                  <c:v>0.61288553476333596</c:v>
                </c:pt>
                <c:pt idx="214">
                  <c:v>0.59558469057083097</c:v>
                </c:pt>
                <c:pt idx="215">
                  <c:v>0.57944339513778698</c:v>
                </c:pt>
                <c:pt idx="216">
                  <c:v>0.56665533781051602</c:v>
                </c:pt>
                <c:pt idx="217">
                  <c:v>0.55957937240600597</c:v>
                </c:pt>
                <c:pt idx="218">
                  <c:v>0.56016802787780795</c:v>
                </c:pt>
                <c:pt idx="219">
                  <c:v>0.56922900676727295</c:v>
                </c:pt>
                <c:pt idx="220">
                  <c:v>0.58604681491851796</c:v>
                </c:pt>
                <c:pt idx="221">
                  <c:v>0.60841530561447199</c:v>
                </c:pt>
                <c:pt idx="222">
                  <c:v>0.63321059942245495</c:v>
                </c:pt>
                <c:pt idx="223">
                  <c:v>0.65732425451278698</c:v>
                </c:pt>
                <c:pt idx="224">
                  <c:v>0.67833423614501998</c:v>
                </c:pt>
                <c:pt idx="225">
                  <c:v>0.69493442773819003</c:v>
                </c:pt>
                <c:pt idx="226">
                  <c:v>0.70704537630081199</c:v>
                </c:pt>
                <c:pt idx="227">
                  <c:v>0.71561700105667103</c:v>
                </c:pt>
                <c:pt idx="228">
                  <c:v>0.72213137149810802</c:v>
                </c:pt>
                <c:pt idx="229">
                  <c:v>0.728052258491516</c:v>
                </c:pt>
                <c:pt idx="230">
                  <c:v>0.73436921834945701</c:v>
                </c:pt>
                <c:pt idx="231">
                  <c:v>0.74123984575271595</c:v>
                </c:pt>
                <c:pt idx="232">
                  <c:v>0.74792188405990601</c:v>
                </c:pt>
                <c:pt idx="233">
                  <c:v>0.75308567285537698</c:v>
                </c:pt>
                <c:pt idx="234">
                  <c:v>0.75530499219894398</c:v>
                </c:pt>
                <c:pt idx="235">
                  <c:v>0.75365912914276101</c:v>
                </c:pt>
                <c:pt idx="236">
                  <c:v>0.74799096584320102</c:v>
                </c:pt>
                <c:pt idx="237">
                  <c:v>0.73890930414199796</c:v>
                </c:pt>
                <c:pt idx="238">
                  <c:v>0.72749763727188099</c:v>
                </c:pt>
                <c:pt idx="239">
                  <c:v>0.71498721837997403</c:v>
                </c:pt>
                <c:pt idx="240">
                  <c:v>0.70239335298538197</c:v>
                </c:pt>
                <c:pt idx="241">
                  <c:v>0.69036269187927202</c:v>
                </c:pt>
                <c:pt idx="242">
                  <c:v>0.67910885810852095</c:v>
                </c:pt>
                <c:pt idx="243">
                  <c:v>0.66851985454559304</c:v>
                </c:pt>
                <c:pt idx="244">
                  <c:v>0.65836143493652299</c:v>
                </c:pt>
                <c:pt idx="245">
                  <c:v>0.64852285385131803</c:v>
                </c:pt>
                <c:pt idx="246">
                  <c:v>0.63929718732833896</c:v>
                </c:pt>
                <c:pt idx="247">
                  <c:v>0.63159495592117298</c:v>
                </c:pt>
                <c:pt idx="248">
                  <c:v>0.62683260440826405</c:v>
                </c:pt>
                <c:pt idx="249">
                  <c:v>0.62664711475372303</c:v>
                </c:pt>
                <c:pt idx="250">
                  <c:v>0.63245022296905495</c:v>
                </c:pt>
                <c:pt idx="251">
                  <c:v>0.644938945770264</c:v>
                </c:pt>
                <c:pt idx="252">
                  <c:v>0.66378444433212302</c:v>
                </c:pt>
                <c:pt idx="253">
                  <c:v>0.68763339519500699</c:v>
                </c:pt>
                <c:pt idx="254">
                  <c:v>0.714269578456879</c:v>
                </c:pt>
                <c:pt idx="255">
                  <c:v>0.741011202335358</c:v>
                </c:pt>
                <c:pt idx="256">
                  <c:v>0.76517879962921098</c:v>
                </c:pt>
                <c:pt idx="257">
                  <c:v>0.78450590372085605</c:v>
                </c:pt>
                <c:pt idx="258">
                  <c:v>0.79745638370513905</c:v>
                </c:pt>
                <c:pt idx="259">
                  <c:v>0.80339372158050504</c:v>
                </c:pt>
                <c:pt idx="260">
                  <c:v>0.80263191461563099</c:v>
                </c:pt>
                <c:pt idx="261">
                  <c:v>0.79623895883560203</c:v>
                </c:pt>
                <c:pt idx="262">
                  <c:v>0.78577363491058405</c:v>
                </c:pt>
                <c:pt idx="263">
                  <c:v>0.77288001775741599</c:v>
                </c:pt>
                <c:pt idx="264">
                  <c:v>0.75896477699279796</c:v>
                </c:pt>
                <c:pt idx="265">
                  <c:v>0.74507671594619795</c:v>
                </c:pt>
                <c:pt idx="266">
                  <c:v>0.73196536302566495</c:v>
                </c:pt>
                <c:pt idx="267">
                  <c:v>0.72029465436935403</c:v>
                </c:pt>
                <c:pt idx="268">
                  <c:v>0.71089130640029896</c:v>
                </c:pt>
                <c:pt idx="269">
                  <c:v>0.70474618673324596</c:v>
                </c:pt>
                <c:pt idx="270">
                  <c:v>0.70295423269271895</c:v>
                </c:pt>
                <c:pt idx="271">
                  <c:v>0.70657783746719405</c:v>
                </c:pt>
                <c:pt idx="272">
                  <c:v>0.71645754575729403</c:v>
                </c:pt>
                <c:pt idx="273">
                  <c:v>0.73297262191772505</c:v>
                </c:pt>
                <c:pt idx="274">
                  <c:v>0.75576710700988803</c:v>
                </c:pt>
                <c:pt idx="275">
                  <c:v>0.78377646207809404</c:v>
                </c:pt>
                <c:pt idx="276">
                  <c:v>0.81530445814132702</c:v>
                </c:pt>
                <c:pt idx="277">
                  <c:v>0.84821408987045299</c:v>
                </c:pt>
                <c:pt idx="278">
                  <c:v>0.88015335798263605</c:v>
                </c:pt>
                <c:pt idx="279">
                  <c:v>0.90893584489822399</c:v>
                </c:pt>
                <c:pt idx="280">
                  <c:v>0.93310725688934304</c:v>
                </c:pt>
                <c:pt idx="281">
                  <c:v>0.952067852020264</c:v>
                </c:pt>
                <c:pt idx="282">
                  <c:v>0.96595889329910301</c:v>
                </c:pt>
                <c:pt idx="283">
                  <c:v>0.97531652450561501</c:v>
                </c:pt>
                <c:pt idx="284">
                  <c:v>0.98064440488815297</c:v>
                </c:pt>
                <c:pt idx="285">
                  <c:v>0.98203587532043501</c:v>
                </c:pt>
                <c:pt idx="286">
                  <c:v>0.97910356521606501</c:v>
                </c:pt>
                <c:pt idx="287">
                  <c:v>0.97114115953445401</c:v>
                </c:pt>
                <c:pt idx="288">
                  <c:v>0.95738786458969105</c:v>
                </c:pt>
                <c:pt idx="289">
                  <c:v>0.93752682209014904</c:v>
                </c:pt>
                <c:pt idx="290">
                  <c:v>0.91213887929916404</c:v>
                </c:pt>
                <c:pt idx="291">
                  <c:v>0.883120357990265</c:v>
                </c:pt>
                <c:pt idx="292">
                  <c:v>0.85365617275238004</c:v>
                </c:pt>
                <c:pt idx="293">
                  <c:v>0.82789158821106001</c:v>
                </c:pt>
                <c:pt idx="294">
                  <c:v>0.81006395816803001</c:v>
                </c:pt>
                <c:pt idx="295">
                  <c:v>0.803488910198212</c:v>
                </c:pt>
                <c:pt idx="296">
                  <c:v>0.80977392196655296</c:v>
                </c:pt>
                <c:pt idx="297">
                  <c:v>0.82850474119186401</c:v>
                </c:pt>
                <c:pt idx="298">
                  <c:v>0.85754370689392101</c:v>
                </c:pt>
                <c:pt idx="299">
                  <c:v>0.89359247684478804</c:v>
                </c:pt>
                <c:pt idx="300">
                  <c:v>0.93302732706069902</c:v>
                </c:pt>
                <c:pt idx="301">
                  <c:v>0.97245121002197299</c:v>
                </c:pt>
                <c:pt idx="302">
                  <c:v>1.00907874107361</c:v>
                </c:pt>
                <c:pt idx="303">
                  <c:v>1.0408468246460001</c:v>
                </c:pt>
                <c:pt idx="304">
                  <c:v>1.0664023160934399</c:v>
                </c:pt>
                <c:pt idx="305">
                  <c:v>1.0849983692169201</c:v>
                </c:pt>
                <c:pt idx="306">
                  <c:v>1.0963490009307899</c:v>
                </c:pt>
                <c:pt idx="307">
                  <c:v>1.10042452812195</c:v>
                </c:pt>
                <c:pt idx="308">
                  <c:v>1.0974103212356601</c:v>
                </c:pt>
                <c:pt idx="309">
                  <c:v>1.08779621124268</c:v>
                </c:pt>
                <c:pt idx="310">
                  <c:v>1.0725333690643299</c:v>
                </c:pt>
                <c:pt idx="311">
                  <c:v>1.0530059337616</c:v>
                </c:pt>
                <c:pt idx="312">
                  <c:v>1.03102803230286</c:v>
                </c:pt>
                <c:pt idx="313">
                  <c:v>1.0087388753891</c:v>
                </c:pt>
                <c:pt idx="314">
                  <c:v>0.988361775875092</c:v>
                </c:pt>
                <c:pt idx="315">
                  <c:v>0.97198611497878995</c:v>
                </c:pt>
                <c:pt idx="316">
                  <c:v>0.96140193939208995</c:v>
                </c:pt>
                <c:pt idx="317">
                  <c:v>0.95803040266036998</c:v>
                </c:pt>
                <c:pt idx="318">
                  <c:v>0.96286946535110496</c:v>
                </c:pt>
                <c:pt idx="319">
                  <c:v>0.97627097368240401</c:v>
                </c:pt>
                <c:pt idx="320">
                  <c:v>0.997761011123657</c:v>
                </c:pt>
                <c:pt idx="321">
                  <c:v>1.0261193513870199</c:v>
                </c:pt>
                <c:pt idx="322">
                  <c:v>1.05948066711426</c:v>
                </c:pt>
                <c:pt idx="323">
                  <c:v>1.09545850753784</c:v>
                </c:pt>
                <c:pt idx="324">
                  <c:v>1.13173055648804</c:v>
                </c:pt>
                <c:pt idx="325">
                  <c:v>1.16642034053802</c:v>
                </c:pt>
                <c:pt idx="326">
                  <c:v>1.1981441974639899</c:v>
                </c:pt>
                <c:pt idx="327">
                  <c:v>1.2260769605636599</c:v>
                </c:pt>
                <c:pt idx="328">
                  <c:v>1.24991583824158</c:v>
                </c:pt>
                <c:pt idx="329">
                  <c:v>1.26959669589996</c:v>
                </c:pt>
                <c:pt idx="330">
                  <c:v>1.2851036787033101</c:v>
                </c:pt>
                <c:pt idx="331">
                  <c:v>1.2963383197784399</c:v>
                </c:pt>
                <c:pt idx="332">
                  <c:v>1.30310165882111</c:v>
                </c:pt>
                <c:pt idx="333">
                  <c:v>1.3051022291183501</c:v>
                </c:pt>
                <c:pt idx="334">
                  <c:v>1.3021379709243801</c:v>
                </c:pt>
                <c:pt idx="335">
                  <c:v>1.29432916641235</c:v>
                </c:pt>
                <c:pt idx="336">
                  <c:v>1.2823122739791899</c:v>
                </c:pt>
                <c:pt idx="337">
                  <c:v>1.26726818084717</c:v>
                </c:pt>
                <c:pt idx="338">
                  <c:v>1.25089251995087</c:v>
                </c:pt>
                <c:pt idx="339">
                  <c:v>1.2351652383804299</c:v>
                </c:pt>
                <c:pt idx="340">
                  <c:v>1.2220499515533401</c:v>
                </c:pt>
                <c:pt idx="341">
                  <c:v>1.2132928371429399</c:v>
                </c:pt>
                <c:pt idx="342">
                  <c:v>1.2103173732757599</c:v>
                </c:pt>
                <c:pt idx="343">
                  <c:v>1.2141591310501101</c:v>
                </c:pt>
                <c:pt idx="344">
                  <c:v>1.2254984378814699</c:v>
                </c:pt>
                <c:pt idx="345">
                  <c:v>1.2445490360260001</c:v>
                </c:pt>
                <c:pt idx="346">
                  <c:v>1.2709034681320199</c:v>
                </c:pt>
                <c:pt idx="347">
                  <c:v>1.3035150766372701</c:v>
                </c:pt>
                <c:pt idx="348">
                  <c:v>1.3408511877059901</c:v>
                </c:pt>
                <c:pt idx="349">
                  <c:v>1.3811557292938199</c:v>
                </c:pt>
                <c:pt idx="350">
                  <c:v>1.4226725101470901</c:v>
                </c:pt>
                <c:pt idx="351">
                  <c:v>1.4636617898941</c:v>
                </c:pt>
                <c:pt idx="352">
                  <c:v>1.50243079662323</c:v>
                </c:pt>
                <c:pt idx="353">
                  <c:v>1.5373835563659699</c:v>
                </c:pt>
                <c:pt idx="354">
                  <c:v>1.56714475154877</c:v>
                </c:pt>
                <c:pt idx="355">
                  <c:v>1.59059309959412</c:v>
                </c:pt>
                <c:pt idx="356">
                  <c:v>1.6070015430450399</c:v>
                </c:pt>
                <c:pt idx="357">
                  <c:v>1.61608910560608</c:v>
                </c:pt>
                <c:pt idx="358">
                  <c:v>1.6180431842803999</c:v>
                </c:pt>
                <c:pt idx="359">
                  <c:v>1.61334896087647</c:v>
                </c:pt>
                <c:pt idx="360">
                  <c:v>1.6027973890304601</c:v>
                </c:pt>
                <c:pt idx="361">
                  <c:v>1.5875842571258501</c:v>
                </c:pt>
                <c:pt idx="362">
                  <c:v>1.5693775415420499</c:v>
                </c:pt>
                <c:pt idx="363">
                  <c:v>1.55045294761658</c:v>
                </c:pt>
                <c:pt idx="364">
                  <c:v>1.5336623191833501</c:v>
                </c:pt>
                <c:pt idx="365">
                  <c:v>1.5221874713897701</c:v>
                </c:pt>
                <c:pt idx="366">
                  <c:v>1.5190629959106401</c:v>
                </c:pt>
                <c:pt idx="367">
                  <c:v>1.52676165103912</c:v>
                </c:pt>
                <c:pt idx="368">
                  <c:v>1.5468057394027701</c:v>
                </c:pt>
                <c:pt idx="369">
                  <c:v>1.57933330535889</c:v>
                </c:pt>
                <c:pt idx="370">
                  <c:v>1.6228790283203101</c:v>
                </c:pt>
                <c:pt idx="371">
                  <c:v>1.67440617084503</c:v>
                </c:pt>
                <c:pt idx="372">
                  <c:v>1.7297323942184399</c:v>
                </c:pt>
                <c:pt idx="373">
                  <c:v>1.78434705734253</c:v>
                </c:pt>
                <c:pt idx="374">
                  <c:v>1.8344310522079501</c:v>
                </c:pt>
                <c:pt idx="375">
                  <c:v>1.8775118589401201</c:v>
                </c:pt>
                <c:pt idx="376">
                  <c:v>1.91256463527679</c:v>
                </c:pt>
                <c:pt idx="377">
                  <c:v>1.93965339660645</c:v>
                </c:pt>
                <c:pt idx="378">
                  <c:v>1.9596517086029099</c:v>
                </c:pt>
                <c:pt idx="379">
                  <c:v>1.9737066030502299</c:v>
                </c:pt>
                <c:pt idx="380">
                  <c:v>1.9828288555145299</c:v>
                </c:pt>
                <c:pt idx="381">
                  <c:v>1.9876509904861499</c:v>
                </c:pt>
                <c:pt idx="382">
                  <c:v>1.98855197429657</c:v>
                </c:pt>
                <c:pt idx="383">
                  <c:v>1.9858102798461901</c:v>
                </c:pt>
                <c:pt idx="384">
                  <c:v>1.9797403812408401</c:v>
                </c:pt>
                <c:pt idx="385">
                  <c:v>1.97080886363983</c:v>
                </c:pt>
                <c:pt idx="386">
                  <c:v>1.95972812175751</c:v>
                </c:pt>
                <c:pt idx="387">
                  <c:v>1.94763791561127</c:v>
                </c:pt>
                <c:pt idx="388">
                  <c:v>1.9361093044280999</c:v>
                </c:pt>
                <c:pt idx="389">
                  <c:v>1.9270821809768699</c:v>
                </c:pt>
                <c:pt idx="390">
                  <c:v>1.92255187034607</c:v>
                </c:pt>
                <c:pt idx="391">
                  <c:v>1.9241803884506199</c:v>
                </c:pt>
                <c:pt idx="392">
                  <c:v>1.9329309463501001</c:v>
                </c:pt>
                <c:pt idx="393">
                  <c:v>1.9488878250122099</c:v>
                </c:pt>
                <c:pt idx="394">
                  <c:v>1.9713008403778101</c:v>
                </c:pt>
                <c:pt idx="395">
                  <c:v>1.9985885620117201</c:v>
                </c:pt>
                <c:pt idx="396">
                  <c:v>2.02856397628784</c:v>
                </c:pt>
                <c:pt idx="397">
                  <c:v>2.0588178634643599</c:v>
                </c:pt>
                <c:pt idx="398">
                  <c:v>2.08715796470642</c:v>
                </c:pt>
                <c:pt idx="399">
                  <c:v>2.11203932762146</c:v>
                </c:pt>
                <c:pt idx="400">
                  <c:v>2.1328065395355198</c:v>
                </c:pt>
                <c:pt idx="401">
                  <c:v>2.1495947837829599</c:v>
                </c:pt>
                <c:pt idx="402">
                  <c:v>2.1628789901733398</c:v>
                </c:pt>
                <c:pt idx="403">
                  <c:v>2.1731095314025901</c:v>
                </c:pt>
                <c:pt idx="404">
                  <c:v>2.18016409873962</c:v>
                </c:pt>
                <c:pt idx="405">
                  <c:v>2.1832752227783199</c:v>
                </c:pt>
                <c:pt idx="406">
                  <c:v>2.1813051700592001</c:v>
                </c:pt>
                <c:pt idx="407">
                  <c:v>2.1733052730560298</c:v>
                </c:pt>
                <c:pt idx="408">
                  <c:v>2.1591961383819598</c:v>
                </c:pt>
                <c:pt idx="409">
                  <c:v>2.14033031463623</c:v>
                </c:pt>
                <c:pt idx="410">
                  <c:v>2.11954665184021</c:v>
                </c:pt>
                <c:pt idx="411">
                  <c:v>2.1006608009338401</c:v>
                </c:pt>
                <c:pt idx="412">
                  <c:v>2.0876333713531499</c:v>
                </c:pt>
                <c:pt idx="413">
                  <c:v>2.08377313613892</c:v>
                </c:pt>
                <c:pt idx="414">
                  <c:v>2.0907297134399401</c:v>
                </c:pt>
                <c:pt idx="415">
                  <c:v>2.1079304218292201</c:v>
                </c:pt>
                <c:pt idx="416">
                  <c:v>2.1327528953552202</c:v>
                </c:pt>
                <c:pt idx="417">
                  <c:v>2.16079878807068</c:v>
                </c:pt>
                <c:pt idx="418">
                  <c:v>2.1870090961456299</c:v>
                </c:pt>
                <c:pt idx="419">
                  <c:v>2.2074246406555198</c:v>
                </c:pt>
                <c:pt idx="420">
                  <c:v>2.22010445594788</c:v>
                </c:pt>
                <c:pt idx="421">
                  <c:v>2.2253081798553498</c:v>
                </c:pt>
                <c:pt idx="422">
                  <c:v>2.2249460220336901</c:v>
                </c:pt>
                <c:pt idx="423">
                  <c:v>2.2218225002288801</c:v>
                </c:pt>
                <c:pt idx="424">
                  <c:v>2.2186267375946001</c:v>
                </c:pt>
                <c:pt idx="425">
                  <c:v>2.2171714305877699</c:v>
                </c:pt>
                <c:pt idx="426">
                  <c:v>2.2180435657501198</c:v>
                </c:pt>
                <c:pt idx="427">
                  <c:v>2.2207186222076398</c:v>
                </c:pt>
                <c:pt idx="428">
                  <c:v>2.2240140438079798</c:v>
                </c:pt>
                <c:pt idx="429">
                  <c:v>2.2265288829803498</c:v>
                </c:pt>
                <c:pt idx="430">
                  <c:v>2.2270243167877202</c:v>
                </c:pt>
                <c:pt idx="431">
                  <c:v>2.22471952438354</c:v>
                </c:pt>
                <c:pt idx="432">
                  <c:v>2.21953320503235</c:v>
                </c:pt>
                <c:pt idx="433">
                  <c:v>2.21217012405396</c:v>
                </c:pt>
                <c:pt idx="434">
                  <c:v>2.2039668560028098</c:v>
                </c:pt>
                <c:pt idx="435">
                  <c:v>2.1962921619415301</c:v>
                </c:pt>
                <c:pt idx="436">
                  <c:v>2.1899032592773402</c:v>
                </c:pt>
                <c:pt idx="437">
                  <c:v>2.1844518184661901</c:v>
                </c:pt>
                <c:pt idx="438">
                  <c:v>2.1786053180694598</c:v>
                </c:pt>
                <c:pt idx="439">
                  <c:v>2.1705701351165798</c:v>
                </c:pt>
                <c:pt idx="440">
                  <c:v>2.15887403488159</c:v>
                </c:pt>
                <c:pt idx="441">
                  <c:v>2.1431117057800302</c:v>
                </c:pt>
                <c:pt idx="442">
                  <c:v>2.12420582771301</c:v>
                </c:pt>
                <c:pt idx="443">
                  <c:v>2.1042928695678702</c:v>
                </c:pt>
                <c:pt idx="444">
                  <c:v>2.0862278938293501</c:v>
                </c:pt>
                <c:pt idx="445">
                  <c:v>2.0728621482849099</c:v>
                </c:pt>
                <c:pt idx="446">
                  <c:v>2.0663158893585201</c:v>
                </c:pt>
                <c:pt idx="447">
                  <c:v>2.0674402713775599</c:v>
                </c:pt>
                <c:pt idx="448">
                  <c:v>2.0756595134735099</c:v>
                </c:pt>
                <c:pt idx="449">
                  <c:v>2.0890760421752899</c:v>
                </c:pt>
                <c:pt idx="450">
                  <c:v>2.1048347949981698</c:v>
                </c:pt>
                <c:pt idx="451">
                  <c:v>2.1197373867034899</c:v>
                </c:pt>
                <c:pt idx="452">
                  <c:v>2.1308932304382302</c:v>
                </c:pt>
                <c:pt idx="453">
                  <c:v>2.1361887454986599</c:v>
                </c:pt>
                <c:pt idx="454">
                  <c:v>2.1345801353454599</c:v>
                </c:pt>
                <c:pt idx="455">
                  <c:v>2.1261069774627699</c:v>
                </c:pt>
                <c:pt idx="456">
                  <c:v>2.1116750240325901</c:v>
                </c:pt>
                <c:pt idx="457">
                  <c:v>2.0926756858825701</c:v>
                </c:pt>
                <c:pt idx="458">
                  <c:v>2.0706787109375</c:v>
                </c:pt>
                <c:pt idx="459">
                  <c:v>2.04732012748718</c:v>
                </c:pt>
                <c:pt idx="460">
                  <c:v>2.02426981925964</c:v>
                </c:pt>
                <c:pt idx="461">
                  <c:v>2.0032031536102299</c:v>
                </c:pt>
                <c:pt idx="462">
                  <c:v>1.9857659339904801</c:v>
                </c:pt>
                <c:pt idx="463">
                  <c:v>1.97323441505432</c:v>
                </c:pt>
                <c:pt idx="464">
                  <c:v>1.9662902355194101</c:v>
                </c:pt>
                <c:pt idx="465">
                  <c:v>1.9651135206222501</c:v>
                </c:pt>
                <c:pt idx="466">
                  <c:v>1.9695008993148799</c:v>
                </c:pt>
                <c:pt idx="467">
                  <c:v>1.9788554906845099</c:v>
                </c:pt>
                <c:pt idx="468">
                  <c:v>1.99225437641144</c:v>
                </c:pt>
                <c:pt idx="469">
                  <c:v>2.00845551490784</c:v>
                </c:pt>
                <c:pt idx="470">
                  <c:v>2.0257556438446001</c:v>
                </c:pt>
                <c:pt idx="471">
                  <c:v>2.0420379638671902</c:v>
                </c:pt>
                <c:pt idx="472">
                  <c:v>2.05518698692322</c:v>
                </c:pt>
                <c:pt idx="473">
                  <c:v>2.0633916854858398</c:v>
                </c:pt>
                <c:pt idx="474">
                  <c:v>2.06540775299072</c:v>
                </c:pt>
                <c:pt idx="475">
                  <c:v>2.0607149600982702</c:v>
                </c:pt>
                <c:pt idx="476">
                  <c:v>2.0494899749755899</c:v>
                </c:pt>
                <c:pt idx="477">
                  <c:v>2.0325450897216801</c:v>
                </c:pt>
                <c:pt idx="478">
                  <c:v>2.01106834411621</c:v>
                </c:pt>
                <c:pt idx="479">
                  <c:v>1.98646795749664</c:v>
                </c:pt>
                <c:pt idx="480">
                  <c:v>1.9603186845779399</c:v>
                </c:pt>
                <c:pt idx="481">
                  <c:v>1.9344670772552499</c:v>
                </c:pt>
                <c:pt idx="482">
                  <c:v>1.91073215007782</c:v>
                </c:pt>
                <c:pt idx="483">
                  <c:v>1.89039766788483</c:v>
                </c:pt>
                <c:pt idx="484">
                  <c:v>1.87398898601532</c:v>
                </c:pt>
                <c:pt idx="485">
                  <c:v>1.8614920377731301</c:v>
                </c:pt>
                <c:pt idx="486">
                  <c:v>1.8525704145431501</c:v>
                </c:pt>
                <c:pt idx="487">
                  <c:v>1.8464609384536701</c:v>
                </c:pt>
                <c:pt idx="488">
                  <c:v>1.8419592380523699</c:v>
                </c:pt>
                <c:pt idx="489">
                  <c:v>1.83755314350128</c:v>
                </c:pt>
                <c:pt idx="490">
                  <c:v>1.83177602291107</c:v>
                </c:pt>
                <c:pt idx="491">
                  <c:v>1.8235014677047701</c:v>
                </c:pt>
                <c:pt idx="492">
                  <c:v>1.81196665763855</c:v>
                </c:pt>
                <c:pt idx="493">
                  <c:v>1.7969651222228999</c:v>
                </c:pt>
                <c:pt idx="494">
                  <c:v>1.77890944480896</c:v>
                </c:pt>
                <c:pt idx="495">
                  <c:v>1.7587254047393801</c:v>
                </c:pt>
                <c:pt idx="496">
                  <c:v>1.73765385150909</c:v>
                </c:pt>
                <c:pt idx="497">
                  <c:v>1.71688055992126</c:v>
                </c:pt>
                <c:pt idx="498">
                  <c:v>1.6970914602279701</c:v>
                </c:pt>
                <c:pt idx="499">
                  <c:v>1.67828261852264</c:v>
                </c:pt>
                <c:pt idx="500">
                  <c:v>1.6597748994827299</c:v>
                </c:pt>
                <c:pt idx="501">
                  <c:v>1.64039671421051</c:v>
                </c:pt>
                <c:pt idx="502">
                  <c:v>1.6187952756881701</c:v>
                </c:pt>
                <c:pt idx="503">
                  <c:v>1.59379458427429</c:v>
                </c:pt>
                <c:pt idx="504">
                  <c:v>1.5645616054534901</c:v>
                </c:pt>
                <c:pt idx="505">
                  <c:v>1.5308262109756501</c:v>
                </c:pt>
                <c:pt idx="506">
                  <c:v>1.4930781126022299</c:v>
                </c:pt>
                <c:pt idx="507">
                  <c:v>1.4524607658386199</c:v>
                </c:pt>
                <c:pt idx="508">
                  <c:v>1.4105849266052199</c:v>
                </c:pt>
                <c:pt idx="509">
                  <c:v>1.36915171146393</c:v>
                </c:pt>
                <c:pt idx="510">
                  <c:v>1.3296545743942301</c:v>
                </c:pt>
                <c:pt idx="511">
                  <c:v>1.29305231571198</c:v>
                </c:pt>
                <c:pt idx="512">
                  <c:v>1.2598129510879501</c:v>
                </c:pt>
                <c:pt idx="513">
                  <c:v>1.23004114627838</c:v>
                </c:pt>
                <c:pt idx="514">
                  <c:v>1.2036539316177399</c:v>
                </c:pt>
                <c:pt idx="515">
                  <c:v>1.1805850267410301</c:v>
                </c:pt>
                <c:pt idx="516">
                  <c:v>1.16083884239197</c:v>
                </c:pt>
                <c:pt idx="517">
                  <c:v>1.1442958116531401</c:v>
                </c:pt>
                <c:pt idx="518">
                  <c:v>1.1305522918701201</c:v>
                </c:pt>
                <c:pt idx="519">
                  <c:v>1.11890149116516</c:v>
                </c:pt>
                <c:pt idx="520">
                  <c:v>1.1082729101180999</c:v>
                </c:pt>
                <c:pt idx="521">
                  <c:v>1.0974375009536701</c:v>
                </c:pt>
                <c:pt idx="522">
                  <c:v>1.08525991439819</c:v>
                </c:pt>
                <c:pt idx="523">
                  <c:v>1.0708760023117101</c:v>
                </c:pt>
                <c:pt idx="524">
                  <c:v>1.0537518262863199</c:v>
                </c:pt>
                <c:pt idx="525">
                  <c:v>1.03353095054626</c:v>
                </c:pt>
                <c:pt idx="526">
                  <c:v>1.01004886627197</c:v>
                </c:pt>
                <c:pt idx="527">
                  <c:v>0.98332482576370195</c:v>
                </c:pt>
                <c:pt idx="528">
                  <c:v>0.95360916852951105</c:v>
                </c:pt>
                <c:pt idx="529">
                  <c:v>0.92138230800628695</c:v>
                </c:pt>
                <c:pt idx="530">
                  <c:v>0.88730520009994496</c:v>
                </c:pt>
                <c:pt idx="531">
                  <c:v>0.85206949710845903</c:v>
                </c:pt>
                <c:pt idx="532">
                  <c:v>0.81622588634491</c:v>
                </c:pt>
                <c:pt idx="533">
                  <c:v>0.78010934591293302</c:v>
                </c:pt>
                <c:pt idx="534">
                  <c:v>0.74392253160476696</c:v>
                </c:pt>
                <c:pt idx="535">
                  <c:v>0.70795845985412598</c:v>
                </c:pt>
                <c:pt idx="536">
                  <c:v>0.67274463176727295</c:v>
                </c:pt>
                <c:pt idx="537">
                  <c:v>0.63912218809127797</c:v>
                </c:pt>
                <c:pt idx="538">
                  <c:v>0.60826545953750599</c:v>
                </c:pt>
                <c:pt idx="539">
                  <c:v>0.58151972293853804</c:v>
                </c:pt>
                <c:pt idx="540">
                  <c:v>0.56019836664199796</c:v>
                </c:pt>
                <c:pt idx="541">
                  <c:v>0.54531496763229403</c:v>
                </c:pt>
                <c:pt idx="542">
                  <c:v>0.53726655244827304</c:v>
                </c:pt>
                <c:pt idx="543">
                  <c:v>0.53554898500442505</c:v>
                </c:pt>
                <c:pt idx="544">
                  <c:v>0.53869527578353904</c:v>
                </c:pt>
                <c:pt idx="545">
                  <c:v>0.54438346624374401</c:v>
                </c:pt>
                <c:pt idx="546">
                  <c:v>0.549921274185181</c:v>
                </c:pt>
                <c:pt idx="547">
                  <c:v>0.55273556709289595</c:v>
                </c:pt>
                <c:pt idx="548">
                  <c:v>0.55078387260437001</c:v>
                </c:pt>
                <c:pt idx="549">
                  <c:v>0.54279971122741699</c:v>
                </c:pt>
                <c:pt idx="550">
                  <c:v>0.52833622694015503</c:v>
                </c:pt>
                <c:pt idx="551">
                  <c:v>0.50755578279495195</c:v>
                </c:pt>
                <c:pt idx="552">
                  <c:v>0.48097637295723</c:v>
                </c:pt>
                <c:pt idx="553">
                  <c:v>0.449229717254639</c:v>
                </c:pt>
                <c:pt idx="554">
                  <c:v>0.41295078396797202</c:v>
                </c:pt>
                <c:pt idx="555">
                  <c:v>0.37285214662551902</c:v>
                </c:pt>
                <c:pt idx="556">
                  <c:v>0.32973322272300698</c:v>
                </c:pt>
                <c:pt idx="557">
                  <c:v>0.28471687436103799</c:v>
                </c:pt>
                <c:pt idx="558">
                  <c:v>0.23933866620063801</c:v>
                </c:pt>
                <c:pt idx="559">
                  <c:v>0.19552597403526301</c:v>
                </c:pt>
                <c:pt idx="560">
                  <c:v>0.155428811907768</c:v>
                </c:pt>
                <c:pt idx="561">
                  <c:v>0.121144987642765</c:v>
                </c:pt>
                <c:pt idx="562" formatCode="0.00E+00">
                  <c:v>9.4436295330524403E-2</c:v>
                </c:pt>
                <c:pt idx="563" formatCode="0.00E+00">
                  <c:v>7.6351433992385906E-2</c:v>
                </c:pt>
                <c:pt idx="564" formatCode="0.00E+00">
                  <c:v>6.7061662673950195E-2</c:v>
                </c:pt>
                <c:pt idx="565" formatCode="0.00E+00">
                  <c:v>6.5757751464843806E-2</c:v>
                </c:pt>
                <c:pt idx="566" formatCode="0.00E+00">
                  <c:v>7.0700101554393796E-2</c:v>
                </c:pt>
                <c:pt idx="567" formatCode="0.00E+00">
                  <c:v>7.9496279358863803E-2</c:v>
                </c:pt>
                <c:pt idx="568" formatCode="0.00E+00">
                  <c:v>8.9452177286148099E-2</c:v>
                </c:pt>
                <c:pt idx="569" formatCode="0.00E+00">
                  <c:v>9.7973734140396104E-2</c:v>
                </c:pt>
                <c:pt idx="570">
                  <c:v>0.102946497499943</c:v>
                </c:pt>
                <c:pt idx="571">
                  <c:v>0.102899372577667</c:v>
                </c:pt>
                <c:pt idx="572" formatCode="0.00E+00">
                  <c:v>9.7048014402389499E-2</c:v>
                </c:pt>
                <c:pt idx="573" formatCode="0.00E+00">
                  <c:v>8.5203938186168698E-2</c:v>
                </c:pt>
                <c:pt idx="574" formatCode="0.00E+00">
                  <c:v>6.7526407539844499E-2</c:v>
                </c:pt>
                <c:pt idx="575" formatCode="0.00E+00">
                  <c:v>4.4346150010824197E-2</c:v>
                </c:pt>
                <c:pt idx="576">
                  <c:v>1.6069520264863999E-2</c:v>
                </c:pt>
                <c:pt idx="577" formatCode="0.00E+00">
                  <c:v>-1.68308205902576E-2</c:v>
                </c:pt>
                <c:pt idx="578" formatCode="0.00E+00">
                  <c:v>-5.37011250853539E-2</c:v>
                </c:pt>
                <c:pt idx="579">
                  <c:v>-9.3576729297637995E-2</c:v>
                </c:pt>
                <c:pt idx="580">
                  <c:v>-0.13516256213188199</c:v>
                </c:pt>
                <c:pt idx="581">
                  <c:v>-0.17682603001594499</c:v>
                </c:pt>
                <c:pt idx="582">
                  <c:v>-0.21666744351386999</c:v>
                </c:pt>
                <c:pt idx="583">
                  <c:v>-0.252710610628128</c:v>
                </c:pt>
                <c:pt idx="584">
                  <c:v>-0.28310099244117698</c:v>
                </c:pt>
                <c:pt idx="585">
                  <c:v>-0.306399255990982</c:v>
                </c:pt>
                <c:pt idx="586">
                  <c:v>-0.32189229130744901</c:v>
                </c:pt>
                <c:pt idx="587">
                  <c:v>-0.32978835701942399</c:v>
                </c:pt>
                <c:pt idx="588">
                  <c:v>-0.331276684999466</c:v>
                </c:pt>
                <c:pt idx="589">
                  <c:v>-0.32833674550056502</c:v>
                </c:pt>
                <c:pt idx="590">
                  <c:v>-0.32344073057174699</c:v>
                </c:pt>
                <c:pt idx="591">
                  <c:v>-0.31906053423881497</c:v>
                </c:pt>
                <c:pt idx="592">
                  <c:v>-0.31729203462600702</c:v>
                </c:pt>
                <c:pt idx="593">
                  <c:v>-0.31953743100166299</c:v>
                </c:pt>
                <c:pt idx="594">
                  <c:v>-0.32644948363304099</c:v>
                </c:pt>
                <c:pt idx="595">
                  <c:v>-0.33798548579215998</c:v>
                </c:pt>
                <c:pt idx="596">
                  <c:v>-0.35367724299430803</c:v>
                </c:pt>
                <c:pt idx="597">
                  <c:v>-0.372856885194778</c:v>
                </c:pt>
                <c:pt idx="598">
                  <c:v>-0.39484807848930398</c:v>
                </c:pt>
                <c:pt idx="599">
                  <c:v>-0.419103562831879</c:v>
                </c:pt>
                <c:pt idx="600">
                  <c:v>-0.44519895315170299</c:v>
                </c:pt>
                <c:pt idx="601">
                  <c:v>-0.47278457880020103</c:v>
                </c:pt>
                <c:pt idx="602">
                  <c:v>-0.50150471925735496</c:v>
                </c:pt>
                <c:pt idx="603">
                  <c:v>-0.53083449602127097</c:v>
                </c:pt>
                <c:pt idx="604">
                  <c:v>-0.55997997522354104</c:v>
                </c:pt>
                <c:pt idx="605">
                  <c:v>-0.58787083625793501</c:v>
                </c:pt>
                <c:pt idx="606">
                  <c:v>-0.61330008506774902</c:v>
                </c:pt>
                <c:pt idx="607">
                  <c:v>-0.63515239953994795</c:v>
                </c:pt>
                <c:pt idx="608">
                  <c:v>-0.65276116132736195</c:v>
                </c:pt>
                <c:pt idx="609">
                  <c:v>-0.66610985994339</c:v>
                </c:pt>
                <c:pt idx="610">
                  <c:v>-0.67593467235565197</c:v>
                </c:pt>
                <c:pt idx="611">
                  <c:v>-0.68357861042022705</c:v>
                </c:pt>
                <c:pt idx="612">
                  <c:v>-0.69069254398346003</c:v>
                </c:pt>
                <c:pt idx="613">
                  <c:v>-0.69891548156738303</c:v>
                </c:pt>
                <c:pt idx="614">
                  <c:v>-0.70951920747757002</c:v>
                </c:pt>
                <c:pt idx="615">
                  <c:v>-0.72321063280105602</c:v>
                </c:pt>
                <c:pt idx="616">
                  <c:v>-0.74001663923263605</c:v>
                </c:pt>
                <c:pt idx="617">
                  <c:v>-0.75942218303680398</c:v>
                </c:pt>
                <c:pt idx="618">
                  <c:v>-0.78061610460281405</c:v>
                </c:pt>
                <c:pt idx="619">
                  <c:v>-0.80269205570220903</c:v>
                </c:pt>
                <c:pt idx="620">
                  <c:v>-0.82493752241134599</c:v>
                </c:pt>
                <c:pt idx="621">
                  <c:v>-0.84699279069900502</c:v>
                </c:pt>
                <c:pt idx="622">
                  <c:v>-0.86886578798294101</c:v>
                </c:pt>
                <c:pt idx="623">
                  <c:v>-0.89094156026840199</c:v>
                </c:pt>
                <c:pt idx="624">
                  <c:v>-0.91377514600753795</c:v>
                </c:pt>
                <c:pt idx="625">
                  <c:v>-0.937830030918121</c:v>
                </c:pt>
                <c:pt idx="626">
                  <c:v>-0.963209629058838</c:v>
                </c:pt>
                <c:pt idx="627">
                  <c:v>-0.98954010009765603</c:v>
                </c:pt>
                <c:pt idx="628">
                  <c:v>-1.0159549713134799</c:v>
                </c:pt>
                <c:pt idx="629">
                  <c:v>-1.04132568836212</c:v>
                </c:pt>
                <c:pt idx="630">
                  <c:v>-1.0645954608917201</c:v>
                </c:pt>
                <c:pt idx="631">
                  <c:v>-1.08503293991089</c:v>
                </c:pt>
                <c:pt idx="632">
                  <c:v>-1.1024595499038701</c:v>
                </c:pt>
                <c:pt idx="633">
                  <c:v>-1.1173297166824301</c:v>
                </c:pt>
                <c:pt idx="634">
                  <c:v>-1.13064730167389</c:v>
                </c:pt>
                <c:pt idx="635">
                  <c:v>-1.14383733272552</c:v>
                </c:pt>
                <c:pt idx="636">
                  <c:v>-1.1585334539413501</c:v>
                </c:pt>
                <c:pt idx="637">
                  <c:v>-1.17636358737946</c:v>
                </c:pt>
                <c:pt idx="638">
                  <c:v>-1.19850277900696</c:v>
                </c:pt>
                <c:pt idx="639">
                  <c:v>-1.22529768943787</c:v>
                </c:pt>
                <c:pt idx="640">
                  <c:v>-1.25625991821289</c:v>
                </c:pt>
                <c:pt idx="641">
                  <c:v>-1.2900965213775599</c:v>
                </c:pt>
                <c:pt idx="642">
                  <c:v>-1.32476150989532</c:v>
                </c:pt>
                <c:pt idx="643">
                  <c:v>-1.3580641746521001</c:v>
                </c:pt>
                <c:pt idx="644">
                  <c:v>-1.3884743452072099</c:v>
                </c:pt>
                <c:pt idx="645">
                  <c:v>-1.4155353307723999</c:v>
                </c:pt>
                <c:pt idx="646">
                  <c:v>-1.43987929821014</c:v>
                </c:pt>
                <c:pt idx="647">
                  <c:v>-1.4629710912704501</c:v>
                </c:pt>
                <c:pt idx="648">
                  <c:v>-1.4865151643753101</c:v>
                </c:pt>
                <c:pt idx="649">
                  <c:v>-1.5118005275726301</c:v>
                </c:pt>
                <c:pt idx="650">
                  <c:v>-1.53935647010803</c:v>
                </c:pt>
                <c:pt idx="651">
                  <c:v>-1.5689122676849401</c:v>
                </c:pt>
                <c:pt idx="652">
                  <c:v>-1.5995506048202499</c:v>
                </c:pt>
                <c:pt idx="653">
                  <c:v>-1.63000988960266</c:v>
                </c:pt>
                <c:pt idx="654">
                  <c:v>-1.6590381860732999</c:v>
                </c:pt>
                <c:pt idx="655">
                  <c:v>-1.68574237823486</c:v>
                </c:pt>
                <c:pt idx="656">
                  <c:v>-1.7099182605743399</c:v>
                </c:pt>
                <c:pt idx="657">
                  <c:v>-1.7322150468826301</c:v>
                </c:pt>
                <c:pt idx="658">
                  <c:v>-1.7540879249572801</c:v>
                </c:pt>
                <c:pt idx="659">
                  <c:v>-1.77751576900482</c:v>
                </c:pt>
                <c:pt idx="660">
                  <c:v>-1.8043634891510001</c:v>
                </c:pt>
                <c:pt idx="661">
                  <c:v>-1.8358407020568801</c:v>
                </c:pt>
                <c:pt idx="662">
                  <c:v>-1.87228715419769</c:v>
                </c:pt>
                <c:pt idx="663">
                  <c:v>-1.91307008266449</c:v>
                </c:pt>
                <c:pt idx="664">
                  <c:v>-1.9566733837127701</c:v>
                </c:pt>
                <c:pt idx="665">
                  <c:v>-2.00109767913818</c:v>
                </c:pt>
                <c:pt idx="666">
                  <c:v>-2.0443477630615199</c:v>
                </c:pt>
                <c:pt idx="667">
                  <c:v>-2.0848948955535902</c:v>
                </c:pt>
                <c:pt idx="668">
                  <c:v>-2.12191605567932</c:v>
                </c:pt>
                <c:pt idx="669">
                  <c:v>-2.1554250717163099</c:v>
                </c:pt>
                <c:pt idx="670">
                  <c:v>-2.1862266063690199</c:v>
                </c:pt>
                <c:pt idx="671">
                  <c:v>-2.2156801223754901</c:v>
                </c:pt>
                <c:pt idx="672">
                  <c:v>-2.2454204559326199</c:v>
                </c:pt>
                <c:pt idx="673">
                  <c:v>-2.2769844532012899</c:v>
                </c:pt>
                <c:pt idx="674">
                  <c:v>-2.3114182949066202</c:v>
                </c:pt>
                <c:pt idx="675">
                  <c:v>-2.3489420413970898</c:v>
                </c:pt>
                <c:pt idx="676">
                  <c:v>-2.3888187408447301</c:v>
                </c:pt>
                <c:pt idx="677">
                  <c:v>-2.4295632839202899</c:v>
                </c:pt>
                <c:pt idx="678">
                  <c:v>-2.4695253372192401</c:v>
                </c:pt>
                <c:pt idx="679">
                  <c:v>-2.5075204372406001</c:v>
                </c:pt>
                <c:pt idx="680">
                  <c:v>-2.5434865951538099</c:v>
                </c:pt>
                <c:pt idx="681">
                  <c:v>-2.5785107612609899</c:v>
                </c:pt>
                <c:pt idx="682">
                  <c:v>-2.6144847869872998</c:v>
                </c:pt>
                <c:pt idx="683">
                  <c:v>-2.65357613563538</c:v>
                </c:pt>
                <c:pt idx="684">
                  <c:v>-2.69748878479004</c:v>
                </c:pt>
                <c:pt idx="685">
                  <c:v>-2.7468571662902801</c:v>
                </c:pt>
                <c:pt idx="686">
                  <c:v>-2.8009948730468799</c:v>
                </c:pt>
                <c:pt idx="687">
                  <c:v>-2.8580954074859601</c:v>
                </c:pt>
                <c:pt idx="688">
                  <c:v>-2.9156579971313499</c:v>
                </c:pt>
                <c:pt idx="689">
                  <c:v>-2.97104120254517</c:v>
                </c:pt>
                <c:pt idx="690">
                  <c:v>-3.0220036506652801</c:v>
                </c:pt>
                <c:pt idx="691">
                  <c:v>-3.0671799182891801</c:v>
                </c:pt>
                <c:pt idx="692">
                  <c:v>-3.1063094139099099</c:v>
                </c:pt>
                <c:pt idx="693">
                  <c:v>-3.1403014659881601</c:v>
                </c:pt>
                <c:pt idx="694">
                  <c:v>-3.17100310325623</c:v>
                </c:pt>
                <c:pt idx="695">
                  <c:v>-3.2008759975433398</c:v>
                </c:pt>
                <c:pt idx="696">
                  <c:v>-3.2325086593627899</c:v>
                </c:pt>
                <c:pt idx="697">
                  <c:v>-3.2681183815002401</c:v>
                </c:pt>
                <c:pt idx="698">
                  <c:v>-3.3091025352478001</c:v>
                </c:pt>
                <c:pt idx="699">
                  <c:v>-3.35605812072754</c:v>
                </c:pt>
                <c:pt idx="700">
                  <c:v>-3.4091053009033199</c:v>
                </c:pt>
                <c:pt idx="701">
                  <c:v>-3.4681303501129199</c:v>
                </c:pt>
                <c:pt idx="702">
                  <c:v>-3.5325682163238499</c:v>
                </c:pt>
                <c:pt idx="703">
                  <c:v>-3.6014165878295898</c:v>
                </c:pt>
                <c:pt idx="704">
                  <c:v>-3.6734640598297101</c:v>
                </c:pt>
                <c:pt idx="705">
                  <c:v>-3.7470133304595898</c:v>
                </c:pt>
                <c:pt idx="706">
                  <c:v>-3.8197193145752002</c:v>
                </c:pt>
                <c:pt idx="707">
                  <c:v>-3.88912773132324</c:v>
                </c:pt>
                <c:pt idx="708">
                  <c:v>-3.95320343971252</c:v>
                </c:pt>
                <c:pt idx="709">
                  <c:v>-4.0107603073120099</c:v>
                </c:pt>
                <c:pt idx="710">
                  <c:v>-4.0616917610168501</c:v>
                </c:pt>
                <c:pt idx="711">
                  <c:v>-4.1069707870483398</c:v>
                </c:pt>
                <c:pt idx="712">
                  <c:v>-4.1478638648986799</c:v>
                </c:pt>
                <c:pt idx="713">
                  <c:v>-4.1856369972229004</c:v>
                </c:pt>
                <c:pt idx="714">
                  <c:v>-4.2218117713928196</c:v>
                </c:pt>
                <c:pt idx="715">
                  <c:v>-4.2579765319824201</c:v>
                </c:pt>
                <c:pt idx="716">
                  <c:v>-4.2956085205078098</c:v>
                </c:pt>
                <c:pt idx="717">
                  <c:v>-4.33620262145996</c:v>
                </c:pt>
                <c:pt idx="718">
                  <c:v>-4.3811526298522896</c:v>
                </c:pt>
                <c:pt idx="719">
                  <c:v>-4.4314889907836896</c:v>
                </c:pt>
                <c:pt idx="720">
                  <c:v>-4.4877185821533203</c:v>
                </c:pt>
                <c:pt idx="721">
                  <c:v>-4.5496702194213903</c:v>
                </c:pt>
                <c:pt idx="722">
                  <c:v>-4.6166110038757298</c:v>
                </c:pt>
                <c:pt idx="723">
                  <c:v>-4.6873407363891602</c:v>
                </c:pt>
                <c:pt idx="724">
                  <c:v>-4.7603473663330096</c:v>
                </c:pt>
                <c:pt idx="725">
                  <c:v>-4.8338327407836896</c:v>
                </c:pt>
                <c:pt idx="726">
                  <c:v>-4.9057950973510698</c:v>
                </c:pt>
                <c:pt idx="727">
                  <c:v>-4.9742941856384304</c:v>
                </c:pt>
                <c:pt idx="728">
                  <c:v>-5.0378861427307102</c:v>
                </c:pt>
                <c:pt idx="729">
                  <c:v>-5.0959820747375497</c:v>
                </c:pt>
                <c:pt idx="730">
                  <c:v>-5.1489915847778303</c:v>
                </c:pt>
                <c:pt idx="731">
                  <c:v>-5.1980562210082999</c:v>
                </c:pt>
                <c:pt idx="732">
                  <c:v>-5.24458885192871</c:v>
                </c:pt>
                <c:pt idx="733">
                  <c:v>-5.2897882461547896</c:v>
                </c:pt>
                <c:pt idx="734">
                  <c:v>-5.3344430923461896</c:v>
                </c:pt>
                <c:pt idx="735">
                  <c:v>-5.3789377212524396</c:v>
                </c:pt>
                <c:pt idx="736">
                  <c:v>-5.4236378669738796</c:v>
                </c:pt>
                <c:pt idx="737">
                  <c:v>-5.4690933227539098</c:v>
                </c:pt>
                <c:pt idx="738">
                  <c:v>-5.5160717964172399</c:v>
                </c:pt>
                <c:pt idx="739">
                  <c:v>-5.5653648376464799</c:v>
                </c:pt>
                <c:pt idx="740">
                  <c:v>-5.6174445152282697</c:v>
                </c:pt>
                <c:pt idx="741">
                  <c:v>-5.6720776557922399</c:v>
                </c:pt>
                <c:pt idx="742">
                  <c:v>-5.7282519340515101</c:v>
                </c:pt>
                <c:pt idx="743">
                  <c:v>-5.7844276428222701</c:v>
                </c:pt>
                <c:pt idx="744">
                  <c:v>-5.8390541076660201</c:v>
                </c:pt>
                <c:pt idx="745">
                  <c:v>-5.8912200927734402</c:v>
                </c:pt>
                <c:pt idx="746">
                  <c:v>-5.9409775733947798</c:v>
                </c:pt>
                <c:pt idx="747">
                  <c:v>-5.9893517494201696</c:v>
                </c:pt>
                <c:pt idx="748">
                  <c:v>-6.03784084320068</c:v>
                </c:pt>
                <c:pt idx="749">
                  <c:v>-6.0879268646240199</c:v>
                </c:pt>
                <c:pt idx="750">
                  <c:v>-6.1406579017639196</c:v>
                </c:pt>
                <c:pt idx="751">
                  <c:v>-6.1965408325195304</c:v>
                </c:pt>
                <c:pt idx="752">
                  <c:v>-6.2555489540100098</c:v>
                </c:pt>
                <c:pt idx="753">
                  <c:v>-6.3170762062072798</c:v>
                </c:pt>
                <c:pt idx="754">
                  <c:v>-6.3799695968627903</c:v>
                </c:pt>
                <c:pt idx="755">
                  <c:v>-6.4425549507141104</c:v>
                </c:pt>
                <c:pt idx="756">
                  <c:v>-6.5027894973754901</c:v>
                </c:pt>
                <c:pt idx="757">
                  <c:v>-6.5586838722229004</c:v>
                </c:pt>
                <c:pt idx="758">
                  <c:v>-6.6088457107543901</c:v>
                </c:pt>
                <c:pt idx="759">
                  <c:v>-6.6528673171997097</c:v>
                </c:pt>
                <c:pt idx="760">
                  <c:v>-6.6915750503540004</c:v>
                </c:pt>
                <c:pt idx="761">
                  <c:v>-6.7267746925354004</c:v>
                </c:pt>
                <c:pt idx="762">
                  <c:v>-6.7609057426452601</c:v>
                </c:pt>
                <c:pt idx="763">
                  <c:v>-6.7966008186340297</c:v>
                </c:pt>
                <c:pt idx="764">
                  <c:v>-6.8362960815429696</c:v>
                </c:pt>
                <c:pt idx="765">
                  <c:v>-6.8821220397949201</c:v>
                </c:pt>
                <c:pt idx="766">
                  <c:v>-6.9358239173889196</c:v>
                </c:pt>
                <c:pt idx="767">
                  <c:v>-6.99849510192871</c:v>
                </c:pt>
                <c:pt idx="768">
                  <c:v>-7.0702133178710902</c:v>
                </c:pt>
                <c:pt idx="769">
                  <c:v>-7.1498661041259801</c:v>
                </c:pt>
                <c:pt idx="770">
                  <c:v>-7.2351641654968297</c:v>
                </c:pt>
                <c:pt idx="771">
                  <c:v>-7.32253170013428</c:v>
                </c:pt>
                <c:pt idx="772">
                  <c:v>-7.4076290130615199</c:v>
                </c:pt>
                <c:pt idx="773">
                  <c:v>-7.48618459701538</c:v>
                </c:pt>
                <c:pt idx="774">
                  <c:v>-7.55481004714966</c:v>
                </c:pt>
                <c:pt idx="775">
                  <c:v>-7.6115074157714799</c:v>
                </c:pt>
                <c:pt idx="776">
                  <c:v>-7.6559267044067401</c:v>
                </c:pt>
                <c:pt idx="777">
                  <c:v>-7.68933153152466</c:v>
                </c:pt>
                <c:pt idx="778">
                  <c:v>-7.7142386436462402</c:v>
                </c:pt>
                <c:pt idx="779">
                  <c:v>-7.7340793609619203</c:v>
                </c:pt>
                <c:pt idx="780">
                  <c:v>-7.75315618515015</c:v>
                </c:pt>
                <c:pt idx="781">
                  <c:v>-7.7764801979064897</c:v>
                </c:pt>
                <c:pt idx="782">
                  <c:v>-7.8089332580566397</c:v>
                </c:pt>
                <c:pt idx="783">
                  <c:v>-7.8541779518127397</c:v>
                </c:pt>
                <c:pt idx="784">
                  <c:v>-7.9139351844787598</c:v>
                </c:pt>
                <c:pt idx="785">
                  <c:v>-7.9876170158386204</c:v>
                </c:pt>
                <c:pt idx="786">
                  <c:v>-8.0721473693847692</c:v>
                </c:pt>
                <c:pt idx="787">
                  <c:v>-8.1623325347900408</c:v>
                </c:pt>
                <c:pt idx="788">
                  <c:v>-8.2521343231201207</c:v>
                </c:pt>
                <c:pt idx="789">
                  <c:v>-8.3361434936523402</c:v>
                </c:pt>
                <c:pt idx="790">
                  <c:v>-8.4107437133789098</c:v>
                </c:pt>
                <c:pt idx="791">
                  <c:v>-8.4745550155639595</c:v>
                </c:pt>
                <c:pt idx="792">
                  <c:v>-8.5283298492431605</c:v>
                </c:pt>
                <c:pt idx="793">
                  <c:v>-8.5743923187255895</c:v>
                </c:pt>
                <c:pt idx="794">
                  <c:v>-8.6158075332641602</c:v>
                </c:pt>
                <c:pt idx="795">
                  <c:v>-8.6556568145752006</c:v>
                </c:pt>
                <c:pt idx="796">
                  <c:v>-8.6965370178222692</c:v>
                </c:pt>
                <c:pt idx="797">
                  <c:v>-8.7400217056274396</c:v>
                </c:pt>
                <c:pt idx="798">
                  <c:v>-8.7867679595947301</c:v>
                </c:pt>
                <c:pt idx="799">
                  <c:v>-8.8369054794311506</c:v>
                </c:pt>
                <c:pt idx="800">
                  <c:v>-8.8901882171630895</c:v>
                </c:pt>
                <c:pt idx="801">
                  <c:v>-8.9459667205810494</c:v>
                </c:pt>
                <c:pt idx="802">
                  <c:v>-9.0033712387084996</c:v>
                </c:pt>
                <c:pt idx="803">
                  <c:v>-9.0614891052246094</c:v>
                </c:pt>
                <c:pt idx="804">
                  <c:v>-9.1192970275878906</c:v>
                </c:pt>
                <c:pt idx="805">
                  <c:v>-9.1754150390625</c:v>
                </c:pt>
                <c:pt idx="806">
                  <c:v>-9.2279815673828107</c:v>
                </c:pt>
                <c:pt idx="807">
                  <c:v>-9.27496433258057</c:v>
                </c:pt>
                <c:pt idx="808">
                  <c:v>-9.3149366378784197</c:v>
                </c:pt>
                <c:pt idx="809">
                  <c:v>-9.3481073379516602</c:v>
                </c:pt>
                <c:pt idx="810">
                  <c:v>-9.3771238327026403</c:v>
                </c:pt>
                <c:pt idx="811">
                  <c:v>-9.4069938659668004</c:v>
                </c:pt>
                <c:pt idx="812">
                  <c:v>-9.4434394836425799</c:v>
                </c:pt>
                <c:pt idx="813">
                  <c:v>-9.4909162521362305</c:v>
                </c:pt>
                <c:pt idx="814">
                  <c:v>-9.5519380569458008</c:v>
                </c:pt>
                <c:pt idx="815">
                  <c:v>-9.6269702911377006</c:v>
                </c:pt>
                <c:pt idx="816">
                  <c:v>-9.7140541076660192</c:v>
                </c:pt>
                <c:pt idx="817">
                  <c:v>-9.8090019226074201</c:v>
                </c:pt>
                <c:pt idx="818">
                  <c:v>-9.9064483642578107</c:v>
                </c:pt>
                <c:pt idx="819">
                  <c:v>-10.0010871887207</c:v>
                </c:pt>
                <c:pt idx="820">
                  <c:v>-10.088565826416</c:v>
                </c:pt>
                <c:pt idx="821">
                  <c:v>-10.165815353393601</c:v>
                </c:pt>
                <c:pt idx="822">
                  <c:v>-10.231081962585399</c:v>
                </c:pt>
                <c:pt idx="823">
                  <c:v>-10.283878326416</c:v>
                </c:pt>
                <c:pt idx="824">
                  <c:v>-10.324831962585399</c:v>
                </c:pt>
                <c:pt idx="825">
                  <c:v>-10.355660438537599</c:v>
                </c:pt>
                <c:pt idx="826">
                  <c:v>-10.3788919448853</c:v>
                </c:pt>
                <c:pt idx="827">
                  <c:v>-10.397642135620099</c:v>
                </c:pt>
                <c:pt idx="828">
                  <c:v>-10.415474891662599</c:v>
                </c:pt>
                <c:pt idx="829">
                  <c:v>-10.436155319213899</c:v>
                </c:pt>
                <c:pt idx="830">
                  <c:v>-10.463041305541999</c:v>
                </c:pt>
                <c:pt idx="831">
                  <c:v>-10.498755455017101</c:v>
                </c:pt>
                <c:pt idx="832">
                  <c:v>-10.545015335083001</c:v>
                </c:pt>
                <c:pt idx="833">
                  <c:v>-10.6024017333984</c:v>
                </c:pt>
                <c:pt idx="834">
                  <c:v>-10.669997215271</c:v>
                </c:pt>
                <c:pt idx="835">
                  <c:v>-10.7451496124268</c:v>
                </c:pt>
                <c:pt idx="836">
                  <c:v>-10.8235778808594</c:v>
                </c:pt>
                <c:pt idx="837">
                  <c:v>-10.8999786376953</c:v>
                </c:pt>
                <c:pt idx="838">
                  <c:v>-10.969162940979</c:v>
                </c:pt>
                <c:pt idx="839">
                  <c:v>-11.027386665344199</c:v>
                </c:pt>
                <c:pt idx="840">
                  <c:v>-11.073097229003899</c:v>
                </c:pt>
                <c:pt idx="841">
                  <c:v>-11.107078552246101</c:v>
                </c:pt>
                <c:pt idx="842">
                  <c:v>-11.132373809814499</c:v>
                </c:pt>
                <c:pt idx="843">
                  <c:v>-11.153698921203601</c:v>
                </c:pt>
                <c:pt idx="844">
                  <c:v>-11.1764221191406</c:v>
                </c:pt>
                <c:pt idx="845">
                  <c:v>-11.2056217193604</c:v>
                </c:pt>
                <c:pt idx="846">
                  <c:v>-11.2456722259521</c:v>
                </c:pt>
                <c:pt idx="847">
                  <c:v>-11.2999486923218</c:v>
                </c:pt>
                <c:pt idx="848">
                  <c:v>-11.3701639175415</c:v>
                </c:pt>
                <c:pt idx="849">
                  <c:v>-11.455746650695801</c:v>
                </c:pt>
                <c:pt idx="850">
                  <c:v>-11.553614616394</c:v>
                </c:pt>
                <c:pt idx="851">
                  <c:v>-11.658283233642599</c:v>
                </c:pt>
                <c:pt idx="852">
                  <c:v>-11.7625436782837</c:v>
                </c:pt>
                <c:pt idx="853">
                  <c:v>-11.858782768249499</c:v>
                </c:pt>
                <c:pt idx="854">
                  <c:v>-11.940673828125</c:v>
                </c:pt>
                <c:pt idx="855">
                  <c:v>-12.0043392181396</c:v>
                </c:pt>
                <c:pt idx="856">
                  <c:v>-12.0487203598022</c:v>
                </c:pt>
                <c:pt idx="857">
                  <c:v>-12.075306892395</c:v>
                </c:pt>
                <c:pt idx="858">
                  <c:v>-12.087670326232899</c:v>
                </c:pt>
                <c:pt idx="859">
                  <c:v>-12.090701103210399</c:v>
                </c:pt>
                <c:pt idx="860">
                  <c:v>-12.089796066284199</c:v>
                </c:pt>
                <c:pt idx="861">
                  <c:v>-12.090349197387701</c:v>
                </c:pt>
                <c:pt idx="862">
                  <c:v>-12.097511291503899</c:v>
                </c:pt>
                <c:pt idx="863">
                  <c:v>-12.115962982177701</c:v>
                </c:pt>
                <c:pt idx="864">
                  <c:v>-12.149376869201699</c:v>
                </c:pt>
                <c:pt idx="865">
                  <c:v>-12.1999769210815</c:v>
                </c:pt>
                <c:pt idx="866">
                  <c:v>-12.268151283264199</c:v>
                </c:pt>
                <c:pt idx="867">
                  <c:v>-12.352398872375501</c:v>
                </c:pt>
                <c:pt idx="868">
                  <c:v>-12.449628829956101</c:v>
                </c:pt>
                <c:pt idx="869">
                  <c:v>-12.5558109283447</c:v>
                </c:pt>
                <c:pt idx="870">
                  <c:v>-12.6665124893188</c:v>
                </c:pt>
                <c:pt idx="871">
                  <c:v>-12.777275085449199</c:v>
                </c:pt>
                <c:pt idx="872">
                  <c:v>-12.883917808532701</c:v>
                </c:pt>
                <c:pt idx="873">
                  <c:v>-12.9828796386719</c:v>
                </c:pt>
                <c:pt idx="874">
                  <c:v>-13.071572303771999</c:v>
                </c:pt>
                <c:pt idx="875">
                  <c:v>-13.1488285064697</c:v>
                </c:pt>
                <c:pt idx="876">
                  <c:v>-13.2151546478271</c:v>
                </c:pt>
                <c:pt idx="877">
                  <c:v>-13.272388458251999</c:v>
                </c:pt>
                <c:pt idx="878">
                  <c:v>-13.32288646698</c:v>
                </c:pt>
                <c:pt idx="879">
                  <c:v>-13.3686122894287</c:v>
                </c:pt>
                <c:pt idx="880">
                  <c:v>-13.410530090331999</c:v>
                </c:pt>
                <c:pt idx="881">
                  <c:v>-13.448579788208001</c:v>
                </c:pt>
                <c:pt idx="882">
                  <c:v>-13.4823150634766</c:v>
                </c:pt>
                <c:pt idx="883">
                  <c:v>-13.511816978454601</c:v>
                </c:pt>
                <c:pt idx="884">
                  <c:v>-13.538317680358899</c:v>
                </c:pt>
                <c:pt idx="885">
                  <c:v>-13.5642309188843</c:v>
                </c:pt>
                <c:pt idx="886">
                  <c:v>-13.5923147201538</c:v>
                </c:pt>
                <c:pt idx="887">
                  <c:v>-13.624606132507299</c:v>
                </c:pt>
                <c:pt idx="888">
                  <c:v>-13.661801338195801</c:v>
                </c:pt>
                <c:pt idx="889">
                  <c:v>-13.703305244445801</c:v>
                </c:pt>
                <c:pt idx="890">
                  <c:v>-13.7477111816406</c:v>
                </c:pt>
                <c:pt idx="891">
                  <c:v>-13.7938899993896</c:v>
                </c:pt>
                <c:pt idx="892">
                  <c:v>-13.842083930969199</c:v>
                </c:pt>
                <c:pt idx="893">
                  <c:v>-13.894268989563001</c:v>
                </c:pt>
                <c:pt idx="894">
                  <c:v>-13.9534769058228</c:v>
                </c:pt>
                <c:pt idx="895">
                  <c:v>-14.022636413574199</c:v>
                </c:pt>
                <c:pt idx="896">
                  <c:v>-14.103466033935501</c:v>
                </c:pt>
                <c:pt idx="897">
                  <c:v>-14.195788383483899</c:v>
                </c:pt>
                <c:pt idx="898">
                  <c:v>-14.297309875488301</c:v>
                </c:pt>
                <c:pt idx="899">
                  <c:v>-14.403856277465801</c:v>
                </c:pt>
                <c:pt idx="900">
                  <c:v>-14.510072708129901</c:v>
                </c:pt>
                <c:pt idx="901">
                  <c:v>-14.6103677749634</c:v>
                </c:pt>
                <c:pt idx="902">
                  <c:v>-14.699948310852101</c:v>
                </c:pt>
                <c:pt idx="903">
                  <c:v>-14.775709152221699</c:v>
                </c:pt>
                <c:pt idx="904">
                  <c:v>-14.836718559265099</c:v>
                </c:pt>
                <c:pt idx="905">
                  <c:v>-14.884194374084499</c:v>
                </c:pt>
                <c:pt idx="906">
                  <c:v>-14.920971870422401</c:v>
                </c:pt>
                <c:pt idx="907">
                  <c:v>-14.950435638427701</c:v>
                </c:pt>
                <c:pt idx="908">
                  <c:v>-14.975425720214799</c:v>
                </c:pt>
                <c:pt idx="909">
                  <c:v>-14.9974412918091</c:v>
                </c:pt>
                <c:pt idx="910">
                  <c:v>-15.0165500640869</c:v>
                </c:pt>
                <c:pt idx="911">
                  <c:v>-15.031878471374499</c:v>
                </c:pt>
                <c:pt idx="912">
                  <c:v>-15.042875289916999</c:v>
                </c:pt>
                <c:pt idx="913">
                  <c:v>-15.050540924072299</c:v>
                </c:pt>
                <c:pt idx="914">
                  <c:v>-15.058296203613301</c:v>
                </c:pt>
                <c:pt idx="915">
                  <c:v>-15.071683883666999</c:v>
                </c:pt>
                <c:pt idx="916">
                  <c:v>-15.0969753265381</c:v>
                </c:pt>
                <c:pt idx="917">
                  <c:v>-15.139244079589799</c:v>
                </c:pt>
                <c:pt idx="918">
                  <c:v>-15.2008676528931</c:v>
                </c:pt>
                <c:pt idx="919">
                  <c:v>-15.2810010910034</c:v>
                </c:pt>
                <c:pt idx="920">
                  <c:v>-15.3760576248169</c:v>
                </c:pt>
                <c:pt idx="921">
                  <c:v>-15.4808082580566</c:v>
                </c:pt>
                <c:pt idx="922">
                  <c:v>-15.589563369751</c:v>
                </c:pt>
                <c:pt idx="923">
                  <c:v>-15.697244644165</c:v>
                </c:pt>
                <c:pt idx="924">
                  <c:v>-15.799996376037599</c:v>
                </c:pt>
                <c:pt idx="925">
                  <c:v>-15.895256042480501</c:v>
                </c:pt>
                <c:pt idx="926">
                  <c:v>-15.9815721511841</c:v>
                </c:pt>
                <c:pt idx="927">
                  <c:v>-16.058540344238299</c:v>
                </c:pt>
                <c:pt idx="928">
                  <c:v>-16.1266765594482</c:v>
                </c:pt>
                <c:pt idx="929">
                  <c:v>-16.187156677246101</c:v>
                </c:pt>
                <c:pt idx="930">
                  <c:v>-16.241289138793899</c:v>
                </c:pt>
                <c:pt idx="931">
                  <c:v>-16.289810180664102</c:v>
                </c:pt>
                <c:pt idx="932">
                  <c:v>-16.332689285278299</c:v>
                </c:pt>
                <c:pt idx="933">
                  <c:v>-16.3692836761475</c:v>
                </c:pt>
                <c:pt idx="934">
                  <c:v>-16.3986721038818</c:v>
                </c:pt>
                <c:pt idx="935">
                  <c:v>-16.4202690124512</c:v>
                </c:pt>
                <c:pt idx="936">
                  <c:v>-16.434381484985401</c:v>
                </c:pt>
                <c:pt idx="937">
                  <c:v>-16.442928314208999</c:v>
                </c:pt>
                <c:pt idx="938">
                  <c:v>-16.449792861938501</c:v>
                </c:pt>
                <c:pt idx="939">
                  <c:v>-16.460382461547901</c:v>
                </c:pt>
                <c:pt idx="940">
                  <c:v>-16.480510711669901</c:v>
                </c:pt>
                <c:pt idx="941">
                  <c:v>-16.515346527099599</c:v>
                </c:pt>
                <c:pt idx="942">
                  <c:v>-16.568845748901399</c:v>
                </c:pt>
                <c:pt idx="943">
                  <c:v>-16.6430969238281</c:v>
                </c:pt>
                <c:pt idx="944">
                  <c:v>-16.737627029418899</c:v>
                </c:pt>
                <c:pt idx="945">
                  <c:v>-16.848709106445298</c:v>
                </c:pt>
                <c:pt idx="946">
                  <c:v>-16.969524383544901</c:v>
                </c:pt>
                <c:pt idx="947">
                  <c:v>-17.0913410186768</c:v>
                </c:pt>
                <c:pt idx="948">
                  <c:v>-17.205184936523398</c:v>
                </c:pt>
                <c:pt idx="949">
                  <c:v>-17.303602218627901</c:v>
                </c:pt>
                <c:pt idx="950">
                  <c:v>-17.382225036621101</c:v>
                </c:pt>
                <c:pt idx="951">
                  <c:v>-17.440557479858398</c:v>
                </c:pt>
                <c:pt idx="952">
                  <c:v>-17.481803894043001</c:v>
                </c:pt>
                <c:pt idx="953">
                  <c:v>-17.511720657348601</c:v>
                </c:pt>
                <c:pt idx="954">
                  <c:v>-17.537023544311499</c:v>
                </c:pt>
                <c:pt idx="955">
                  <c:v>-17.563827514648398</c:v>
                </c:pt>
                <c:pt idx="956">
                  <c:v>-17.596328735351602</c:v>
                </c:pt>
                <c:pt idx="957">
                  <c:v>-17.6364936828613</c:v>
                </c:pt>
                <c:pt idx="958">
                  <c:v>-17.6842956542969</c:v>
                </c:pt>
                <c:pt idx="959">
                  <c:v>-17.738145828247099</c:v>
                </c:pt>
                <c:pt idx="960">
                  <c:v>-17.795404434204102</c:v>
                </c:pt>
                <c:pt idx="961">
                  <c:v>-17.853246688842798</c:v>
                </c:pt>
                <c:pt idx="962">
                  <c:v>-17.909278869628899</c:v>
                </c:pt>
                <c:pt idx="963">
                  <c:v>-17.962232589721701</c:v>
                </c:pt>
                <c:pt idx="964">
                  <c:v>-18.012344360351602</c:v>
                </c:pt>
                <c:pt idx="965">
                  <c:v>-18.061538696289102</c:v>
                </c:pt>
                <c:pt idx="966">
                  <c:v>-18.113212585449201</c:v>
                </c:pt>
                <c:pt idx="967">
                  <c:v>-18.171249389648398</c:v>
                </c:pt>
                <c:pt idx="968">
                  <c:v>-18.238590240478501</c:v>
                </c:pt>
                <c:pt idx="969">
                  <c:v>-18.315874099731399</c:v>
                </c:pt>
                <c:pt idx="970">
                  <c:v>-18.400821685791001</c:v>
                </c:pt>
                <c:pt idx="971">
                  <c:v>-18.488731384277301</c:v>
                </c:pt>
                <c:pt idx="972">
                  <c:v>-18.5736980438232</c:v>
                </c:pt>
                <c:pt idx="973">
                  <c:v>-18.6501655578613</c:v>
                </c:pt>
                <c:pt idx="974">
                  <c:v>-18.7144565582275</c:v>
                </c:pt>
                <c:pt idx="975">
                  <c:v>-18.7658176422119</c:v>
                </c:pt>
                <c:pt idx="976">
                  <c:v>-18.806816101074201</c:v>
                </c:pt>
                <c:pt idx="977">
                  <c:v>-18.842687606811499</c:v>
                </c:pt>
                <c:pt idx="978">
                  <c:v>-18.880098342895501</c:v>
                </c:pt>
                <c:pt idx="979">
                  <c:v>-18.9255561828613</c:v>
                </c:pt>
                <c:pt idx="980">
                  <c:v>-18.983760833740199</c:v>
                </c:pt>
                <c:pt idx="981">
                  <c:v>-19.056167602539102</c:v>
                </c:pt>
                <c:pt idx="982">
                  <c:v>-19.140583038330099</c:v>
                </c:pt>
                <c:pt idx="983">
                  <c:v>-19.231756210327099</c:v>
                </c:pt>
                <c:pt idx="984">
                  <c:v>-19.322828292846701</c:v>
                </c:pt>
                <c:pt idx="985">
                  <c:v>-19.407575607299801</c:v>
                </c:pt>
                <c:pt idx="986">
                  <c:v>-19.4825839996338</c:v>
                </c:pt>
                <c:pt idx="987">
                  <c:v>-19.5484828948975</c:v>
                </c:pt>
                <c:pt idx="988">
                  <c:v>-19.609825134277301</c:v>
                </c:pt>
                <c:pt idx="989">
                  <c:v>-19.673271179199201</c:v>
                </c:pt>
                <c:pt idx="990">
                  <c:v>-19.745000839233398</c:v>
                </c:pt>
                <c:pt idx="991">
                  <c:v>-19.8284511566162</c:v>
                </c:pt>
                <c:pt idx="992">
                  <c:v>-19.9227294921875</c:v>
                </c:pt>
                <c:pt idx="993">
                  <c:v>-20.022315979003899</c:v>
                </c:pt>
                <c:pt idx="994">
                  <c:v>-20.1183185577393</c:v>
                </c:pt>
                <c:pt idx="995">
                  <c:v>-20.200820922851602</c:v>
                </c:pt>
                <c:pt idx="996">
                  <c:v>-20.261548995971701</c:v>
                </c:pt>
                <c:pt idx="997">
                  <c:v>-20.296134948730501</c:v>
                </c:pt>
                <c:pt idx="998">
                  <c:v>-20.305608749389599</c:v>
                </c:pt>
                <c:pt idx="999">
                  <c:v>-20.296623229980501</c:v>
                </c:pt>
                <c:pt idx="1000">
                  <c:v>-20.280311584472699</c:v>
                </c:pt>
                <c:pt idx="1001">
                  <c:v>-20.270177841186499</c:v>
                </c:pt>
                <c:pt idx="1002">
                  <c:v>-20.279401779174801</c:v>
                </c:pt>
                <c:pt idx="1003">
                  <c:v>-20.318311691284201</c:v>
                </c:pt>
                <c:pt idx="1004">
                  <c:v>-20.3923645019531</c:v>
                </c:pt>
                <c:pt idx="1005">
                  <c:v>-20.501369476318398</c:v>
                </c:pt>
                <c:pt idx="1006">
                  <c:v>-20.640020370483398</c:v>
                </c:pt>
                <c:pt idx="1007">
                  <c:v>-20.799308776855501</c:v>
                </c:pt>
                <c:pt idx="1008">
                  <c:v>-20.968309402465799</c:v>
                </c:pt>
                <c:pt idx="1009">
                  <c:v>-21.135971069335898</c:v>
                </c:pt>
                <c:pt idx="1010">
                  <c:v>-21.292417526245099</c:v>
                </c:pt>
                <c:pt idx="1011">
                  <c:v>-21.429872512817401</c:v>
                </c:pt>
                <c:pt idx="1012">
                  <c:v>-21.543098449706999</c:v>
                </c:pt>
                <c:pt idx="1013">
                  <c:v>-21.629423141479499</c:v>
                </c:pt>
                <c:pt idx="1014">
                  <c:v>-21.6885890960693</c:v>
                </c:pt>
                <c:pt idx="1015">
                  <c:v>-21.722539901733398</c:v>
                </c:pt>
                <c:pt idx="1016">
                  <c:v>-21.735092163085898</c:v>
                </c:pt>
                <c:pt idx="1017">
                  <c:v>-21.7316074371338</c:v>
                </c:pt>
                <c:pt idx="1018">
                  <c:v>-21.718500137329102</c:v>
                </c:pt>
                <c:pt idx="1019">
                  <c:v>-21.7026176452637</c:v>
                </c:pt>
                <c:pt idx="1020">
                  <c:v>-21.6908359527588</c:v>
                </c:pt>
                <c:pt idx="1021">
                  <c:v>-21.689704895019499</c:v>
                </c:pt>
                <c:pt idx="1022">
                  <c:v>-21.7050075531006</c:v>
                </c:pt>
                <c:pt idx="1023">
                  <c:v>-21.7412433624268</c:v>
                </c:pt>
                <c:pt idx="1024">
                  <c:v>-21.801231384277301</c:v>
                </c:pt>
                <c:pt idx="1025">
                  <c:v>-21.885892868041999</c:v>
                </c:pt>
                <c:pt idx="1026">
                  <c:v>-21.994239807128899</c:v>
                </c:pt>
                <c:pt idx="1027">
                  <c:v>-22.123519897460898</c:v>
                </c:pt>
                <c:pt idx="1028">
                  <c:v>-22.269386291503899</c:v>
                </c:pt>
                <c:pt idx="1029">
                  <c:v>-22.426183700561499</c:v>
                </c:pt>
                <c:pt idx="1030">
                  <c:v>-22.587333679199201</c:v>
                </c:pt>
                <c:pt idx="1031">
                  <c:v>-22.7456665039063</c:v>
                </c:pt>
                <c:pt idx="1032">
                  <c:v>-22.8938102722168</c:v>
                </c:pt>
                <c:pt idx="1033">
                  <c:v>-23.024610519409201</c:v>
                </c:pt>
                <c:pt idx="1034">
                  <c:v>-23.131546020507798</c:v>
                </c:pt>
                <c:pt idx="1035">
                  <c:v>-23.209306716918899</c:v>
                </c:pt>
                <c:pt idx="1036">
                  <c:v>-23.2542819976807</c:v>
                </c:pt>
                <c:pt idx="1037">
                  <c:v>-23.265283584594702</c:v>
                </c:pt>
                <c:pt idx="1038">
                  <c:v>-23.244255065918001</c:v>
                </c:pt>
                <c:pt idx="1039">
                  <c:v>-23.1967658996582</c:v>
                </c:pt>
                <c:pt idx="1040">
                  <c:v>-23.1319694519043</c:v>
                </c:pt>
                <c:pt idx="1041">
                  <c:v>-23.061904907226602</c:v>
                </c:pt>
                <c:pt idx="1042">
                  <c:v>-23.000129699706999</c:v>
                </c:pt>
                <c:pt idx="1043">
                  <c:v>-22.9600219726563</c:v>
                </c:pt>
                <c:pt idx="1044">
                  <c:v>-22.953193664550799</c:v>
                </c:pt>
                <c:pt idx="1045">
                  <c:v>-22.987718582153299</c:v>
                </c:pt>
                <c:pt idx="1046">
                  <c:v>-23.066608428955099</c:v>
                </c:pt>
                <c:pt idx="1047">
                  <c:v>-23.186836242675799</c:v>
                </c:pt>
                <c:pt idx="1048">
                  <c:v>-23.339290618896499</c:v>
                </c:pt>
                <c:pt idx="1049">
                  <c:v>-23.510116577148398</c:v>
                </c:pt>
                <c:pt idx="1050">
                  <c:v>-23.6832180023193</c:v>
                </c:pt>
                <c:pt idx="1051">
                  <c:v>-23.843097686767599</c:v>
                </c:pt>
                <c:pt idx="1052">
                  <c:v>-23.9770622253418</c:v>
                </c:pt>
                <c:pt idx="1053">
                  <c:v>-24.076810836791999</c:v>
                </c:pt>
                <c:pt idx="1054">
                  <c:v>-24.139305114746101</c:v>
                </c:pt>
                <c:pt idx="1055">
                  <c:v>-24.166397094726602</c:v>
                </c:pt>
                <c:pt idx="1056">
                  <c:v>-24.1635131835938</c:v>
                </c:pt>
                <c:pt idx="1057">
                  <c:v>-24.137660980224599</c:v>
                </c:pt>
                <c:pt idx="1058">
                  <c:v>-24.095933914184599</c:v>
                </c:pt>
                <c:pt idx="1059">
                  <c:v>-24.0446586608887</c:v>
                </c:pt>
                <c:pt idx="1060">
                  <c:v>-23.9892272949219</c:v>
                </c:pt>
                <c:pt idx="1061">
                  <c:v>-23.934146881103501</c:v>
                </c:pt>
                <c:pt idx="1062">
                  <c:v>-23.8833923339844</c:v>
                </c:pt>
                <c:pt idx="1063">
                  <c:v>-23.8413181304932</c:v>
                </c:pt>
                <c:pt idx="1064">
                  <c:v>-23.813571929931602</c:v>
                </c:pt>
                <c:pt idx="1065">
                  <c:v>-23.8070068359375</c:v>
                </c:pt>
                <c:pt idx="1066">
                  <c:v>-23.8283176422119</c:v>
                </c:pt>
                <c:pt idx="1067">
                  <c:v>-23.8814296722412</c:v>
                </c:pt>
                <c:pt idx="1068">
                  <c:v>-23.9642143249512</c:v>
                </c:pt>
                <c:pt idx="1069">
                  <c:v>-24.066930770873999</c:v>
                </c:pt>
                <c:pt idx="1070">
                  <c:v>-24.173580169677699</c:v>
                </c:pt>
                <c:pt idx="1071">
                  <c:v>-24.265037536621101</c:v>
                </c:pt>
                <c:pt idx="1072">
                  <c:v>-24.323198318481399</c:v>
                </c:pt>
                <c:pt idx="1073">
                  <c:v>-24.33522605896</c:v>
                </c:pt>
                <c:pt idx="1074">
                  <c:v>-24.2967929840088</c:v>
                </c:pt>
                <c:pt idx="1075">
                  <c:v>-24.213331222534201</c:v>
                </c:pt>
                <c:pt idx="1076">
                  <c:v>-24.098680496215799</c:v>
                </c:pt>
                <c:pt idx="1077">
                  <c:v>-23.9719123840332</c:v>
                </c:pt>
                <c:pt idx="1078">
                  <c:v>-23.853397369384801</c:v>
                </c:pt>
                <c:pt idx="1079">
                  <c:v>-23.7607326507568</c:v>
                </c:pt>
                <c:pt idx="1080">
                  <c:v>-23.705457687377901</c:v>
                </c:pt>
                <c:pt idx="1081">
                  <c:v>-23.691148757934599</c:v>
                </c:pt>
                <c:pt idx="1082">
                  <c:v>-23.7132472991943</c:v>
                </c:pt>
                <c:pt idx="1083">
                  <c:v>-23.7608242034912</c:v>
                </c:pt>
                <c:pt idx="1084">
                  <c:v>-23.820163726806602</c:v>
                </c:pt>
                <c:pt idx="1085">
                  <c:v>-23.879013061523398</c:v>
                </c:pt>
                <c:pt idx="1086">
                  <c:v>-23.929349899291999</c:v>
                </c:pt>
                <c:pt idx="1087">
                  <c:v>-23.967735290527301</c:v>
                </c:pt>
                <c:pt idx="1088">
                  <c:v>-23.993059158325199</c:v>
                </c:pt>
                <c:pt idx="1089">
                  <c:v>-24.003442764282202</c:v>
                </c:pt>
                <c:pt idx="1090">
                  <c:v>-23.994953155517599</c:v>
                </c:pt>
                <c:pt idx="1091">
                  <c:v>-23.9619445800781</c:v>
                </c:pt>
                <c:pt idx="1092">
                  <c:v>-23.898344039916999</c:v>
                </c:pt>
                <c:pt idx="1093">
                  <c:v>-23.7999572753906</c:v>
                </c:pt>
                <c:pt idx="1094">
                  <c:v>-23.667137145996101</c:v>
                </c:pt>
                <c:pt idx="1095">
                  <c:v>-23.5066833496094</c:v>
                </c:pt>
                <c:pt idx="1096">
                  <c:v>-23.331964492797901</c:v>
                </c:pt>
                <c:pt idx="1097">
                  <c:v>-23.160739898681602</c:v>
                </c:pt>
                <c:pt idx="1098">
                  <c:v>-23.0115966796875</c:v>
                </c:pt>
                <c:pt idx="1099">
                  <c:v>-22.899950027465799</c:v>
                </c:pt>
                <c:pt idx="1100">
                  <c:v>-22.8347778320313</c:v>
                </c:pt>
                <c:pt idx="1101">
                  <c:v>-22.816808700561499</c:v>
                </c:pt>
                <c:pt idx="1102">
                  <c:v>-22.838281631469702</c:v>
                </c:pt>
                <c:pt idx="1103">
                  <c:v>-22.884645462036101</c:v>
                </c:pt>
                <c:pt idx="1104">
                  <c:v>-22.937707901001001</c:v>
                </c:pt>
                <c:pt idx="1105">
                  <c:v>-22.979387283325199</c:v>
                </c:pt>
                <c:pt idx="1106">
                  <c:v>-22.995288848876999</c:v>
                </c:pt>
                <c:pt idx="1107">
                  <c:v>-22.977178573608398</c:v>
                </c:pt>
                <c:pt idx="1108">
                  <c:v>-22.924129486083999</c:v>
                </c:pt>
                <c:pt idx="1109">
                  <c:v>-22.8421230316162</c:v>
                </c:pt>
                <c:pt idx="1110">
                  <c:v>-22.742124557495099</c:v>
                </c:pt>
                <c:pt idx="1111">
                  <c:v>-22.636734008789102</c:v>
                </c:pt>
                <c:pt idx="1112">
                  <c:v>-22.536157608032202</c:v>
                </c:pt>
                <c:pt idx="1113">
                  <c:v>-22.4451389312744</c:v>
                </c:pt>
                <c:pt idx="1114">
                  <c:v>-22.361711502075199</c:v>
                </c:pt>
                <c:pt idx="1115">
                  <c:v>-22.278377532958999</c:v>
                </c:pt>
                <c:pt idx="1116">
                  <c:v>-22.185050964355501</c:v>
                </c:pt>
                <c:pt idx="1117">
                  <c:v>-22.072511672973601</c:v>
                </c:pt>
                <c:pt idx="1118">
                  <c:v>-21.935256958007798</c:v>
                </c:pt>
                <c:pt idx="1119">
                  <c:v>-21.7731533050537</c:v>
                </c:pt>
                <c:pt idx="1120">
                  <c:v>-21.591554641723601</c:v>
                </c:pt>
                <c:pt idx="1121">
                  <c:v>-21.400098800659201</c:v>
                </c:pt>
                <c:pt idx="1122">
                  <c:v>-21.2104091644287</c:v>
                </c:pt>
                <c:pt idx="1123">
                  <c:v>-21.033327102661101</c:v>
                </c:pt>
                <c:pt idx="1124">
                  <c:v>-20.8766193389893</c:v>
                </c:pt>
                <c:pt idx="1125">
                  <c:v>-20.743629455566399</c:v>
                </c:pt>
                <c:pt idx="1126">
                  <c:v>-20.633430480956999</c:v>
                </c:pt>
                <c:pt idx="1127">
                  <c:v>-20.5420818328857</c:v>
                </c:pt>
                <c:pt idx="1128">
                  <c:v>-20.464845657348601</c:v>
                </c:pt>
                <c:pt idx="1129">
                  <c:v>-20.398349761962901</c:v>
                </c:pt>
                <c:pt idx="1130">
                  <c:v>-20.341598510742202</c:v>
                </c:pt>
                <c:pt idx="1131">
                  <c:v>-20.295927047729499</c:v>
                </c:pt>
                <c:pt idx="1132">
                  <c:v>-20.263292312622099</c:v>
                </c:pt>
                <c:pt idx="1133">
                  <c:v>-20.244300842285199</c:v>
                </c:pt>
                <c:pt idx="1134">
                  <c:v>-20.2365112304688</c:v>
                </c:pt>
                <c:pt idx="1135">
                  <c:v>-20.233629226684599</c:v>
                </c:pt>
                <c:pt idx="1136">
                  <c:v>-20.225751876831101</c:v>
                </c:pt>
                <c:pt idx="1137">
                  <c:v>-20.2007942199707</c:v>
                </c:pt>
                <c:pt idx="1138">
                  <c:v>-20.146745681762699</c:v>
                </c:pt>
                <c:pt idx="1139">
                  <c:v>-20.054286956787099</c:v>
                </c:pt>
                <c:pt idx="1140">
                  <c:v>-19.918966293335</c:v>
                </c:pt>
                <c:pt idx="1141">
                  <c:v>-19.74241065979</c:v>
                </c:pt>
                <c:pt idx="1142">
                  <c:v>-19.532302856445298</c:v>
                </c:pt>
                <c:pt idx="1143">
                  <c:v>-19.301017761230501</c:v>
                </c:pt>
                <c:pt idx="1144">
                  <c:v>-19.0633335113525</c:v>
                </c:pt>
                <c:pt idx="1145">
                  <c:v>-18.833921432495099</c:v>
                </c:pt>
                <c:pt idx="1146">
                  <c:v>-18.625202178955099</c:v>
                </c:pt>
                <c:pt idx="1147">
                  <c:v>-18.446208953857401</c:v>
                </c:pt>
                <c:pt idx="1148">
                  <c:v>-18.3021755218506</c:v>
                </c:pt>
                <c:pt idx="1149">
                  <c:v>-18.194831848144499</c:v>
                </c:pt>
                <c:pt idx="1150">
                  <c:v>-18.1231498718262</c:v>
                </c:pt>
                <c:pt idx="1151">
                  <c:v>-18.084144592285199</c:v>
                </c:pt>
                <c:pt idx="1152">
                  <c:v>-18.073656082153299</c:v>
                </c:pt>
                <c:pt idx="1153">
                  <c:v>-18.0868129730225</c:v>
                </c:pt>
                <c:pt idx="1154">
                  <c:v>-18.117998123168899</c:v>
                </c:pt>
                <c:pt idx="1155">
                  <c:v>-18.160638809204102</c:v>
                </c:pt>
                <c:pt idx="1156">
                  <c:v>-18.207048416137699</c:v>
                </c:pt>
                <c:pt idx="1157">
                  <c:v>-18.2486362457275</c:v>
                </c:pt>
                <c:pt idx="1158">
                  <c:v>-18.276441574096701</c:v>
                </c:pt>
                <c:pt idx="1159">
                  <c:v>-18.281986236572301</c:v>
                </c:pt>
                <c:pt idx="1160">
                  <c:v>-18.258380889892599</c:v>
                </c:pt>
                <c:pt idx="1161">
                  <c:v>-18.2012729644775</c:v>
                </c:pt>
                <c:pt idx="1162">
                  <c:v>-18.1095886230469</c:v>
                </c:pt>
                <c:pt idx="1163">
                  <c:v>-17.985595703125</c:v>
                </c:pt>
                <c:pt idx="1164">
                  <c:v>-17.834596633911101</c:v>
                </c:pt>
                <c:pt idx="1165">
                  <c:v>-17.6641521453857</c:v>
                </c:pt>
                <c:pt idx="1166">
                  <c:v>-17.483261108398398</c:v>
                </c:pt>
                <c:pt idx="1167">
                  <c:v>-17.3016471862793</c:v>
                </c:pt>
                <c:pt idx="1168">
                  <c:v>-17.129055023193398</c:v>
                </c:pt>
                <c:pt idx="1169">
                  <c:v>-16.9745082855225</c:v>
                </c:pt>
                <c:pt idx="1170">
                  <c:v>-16.845685958862301</c:v>
                </c:pt>
                <c:pt idx="1171">
                  <c:v>-16.748277664184599</c:v>
                </c:pt>
                <c:pt idx="1172">
                  <c:v>-16.685302734375</c:v>
                </c:pt>
                <c:pt idx="1173">
                  <c:v>-16.656436920166001</c:v>
                </c:pt>
                <c:pt idx="1174">
                  <c:v>-16.6580410003662</c:v>
                </c:pt>
                <c:pt idx="1175">
                  <c:v>-16.683944702148398</c:v>
                </c:pt>
                <c:pt idx="1176">
                  <c:v>-16.726749420166001</c:v>
                </c:pt>
                <c:pt idx="1177">
                  <c:v>-16.7788276672363</c:v>
                </c:pt>
                <c:pt idx="1178">
                  <c:v>-16.8325710296631</c:v>
                </c:pt>
                <c:pt idx="1179">
                  <c:v>-16.880500793456999</c:v>
                </c:pt>
                <c:pt idx="1180">
                  <c:v>-16.915325164794901</c:v>
                </c:pt>
                <c:pt idx="1181">
                  <c:v>-16.930219650268601</c:v>
                </c:pt>
                <c:pt idx="1182">
                  <c:v>-16.919244766235401</c:v>
                </c:pt>
                <c:pt idx="1183">
                  <c:v>-16.877952575683601</c:v>
                </c:pt>
                <c:pt idx="1184">
                  <c:v>-16.8040866851807</c:v>
                </c:pt>
                <c:pt idx="1185">
                  <c:v>-16.698266983032202</c:v>
                </c:pt>
                <c:pt idx="1186">
                  <c:v>-16.5645427703857</c:v>
                </c:pt>
                <c:pt idx="1187">
                  <c:v>-16.4103603363037</c:v>
                </c:pt>
                <c:pt idx="1188">
                  <c:v>-16.246017456054702</c:v>
                </c:pt>
                <c:pt idx="1189">
                  <c:v>-16.083223342895501</c:v>
                </c:pt>
                <c:pt idx="1190">
                  <c:v>-15.933220863342299</c:v>
                </c:pt>
                <c:pt idx="1191">
                  <c:v>-15.804927825927701</c:v>
                </c:pt>
                <c:pt idx="1192">
                  <c:v>-15.7036600112915</c:v>
                </c:pt>
                <c:pt idx="1193">
                  <c:v>-15.630917549133301</c:v>
                </c:pt>
                <c:pt idx="1194">
                  <c:v>-15.5850162506104</c:v>
                </c:pt>
                <c:pt idx="1195">
                  <c:v>-15.5620565414429</c:v>
                </c:pt>
                <c:pt idx="1196">
                  <c:v>-15.556811332702599</c:v>
                </c:pt>
                <c:pt idx="1197">
                  <c:v>-15.5636529922485</c:v>
                </c:pt>
                <c:pt idx="1198">
                  <c:v>-15.5771837234497</c:v>
                </c:pt>
                <c:pt idx="1199">
                  <c:v>-15.592556953430201</c:v>
                </c:pt>
                <c:pt idx="1200">
                  <c:v>-15.605500221252401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59-4A93-A89C-82E770BCAB54}"/>
            </c:ext>
          </c:extLst>
        </c:ser>
        <c:ser>
          <c:idx val="1"/>
          <c:order val="1"/>
          <c:tx>
            <c:strRef>
              <c:f>Y!$C$1</c:f>
              <c:strCache>
                <c:ptCount val="1"/>
                <c:pt idx="0">
                  <c:v>No.2 Flooded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Y!$C$2:$C$1202</c:f>
              <c:numCache>
                <c:formatCode>General</c:formatCode>
                <c:ptCount val="1201"/>
                <c:pt idx="0">
                  <c:v>0.35706004500389099</c:v>
                </c:pt>
                <c:pt idx="1">
                  <c:v>0.36241903901100198</c:v>
                </c:pt>
                <c:pt idx="2">
                  <c:v>0.37611263990402199</c:v>
                </c:pt>
                <c:pt idx="3">
                  <c:v>0.393639266490936</c:v>
                </c:pt>
                <c:pt idx="4">
                  <c:v>0.410153567790985</c:v>
                </c:pt>
                <c:pt idx="5">
                  <c:v>0.42151120305061301</c:v>
                </c:pt>
                <c:pt idx="6">
                  <c:v>0.42502704262733498</c:v>
                </c:pt>
                <c:pt idx="7">
                  <c:v>0.41977059841156</c:v>
                </c:pt>
                <c:pt idx="8">
                  <c:v>0.40637937188148499</c:v>
                </c:pt>
                <c:pt idx="9">
                  <c:v>0.38667431473732</c:v>
                </c:pt>
                <c:pt idx="10">
                  <c:v>0.36316958069801297</c:v>
                </c:pt>
                <c:pt idx="11">
                  <c:v>0.33860126137733498</c:v>
                </c:pt>
                <c:pt idx="12">
                  <c:v>0.31554391980171198</c:v>
                </c:pt>
                <c:pt idx="13">
                  <c:v>0.29605773091316201</c:v>
                </c:pt>
                <c:pt idx="14">
                  <c:v>0.281475991010666</c:v>
                </c:pt>
                <c:pt idx="15">
                  <c:v>0.27232000231742898</c:v>
                </c:pt>
                <c:pt idx="16">
                  <c:v>0.268295168876648</c:v>
                </c:pt>
                <c:pt idx="17">
                  <c:v>0.26842793822288502</c:v>
                </c:pt>
                <c:pt idx="18">
                  <c:v>0.27119401097297702</c:v>
                </c:pt>
                <c:pt idx="19">
                  <c:v>0.27471411228179898</c:v>
                </c:pt>
                <c:pt idx="20">
                  <c:v>0.27703541517257702</c:v>
                </c:pt>
                <c:pt idx="21">
                  <c:v>0.27648866176605202</c:v>
                </c:pt>
                <c:pt idx="22">
                  <c:v>0.27206304669380199</c:v>
                </c:pt>
                <c:pt idx="23">
                  <c:v>0.26358950138092002</c:v>
                </c:pt>
                <c:pt idx="24">
                  <c:v>0.25171527266502403</c:v>
                </c:pt>
                <c:pt idx="25">
                  <c:v>0.23759682476520499</c:v>
                </c:pt>
                <c:pt idx="26">
                  <c:v>0.22258593142032601</c:v>
                </c:pt>
                <c:pt idx="27">
                  <c:v>0.208030819892883</c:v>
                </c:pt>
                <c:pt idx="28">
                  <c:v>0.19511927664279899</c:v>
                </c:pt>
                <c:pt idx="29">
                  <c:v>0.18471570312976801</c:v>
                </c:pt>
                <c:pt idx="30">
                  <c:v>0.177231505513191</c:v>
                </c:pt>
                <c:pt idx="31">
                  <c:v>0.172541499137878</c:v>
                </c:pt>
                <c:pt idx="32">
                  <c:v>0.16995696723461201</c:v>
                </c:pt>
                <c:pt idx="33">
                  <c:v>0.16837276518344901</c:v>
                </c:pt>
                <c:pt idx="34">
                  <c:v>0.16651563346386</c:v>
                </c:pt>
                <c:pt idx="35">
                  <c:v>0.16323839128017401</c:v>
                </c:pt>
                <c:pt idx="36">
                  <c:v>0.157685086131096</c:v>
                </c:pt>
                <c:pt idx="37">
                  <c:v>0.14939513802528401</c:v>
                </c:pt>
                <c:pt idx="38">
                  <c:v>0.13831694424152399</c:v>
                </c:pt>
                <c:pt idx="39">
                  <c:v>0.124869495630264</c:v>
                </c:pt>
                <c:pt idx="40">
                  <c:v>0.109828010201454</c:v>
                </c:pt>
                <c:pt idx="41" formatCode="0.00E+00">
                  <c:v>9.4189345836639404E-2</c:v>
                </c:pt>
                <c:pt idx="42" formatCode="0.00E+00">
                  <c:v>7.8955970704555498E-2</c:v>
                </c:pt>
                <c:pt idx="43">
                  <c:v>6.5025694668292999E-2</c:v>
                </c:pt>
                <c:pt idx="44" formatCode="0.00E+00">
                  <c:v>5.3059499710798298E-2</c:v>
                </c:pt>
                <c:pt idx="45" formatCode="0.00E+00">
                  <c:v>4.3451357632875401E-2</c:v>
                </c:pt>
                <c:pt idx="46" formatCode="0.00E+00">
                  <c:v>3.63711901009083E-2</c:v>
                </c:pt>
                <c:pt idx="47" formatCode="0.00E+00">
                  <c:v>3.17701101303101E-2</c:v>
                </c:pt>
                <c:pt idx="48">
                  <c:v>2.9293704777955999E-2</c:v>
                </c:pt>
                <c:pt idx="49" formatCode="0.00E+00">
                  <c:v>2.8346668928861601E-2</c:v>
                </c:pt>
                <c:pt idx="50" formatCode="0.00E+00">
                  <c:v>2.8153652325272598E-2</c:v>
                </c:pt>
                <c:pt idx="51" formatCode="0.00E+00">
                  <c:v>2.7921738103032102E-2</c:v>
                </c:pt>
                <c:pt idx="52" formatCode="0.00E+00">
                  <c:v>2.6912396773695901E-2</c:v>
                </c:pt>
                <c:pt idx="53" formatCode="0.00E+00">
                  <c:v>2.4512657895684201E-2</c:v>
                </c:pt>
                <c:pt idx="54" formatCode="0.00E+00">
                  <c:v>2.0173294469714199E-2</c:v>
                </c:pt>
                <c:pt idx="55" formatCode="0.00E+00">
                  <c:v>1.3434040360152701E-2</c:v>
                </c:pt>
                <c:pt idx="56" formatCode="0.00E+00">
                  <c:v>4.0514096617698704E-3</c:v>
                </c:pt>
                <c:pt idx="57" formatCode="0.00E+00">
                  <c:v>-7.8894710168242507E-3</c:v>
                </c:pt>
                <c:pt idx="58" formatCode="0.00E+00">
                  <c:v>-2.1949909627437598E-2</c:v>
                </c:pt>
                <c:pt idx="59" formatCode="0.00E+00">
                  <c:v>-3.7487283349037198E-2</c:v>
                </c:pt>
                <c:pt idx="60" formatCode="0.00E+00">
                  <c:v>-5.3816873580217403E-2</c:v>
                </c:pt>
                <c:pt idx="61" formatCode="0.00E+00">
                  <c:v>-7.02385604381561E-2</c:v>
                </c:pt>
                <c:pt idx="62" formatCode="0.00E+00">
                  <c:v>-8.6038708686828599E-2</c:v>
                </c:pt>
                <c:pt idx="63">
                  <c:v>-0.100379966199398</c:v>
                </c:pt>
                <c:pt idx="64">
                  <c:v>-0.112361535429955</c:v>
                </c:pt>
                <c:pt idx="65">
                  <c:v>-0.121031299233437</c:v>
                </c:pt>
                <c:pt idx="66">
                  <c:v>-0.12562435865402199</c:v>
                </c:pt>
                <c:pt idx="67">
                  <c:v>-0.125909328460693</c:v>
                </c:pt>
                <c:pt idx="68">
                  <c:v>-0.12232987582683599</c:v>
                </c:pt>
                <c:pt idx="69">
                  <c:v>-0.115905657410622</c:v>
                </c:pt>
                <c:pt idx="70">
                  <c:v>-0.10809446871280699</c:v>
                </c:pt>
                <c:pt idx="71">
                  <c:v>-0.100696176290512</c:v>
                </c:pt>
                <c:pt idx="72" formatCode="0.00E+00">
                  <c:v>-9.5572538673877702E-2</c:v>
                </c:pt>
                <c:pt idx="73" formatCode="0.00E+00">
                  <c:v>-9.4340510666370406E-2</c:v>
                </c:pt>
                <c:pt idx="74" formatCode="0.00E+00">
                  <c:v>-9.8081476986408206E-2</c:v>
                </c:pt>
                <c:pt idx="75">
                  <c:v>-0.10710406303405801</c:v>
                </c:pt>
                <c:pt idx="76">
                  <c:v>-0.121031954884529</c:v>
                </c:pt>
                <c:pt idx="77">
                  <c:v>-0.13912084698677099</c:v>
                </c:pt>
                <c:pt idx="78">
                  <c:v>-0.16051113605499301</c:v>
                </c:pt>
                <c:pt idx="79">
                  <c:v>-0.18433743715286299</c:v>
                </c:pt>
                <c:pt idx="80">
                  <c:v>-0.209627360105515</c:v>
                </c:pt>
                <c:pt idx="81">
                  <c:v>-0.23511283099651301</c:v>
                </c:pt>
                <c:pt idx="82">
                  <c:v>-0.25895076990127602</c:v>
                </c:pt>
                <c:pt idx="83">
                  <c:v>-0.27858075499534601</c:v>
                </c:pt>
                <c:pt idx="84">
                  <c:v>-0.29131853580474898</c:v>
                </c:pt>
                <c:pt idx="85">
                  <c:v>-0.29566895961761502</c:v>
                </c:pt>
                <c:pt idx="86">
                  <c:v>-0.29166641831397999</c:v>
                </c:pt>
                <c:pt idx="87">
                  <c:v>-0.280559211969376</c:v>
                </c:pt>
                <c:pt idx="88">
                  <c:v>-0.26456922292709401</c:v>
                </c:pt>
                <c:pt idx="89">
                  <c:v>-0.24659048020839699</c:v>
                </c:pt>
                <c:pt idx="90">
                  <c:v>-0.229696035385132</c:v>
                </c:pt>
                <c:pt idx="91">
                  <c:v>-0.21654999256134</c:v>
                </c:pt>
                <c:pt idx="92">
                  <c:v>-0.20893773436546301</c:v>
                </c:pt>
                <c:pt idx="93">
                  <c:v>-0.20750394463539101</c:v>
                </c:pt>
                <c:pt idx="94">
                  <c:v>-0.211956426501274</c:v>
                </c:pt>
                <c:pt idx="95">
                  <c:v>-0.22148844599723799</c:v>
                </c:pt>
                <c:pt idx="96">
                  <c:v>-0.23511682450771301</c:v>
                </c:pt>
                <c:pt idx="97">
                  <c:v>-0.25186479091644298</c:v>
                </c:pt>
                <c:pt idx="98">
                  <c:v>-0.27098065614700301</c:v>
                </c:pt>
                <c:pt idx="99">
                  <c:v>-0.29187467694282498</c:v>
                </c:pt>
                <c:pt idx="100">
                  <c:v>-0.313855171203613</c:v>
                </c:pt>
                <c:pt idx="101">
                  <c:v>-0.33587875962257402</c:v>
                </c:pt>
                <c:pt idx="102">
                  <c:v>-0.3564133644104</c:v>
                </c:pt>
                <c:pt idx="103">
                  <c:v>-0.37371149659156799</c:v>
                </c:pt>
                <c:pt idx="104">
                  <c:v>-0.38627463579177901</c:v>
                </c:pt>
                <c:pt idx="105">
                  <c:v>-0.39305505156517001</c:v>
                </c:pt>
                <c:pt idx="106">
                  <c:v>-0.39365893602371199</c:v>
                </c:pt>
                <c:pt idx="107">
                  <c:v>-0.38848632574081399</c:v>
                </c:pt>
                <c:pt idx="108">
                  <c:v>-0.37868997454643299</c:v>
                </c:pt>
                <c:pt idx="109">
                  <c:v>-0.36592316627502403</c:v>
                </c:pt>
                <c:pt idx="110">
                  <c:v>-0.35194727778434798</c:v>
                </c:pt>
                <c:pt idx="111">
                  <c:v>-0.338229149580002</c:v>
                </c:pt>
                <c:pt idx="112">
                  <c:v>-0.32568830251693698</c:v>
                </c:pt>
                <c:pt idx="113">
                  <c:v>-0.31463801860809298</c:v>
                </c:pt>
                <c:pt idx="114">
                  <c:v>-0.30490878224372903</c:v>
                </c:pt>
                <c:pt idx="115">
                  <c:v>-0.29616108536720298</c:v>
                </c:pt>
                <c:pt idx="116">
                  <c:v>-0.28831139206886303</c:v>
                </c:pt>
                <c:pt idx="117">
                  <c:v>-0.281863123178482</c:v>
                </c:pt>
                <c:pt idx="118">
                  <c:v>-0.27796187996864302</c:v>
                </c:pt>
                <c:pt idx="119">
                  <c:v>-0.27811565995216397</c:v>
                </c:pt>
                <c:pt idx="120">
                  <c:v>-0.28342342376709001</c:v>
                </c:pt>
                <c:pt idx="121">
                  <c:v>-0.29381316900253301</c:v>
                </c:pt>
                <c:pt idx="122">
                  <c:v>-0.30781474709510798</c:v>
                </c:pt>
                <c:pt idx="123">
                  <c:v>-0.32336306571960499</c:v>
                </c:pt>
                <c:pt idx="124">
                  <c:v>-0.33864352107048001</c:v>
                </c:pt>
                <c:pt idx="125">
                  <c:v>-0.35233262181281999</c:v>
                </c:pt>
                <c:pt idx="126">
                  <c:v>-0.36368405818939198</c:v>
                </c:pt>
                <c:pt idx="127">
                  <c:v>-0.37245261669158902</c:v>
                </c:pt>
                <c:pt idx="128">
                  <c:v>-0.378798007965088</c:v>
                </c:pt>
                <c:pt idx="129">
                  <c:v>-0.38314977288246199</c:v>
                </c:pt>
                <c:pt idx="130">
                  <c:v>-0.38608819246292098</c:v>
                </c:pt>
                <c:pt idx="131">
                  <c:v>-0.38808262348174999</c:v>
                </c:pt>
                <c:pt idx="132">
                  <c:v>-0.38927465677261402</c:v>
                </c:pt>
                <c:pt idx="133">
                  <c:v>-0.38947844505310097</c:v>
                </c:pt>
                <c:pt idx="134">
                  <c:v>-0.38827496767044101</c:v>
                </c:pt>
                <c:pt idx="135">
                  <c:v>-0.38520625233650202</c:v>
                </c:pt>
                <c:pt idx="136">
                  <c:v>-0.37995439767837502</c:v>
                </c:pt>
                <c:pt idx="137">
                  <c:v>-0.372440725564957</c:v>
                </c:pt>
                <c:pt idx="138">
                  <c:v>-0.36285343766212502</c:v>
                </c:pt>
                <c:pt idx="139">
                  <c:v>-0.35161206126213101</c:v>
                </c:pt>
                <c:pt idx="140">
                  <c:v>-0.339304119348526</c:v>
                </c:pt>
                <c:pt idx="141">
                  <c:v>-0.32666888833045998</c:v>
                </c:pt>
                <c:pt idx="142">
                  <c:v>-0.31467673182487499</c:v>
                </c:pt>
                <c:pt idx="143">
                  <c:v>-0.30449941754341098</c:v>
                </c:pt>
                <c:pt idx="144">
                  <c:v>-0.29746764898300199</c:v>
                </c:pt>
                <c:pt idx="145">
                  <c:v>-0.29469934105873102</c:v>
                </c:pt>
                <c:pt idx="146">
                  <c:v>-0.29686218500137301</c:v>
                </c:pt>
                <c:pt idx="147">
                  <c:v>-0.30394801497459401</c:v>
                </c:pt>
                <c:pt idx="148">
                  <c:v>-0.31535175442695601</c:v>
                </c:pt>
                <c:pt idx="149">
                  <c:v>-0.330133527517319</c:v>
                </c:pt>
                <c:pt idx="150">
                  <c:v>-0.347255408763886</c:v>
                </c:pt>
                <c:pt idx="151">
                  <c:v>-0.365719854831696</c:v>
                </c:pt>
                <c:pt idx="152">
                  <c:v>-0.38461786508560197</c:v>
                </c:pt>
                <c:pt idx="153">
                  <c:v>-0.40310192108154302</c:v>
                </c:pt>
                <c:pt idx="154">
                  <c:v>-0.42032352089881903</c:v>
                </c:pt>
                <c:pt idx="155">
                  <c:v>-0.43540871143341098</c:v>
                </c:pt>
                <c:pt idx="156">
                  <c:v>-0.44764071702957198</c:v>
                </c:pt>
                <c:pt idx="157">
                  <c:v>-0.45652973651885997</c:v>
                </c:pt>
                <c:pt idx="158">
                  <c:v>-0.46174383163452098</c:v>
                </c:pt>
                <c:pt idx="159">
                  <c:v>-0.46314612030982999</c:v>
                </c:pt>
                <c:pt idx="160">
                  <c:v>-0.46086323261260997</c:v>
                </c:pt>
                <c:pt idx="161">
                  <c:v>-0.455270916223526</c:v>
                </c:pt>
                <c:pt idx="162">
                  <c:v>-0.44701573252677901</c:v>
                </c:pt>
                <c:pt idx="163">
                  <c:v>-0.43688753247260997</c:v>
                </c:pt>
                <c:pt idx="164">
                  <c:v>-0.42553970217704801</c:v>
                </c:pt>
                <c:pt idx="165">
                  <c:v>-0.413242638111115</c:v>
                </c:pt>
                <c:pt idx="166">
                  <c:v>-0.39988833665847801</c:v>
                </c:pt>
                <c:pt idx="167">
                  <c:v>-0.38521873950958302</c:v>
                </c:pt>
                <c:pt idx="168">
                  <c:v>-0.36915847659111001</c:v>
                </c:pt>
                <c:pt idx="169">
                  <c:v>-0.352136880159378</c:v>
                </c:pt>
                <c:pt idx="170">
                  <c:v>-0.33538565039634699</c:v>
                </c:pt>
                <c:pt idx="171">
                  <c:v>-0.32092547416687001</c:v>
                </c:pt>
                <c:pt idx="172">
                  <c:v>-0.31129920482635498</c:v>
                </c:pt>
                <c:pt idx="173">
                  <c:v>-0.30909478664398199</c:v>
                </c:pt>
                <c:pt idx="174">
                  <c:v>-0.316320270299912</c:v>
                </c:pt>
                <c:pt idx="175">
                  <c:v>-0.33375930786132801</c:v>
                </c:pt>
                <c:pt idx="176">
                  <c:v>-0.36056423187255898</c:v>
                </c:pt>
                <c:pt idx="177">
                  <c:v>-0.39435762166976901</c:v>
                </c:pt>
                <c:pt idx="178">
                  <c:v>-0.43170198798179599</c:v>
                </c:pt>
                <c:pt idx="179">
                  <c:v>-0.46880486607551602</c:v>
                </c:pt>
                <c:pt idx="180">
                  <c:v>-0.50217413902282704</c:v>
                </c:pt>
                <c:pt idx="181">
                  <c:v>-0.52914851903915405</c:v>
                </c:pt>
                <c:pt idx="182">
                  <c:v>-0.548084616661072</c:v>
                </c:pt>
                <c:pt idx="183">
                  <c:v>-0.55828124284744296</c:v>
                </c:pt>
                <c:pt idx="184">
                  <c:v>-0.55976760387420699</c:v>
                </c:pt>
                <c:pt idx="185">
                  <c:v>-0.55302459001541104</c:v>
                </c:pt>
                <c:pt idx="186">
                  <c:v>-0.53879708051681496</c:v>
                </c:pt>
                <c:pt idx="187">
                  <c:v>-0.51798397302627597</c:v>
                </c:pt>
                <c:pt idx="188">
                  <c:v>-0.49161067605018599</c:v>
                </c:pt>
                <c:pt idx="189">
                  <c:v>-0.46094638109207198</c:v>
                </c:pt>
                <c:pt idx="190">
                  <c:v>-0.427681624889374</c:v>
                </c:pt>
                <c:pt idx="191">
                  <c:v>-0.39413824677467302</c:v>
                </c:pt>
                <c:pt idx="192">
                  <c:v>-0.36332508921623202</c:v>
                </c:pt>
                <c:pt idx="193">
                  <c:v>-0.33866006135940602</c:v>
                </c:pt>
                <c:pt idx="194">
                  <c:v>-0.32357001304626498</c:v>
                </c:pt>
                <c:pt idx="195">
                  <c:v>-0.32078471779823298</c:v>
                </c:pt>
                <c:pt idx="196">
                  <c:v>-0.33175277709960899</c:v>
                </c:pt>
                <c:pt idx="197">
                  <c:v>-0.35631057620048501</c:v>
                </c:pt>
                <c:pt idx="198">
                  <c:v>-0.39269435405731201</c:v>
                </c:pt>
                <c:pt idx="199">
                  <c:v>-0.43768516182899497</c:v>
                </c:pt>
                <c:pt idx="200">
                  <c:v>-0.48701864480972301</c:v>
                </c:pt>
                <c:pt idx="201">
                  <c:v>-0.53597885370254505</c:v>
                </c:pt>
                <c:pt idx="202">
                  <c:v>-0.58034968376159701</c:v>
                </c:pt>
                <c:pt idx="203">
                  <c:v>-0.61707514524459794</c:v>
                </c:pt>
                <c:pt idx="204">
                  <c:v>-0.64460533857345603</c:v>
                </c:pt>
                <c:pt idx="205">
                  <c:v>-0.66277003288268999</c:v>
                </c:pt>
                <c:pt idx="206">
                  <c:v>-0.67250639200210605</c:v>
                </c:pt>
                <c:pt idx="207">
                  <c:v>-0.67534315586090099</c:v>
                </c:pt>
                <c:pt idx="208">
                  <c:v>-0.67282533645629905</c:v>
                </c:pt>
                <c:pt idx="209">
                  <c:v>-0.66617959737777699</c:v>
                </c:pt>
                <c:pt idx="210">
                  <c:v>-0.65619677305221602</c:v>
                </c:pt>
                <c:pt idx="211">
                  <c:v>-0.64339286088943504</c:v>
                </c:pt>
                <c:pt idx="212">
                  <c:v>-0.62824219465255704</c:v>
                </c:pt>
                <c:pt idx="213">
                  <c:v>-0.61144423484802202</c:v>
                </c:pt>
                <c:pt idx="214">
                  <c:v>-0.59413903951644897</c:v>
                </c:pt>
                <c:pt idx="215">
                  <c:v>-0.57799112796783403</c:v>
                </c:pt>
                <c:pt idx="216">
                  <c:v>-0.56519085168838501</c:v>
                </c:pt>
                <c:pt idx="217">
                  <c:v>-0.55811214447021495</c:v>
                </c:pt>
                <c:pt idx="218">
                  <c:v>-0.55868512392044101</c:v>
                </c:pt>
                <c:pt idx="219">
                  <c:v>-0.56772875785827603</c:v>
                </c:pt>
                <c:pt idx="220">
                  <c:v>-0.58453458547592196</c:v>
                </c:pt>
                <c:pt idx="221">
                  <c:v>-0.60688453912734996</c:v>
                </c:pt>
                <c:pt idx="222">
                  <c:v>-0.63166493177413896</c:v>
                </c:pt>
                <c:pt idx="223">
                  <c:v>-0.655758857727051</c:v>
                </c:pt>
                <c:pt idx="224">
                  <c:v>-0.67675685882568404</c:v>
                </c:pt>
                <c:pt idx="225">
                  <c:v>-0.69334566593170199</c:v>
                </c:pt>
                <c:pt idx="226">
                  <c:v>-0.70544272661209095</c:v>
                </c:pt>
                <c:pt idx="227">
                  <c:v>-0.71400952339172397</c:v>
                </c:pt>
                <c:pt idx="228">
                  <c:v>-0.72050303220748901</c:v>
                </c:pt>
                <c:pt idx="229">
                  <c:v>-0.72641211748123202</c:v>
                </c:pt>
                <c:pt idx="230">
                  <c:v>-0.73272860050201405</c:v>
                </c:pt>
                <c:pt idx="231">
                  <c:v>-0.739590644836426</c:v>
                </c:pt>
                <c:pt idx="232">
                  <c:v>-0.746268570423126</c:v>
                </c:pt>
                <c:pt idx="233">
                  <c:v>-0.75141656398773204</c:v>
                </c:pt>
                <c:pt idx="234">
                  <c:v>-0.75362414121627797</c:v>
                </c:pt>
                <c:pt idx="235">
                  <c:v>-0.75196528434753396</c:v>
                </c:pt>
                <c:pt idx="236">
                  <c:v>-0.74628549814224199</c:v>
                </c:pt>
                <c:pt idx="237">
                  <c:v>-0.73718273639678999</c:v>
                </c:pt>
                <c:pt idx="238">
                  <c:v>-0.72574633359909102</c:v>
                </c:pt>
                <c:pt idx="239">
                  <c:v>-0.71321064233779896</c:v>
                </c:pt>
                <c:pt idx="240">
                  <c:v>-0.70059537887573198</c:v>
                </c:pt>
                <c:pt idx="241">
                  <c:v>-0.68854701519012496</c:v>
                </c:pt>
                <c:pt idx="242">
                  <c:v>-0.67726975679397605</c:v>
                </c:pt>
                <c:pt idx="243">
                  <c:v>-0.66666287183761597</c:v>
                </c:pt>
                <c:pt idx="244">
                  <c:v>-0.65649181604385398</c:v>
                </c:pt>
                <c:pt idx="245">
                  <c:v>-0.64663434028625499</c:v>
                </c:pt>
                <c:pt idx="246">
                  <c:v>-0.63739889860153198</c:v>
                </c:pt>
                <c:pt idx="247">
                  <c:v>-0.629680156707764</c:v>
                </c:pt>
                <c:pt idx="248">
                  <c:v>-0.624914050102234</c:v>
                </c:pt>
                <c:pt idx="249">
                  <c:v>-0.62472826242446899</c:v>
                </c:pt>
                <c:pt idx="250">
                  <c:v>-0.63051724433898904</c:v>
                </c:pt>
                <c:pt idx="251">
                  <c:v>-0.642991483211517</c:v>
                </c:pt>
                <c:pt idx="252">
                  <c:v>-0.66183549165725697</c:v>
                </c:pt>
                <c:pt idx="253">
                  <c:v>-0.68567210435867298</c:v>
                </c:pt>
                <c:pt idx="254">
                  <c:v>-0.71229332685470603</c:v>
                </c:pt>
                <c:pt idx="255">
                  <c:v>-0.73901623487472501</c:v>
                </c:pt>
                <c:pt idx="256">
                  <c:v>-0.76316851377487205</c:v>
                </c:pt>
                <c:pt idx="257">
                  <c:v>-0.78247940540313698</c:v>
                </c:pt>
                <c:pt idx="258">
                  <c:v>-0.79540622234344505</c:v>
                </c:pt>
                <c:pt idx="259">
                  <c:v>-0.80131602287292503</c:v>
                </c:pt>
                <c:pt idx="260">
                  <c:v>-0.80052375793456998</c:v>
                </c:pt>
                <c:pt idx="261">
                  <c:v>-0.79411530494689897</c:v>
                </c:pt>
                <c:pt idx="262">
                  <c:v>-0.78363037109375</c:v>
                </c:pt>
                <c:pt idx="263">
                  <c:v>-0.77072286605835005</c:v>
                </c:pt>
                <c:pt idx="264">
                  <c:v>-0.75679028034210205</c:v>
                </c:pt>
                <c:pt idx="265">
                  <c:v>-0.74288773536682096</c:v>
                </c:pt>
                <c:pt idx="266">
                  <c:v>-0.729769647121429</c:v>
                </c:pt>
                <c:pt idx="267">
                  <c:v>-0.71808350086212203</c:v>
                </c:pt>
                <c:pt idx="268">
                  <c:v>-0.70866608619689897</c:v>
                </c:pt>
                <c:pt idx="269">
                  <c:v>-0.70250833034515403</c:v>
                </c:pt>
                <c:pt idx="270">
                  <c:v>-0.700697422027588</c:v>
                </c:pt>
                <c:pt idx="271">
                  <c:v>-0.70430606603622403</c:v>
                </c:pt>
                <c:pt idx="272">
                  <c:v>-0.71417331695556596</c:v>
                </c:pt>
                <c:pt idx="273">
                  <c:v>-0.73066133260726895</c:v>
                </c:pt>
                <c:pt idx="274">
                  <c:v>-0.75343871116638195</c:v>
                </c:pt>
                <c:pt idx="275">
                  <c:v>-0.78142154216766402</c:v>
                </c:pt>
                <c:pt idx="276">
                  <c:v>-0.81293123960494995</c:v>
                </c:pt>
                <c:pt idx="277">
                  <c:v>-0.84582352638244596</c:v>
                </c:pt>
                <c:pt idx="278">
                  <c:v>-0.87774544954299905</c:v>
                </c:pt>
                <c:pt idx="279">
                  <c:v>-0.90652459859848</c:v>
                </c:pt>
                <c:pt idx="280">
                  <c:v>-0.93067878484725997</c:v>
                </c:pt>
                <c:pt idx="281">
                  <c:v>-0.94962424039840698</c:v>
                </c:pt>
                <c:pt idx="282">
                  <c:v>-0.96349906921386697</c:v>
                </c:pt>
                <c:pt idx="283">
                  <c:v>-0.97284400463104204</c:v>
                </c:pt>
                <c:pt idx="284">
                  <c:v>-0.97814798355102595</c:v>
                </c:pt>
                <c:pt idx="285">
                  <c:v>-0.97951138019561801</c:v>
                </c:pt>
                <c:pt idx="286">
                  <c:v>-0.97653883695602395</c:v>
                </c:pt>
                <c:pt idx="287">
                  <c:v>-0.96854567527770996</c:v>
                </c:pt>
                <c:pt idx="288">
                  <c:v>-0.95476824045181297</c:v>
                </c:pt>
                <c:pt idx="289">
                  <c:v>-0.93487417697906505</c:v>
                </c:pt>
                <c:pt idx="290">
                  <c:v>-0.90946304798126198</c:v>
                </c:pt>
                <c:pt idx="291">
                  <c:v>-0.88042074441909801</c:v>
                </c:pt>
                <c:pt idx="292">
                  <c:v>-0.85093426704406705</c:v>
                </c:pt>
                <c:pt idx="293">
                  <c:v>-0.82513773441314697</c:v>
                </c:pt>
                <c:pt idx="294">
                  <c:v>-0.80727618932723999</c:v>
                </c:pt>
                <c:pt idx="295">
                  <c:v>-0.80068308115005504</c:v>
                </c:pt>
                <c:pt idx="296">
                  <c:v>-0.80694514513015703</c:v>
                </c:pt>
                <c:pt idx="297">
                  <c:v>-0.82566189765930198</c:v>
                </c:pt>
                <c:pt idx="298">
                  <c:v>-0.85467761754989602</c:v>
                </c:pt>
                <c:pt idx="299">
                  <c:v>-0.89070713520050004</c:v>
                </c:pt>
                <c:pt idx="300">
                  <c:v>-0.93011790513992298</c:v>
                </c:pt>
                <c:pt idx="301">
                  <c:v>-0.96951663494110096</c:v>
                </c:pt>
                <c:pt idx="302">
                  <c:v>-1.0061216354370099</c:v>
                </c:pt>
                <c:pt idx="303">
                  <c:v>-1.0378516912460301</c:v>
                </c:pt>
                <c:pt idx="304">
                  <c:v>-1.06337022781372</c:v>
                </c:pt>
                <c:pt idx="305">
                  <c:v>-1.08193218708038</c:v>
                </c:pt>
                <c:pt idx="306">
                  <c:v>-1.0932400226593</c:v>
                </c:pt>
                <c:pt idx="307">
                  <c:v>-1.09727811813354</c:v>
                </c:pt>
                <c:pt idx="308">
                  <c:v>-1.0942243337631199</c:v>
                </c:pt>
                <c:pt idx="309">
                  <c:v>-1.08457887172699</c:v>
                </c:pt>
                <c:pt idx="310">
                  <c:v>-1.0692788362503101</c:v>
                </c:pt>
                <c:pt idx="311">
                  <c:v>-1.0497180223464999</c:v>
                </c:pt>
                <c:pt idx="312">
                  <c:v>-1.02771079540253</c:v>
                </c:pt>
                <c:pt idx="313">
                  <c:v>-1.00539779663086</c:v>
                </c:pt>
                <c:pt idx="314">
                  <c:v>-0.98499011993408203</c:v>
                </c:pt>
                <c:pt idx="315">
                  <c:v>-0.96858048439025901</c:v>
                </c:pt>
                <c:pt idx="316">
                  <c:v>-0.95796656608581598</c:v>
                </c:pt>
                <c:pt idx="317">
                  <c:v>-0.95456868410110496</c:v>
                </c:pt>
                <c:pt idx="318">
                  <c:v>-0.95937627553939797</c:v>
                </c:pt>
                <c:pt idx="319">
                  <c:v>-0.97275030612945601</c:v>
                </c:pt>
                <c:pt idx="320">
                  <c:v>-0.99420094490051303</c:v>
                </c:pt>
                <c:pt idx="321">
                  <c:v>-1.0225203037262001</c:v>
                </c:pt>
                <c:pt idx="322">
                  <c:v>-1.0558456182479901</c:v>
                </c:pt>
                <c:pt idx="323">
                  <c:v>-1.0917825698852499</c:v>
                </c:pt>
                <c:pt idx="324">
                  <c:v>-1.12800741195679</c:v>
                </c:pt>
                <c:pt idx="325">
                  <c:v>-1.16265773773193</c:v>
                </c:pt>
                <c:pt idx="326">
                  <c:v>-1.1943386793136599</c:v>
                </c:pt>
                <c:pt idx="327">
                  <c:v>-1.22225165367126</c:v>
                </c:pt>
                <c:pt idx="328">
                  <c:v>-1.24605429172516</c:v>
                </c:pt>
                <c:pt idx="329">
                  <c:v>-1.2657098770141599</c:v>
                </c:pt>
                <c:pt idx="330">
                  <c:v>-1.28118312358856</c:v>
                </c:pt>
                <c:pt idx="331">
                  <c:v>-1.29238021373749</c:v>
                </c:pt>
                <c:pt idx="332">
                  <c:v>-1.2991021871566799</c:v>
                </c:pt>
                <c:pt idx="333">
                  <c:v>-1.3010666370391799</c:v>
                </c:pt>
                <c:pt idx="334">
                  <c:v>-1.2980672121048</c:v>
                </c:pt>
                <c:pt idx="335">
                  <c:v>-1.2902243137359599</c:v>
                </c:pt>
                <c:pt idx="336">
                  <c:v>-1.27817487716675</c:v>
                </c:pt>
                <c:pt idx="337">
                  <c:v>-1.26309037208557</c:v>
                </c:pt>
                <c:pt idx="338">
                  <c:v>-1.24667727947235</c:v>
                </c:pt>
                <c:pt idx="339">
                  <c:v>-1.2309113740921001</c:v>
                </c:pt>
                <c:pt idx="340">
                  <c:v>-1.2177474498748799</c:v>
                </c:pt>
                <c:pt idx="341">
                  <c:v>-1.20895636081696</c:v>
                </c:pt>
                <c:pt idx="342">
                  <c:v>-1.20594465732574</c:v>
                </c:pt>
                <c:pt idx="343">
                  <c:v>-1.20976674556732</c:v>
                </c:pt>
                <c:pt idx="344">
                  <c:v>-1.2210750579834</c:v>
                </c:pt>
                <c:pt idx="345">
                  <c:v>-1.24009466171265</c:v>
                </c:pt>
                <c:pt idx="346">
                  <c:v>-1.26641869544983</c:v>
                </c:pt>
                <c:pt idx="347">
                  <c:v>-1.2989985942840601</c:v>
                </c:pt>
                <c:pt idx="348">
                  <c:v>-1.33629858493805</c:v>
                </c:pt>
                <c:pt idx="349">
                  <c:v>-1.3765633106231701</c:v>
                </c:pt>
                <c:pt idx="350">
                  <c:v>-1.4180463552475</c:v>
                </c:pt>
                <c:pt idx="351">
                  <c:v>-1.45899510383606</c:v>
                </c:pt>
                <c:pt idx="352">
                  <c:v>-1.4977232217788701</c:v>
                </c:pt>
                <c:pt idx="353">
                  <c:v>-1.53264212608337</c:v>
                </c:pt>
                <c:pt idx="354">
                  <c:v>-1.5623530149459799</c:v>
                </c:pt>
                <c:pt idx="355">
                  <c:v>-1.58574974536896</c:v>
                </c:pt>
                <c:pt idx="356">
                  <c:v>-1.6021047830581701</c:v>
                </c:pt>
                <c:pt idx="357">
                  <c:v>-1.6111434698104901</c:v>
                </c:pt>
                <c:pt idx="358">
                  <c:v>-1.6130510568618801</c:v>
                </c:pt>
                <c:pt idx="359">
                  <c:v>-1.60831022262573</c:v>
                </c:pt>
                <c:pt idx="360">
                  <c:v>-1.5977141857147199</c:v>
                </c:pt>
                <c:pt idx="361">
                  <c:v>-1.58245170116425</c:v>
                </c:pt>
                <c:pt idx="362">
                  <c:v>-1.5642067193985001</c:v>
                </c:pt>
                <c:pt idx="363">
                  <c:v>-1.5452408790588399</c:v>
                </c:pt>
                <c:pt idx="364">
                  <c:v>-1.5284233093261701</c:v>
                </c:pt>
                <c:pt idx="365">
                  <c:v>-1.51693367958069</c:v>
                </c:pt>
                <c:pt idx="366">
                  <c:v>-1.5137963294982899</c:v>
                </c:pt>
                <c:pt idx="367">
                  <c:v>-1.5214807987213099</c:v>
                </c:pt>
                <c:pt idx="368">
                  <c:v>-1.54149293899536</c:v>
                </c:pt>
                <c:pt idx="369">
                  <c:v>-1.5739731788635301</c:v>
                </c:pt>
                <c:pt idx="370">
                  <c:v>-1.61746466159821</c:v>
                </c:pt>
                <c:pt idx="371">
                  <c:v>-1.66892230510712</c:v>
                </c:pt>
                <c:pt idx="372">
                  <c:v>-1.72417557239532</c:v>
                </c:pt>
                <c:pt idx="373">
                  <c:v>-1.77872061729431</c:v>
                </c:pt>
                <c:pt idx="374">
                  <c:v>-1.8287336826324501</c:v>
                </c:pt>
                <c:pt idx="375">
                  <c:v>-1.87174737453461</c:v>
                </c:pt>
                <c:pt idx="376">
                  <c:v>-1.9067342281341599</c:v>
                </c:pt>
                <c:pt idx="377">
                  <c:v>-1.93376493453979</c:v>
                </c:pt>
                <c:pt idx="378">
                  <c:v>-1.95371377468109</c:v>
                </c:pt>
                <c:pt idx="379">
                  <c:v>-1.96773958206177</c:v>
                </c:pt>
                <c:pt idx="380">
                  <c:v>-1.97682797908783</c:v>
                </c:pt>
                <c:pt idx="381">
                  <c:v>-1.98162341117859</c:v>
                </c:pt>
                <c:pt idx="382">
                  <c:v>-1.9824972152710001</c:v>
                </c:pt>
                <c:pt idx="383">
                  <c:v>-1.97971522808075</c:v>
                </c:pt>
                <c:pt idx="384">
                  <c:v>-1.9736135005950901</c:v>
                </c:pt>
                <c:pt idx="385">
                  <c:v>-1.96464371681213</c:v>
                </c:pt>
                <c:pt idx="386">
                  <c:v>-1.9535167217254601</c:v>
                </c:pt>
                <c:pt idx="387">
                  <c:v>-1.94137799739838</c:v>
                </c:pt>
                <c:pt idx="388">
                  <c:v>-1.9298095703125</c:v>
                </c:pt>
                <c:pt idx="389">
                  <c:v>-1.9207354784011801</c:v>
                </c:pt>
                <c:pt idx="390">
                  <c:v>-1.9161520004272501</c:v>
                </c:pt>
                <c:pt idx="391">
                  <c:v>-1.9177314043045</c:v>
                </c:pt>
                <c:pt idx="392">
                  <c:v>-1.92641842365265</c:v>
                </c:pt>
                <c:pt idx="393">
                  <c:v>-1.9423308372497601</c:v>
                </c:pt>
                <c:pt idx="394">
                  <c:v>-1.9646842479705799</c:v>
                </c:pt>
                <c:pt idx="395">
                  <c:v>-1.9919235706329299</c:v>
                </c:pt>
                <c:pt idx="396">
                  <c:v>-2.0218465328216602</c:v>
                </c:pt>
                <c:pt idx="397">
                  <c:v>-2.0520381927490199</c:v>
                </c:pt>
                <c:pt idx="398">
                  <c:v>-2.0803251266479501</c:v>
                </c:pt>
                <c:pt idx="399">
                  <c:v>-2.1051619052886998</c:v>
                </c:pt>
                <c:pt idx="400">
                  <c:v>-2.1258907318115199</c:v>
                </c:pt>
                <c:pt idx="401">
                  <c:v>-2.14261746406555</c:v>
                </c:pt>
                <c:pt idx="402">
                  <c:v>-2.1558701992034899</c:v>
                </c:pt>
                <c:pt idx="403">
                  <c:v>-2.1660611629486102</c:v>
                </c:pt>
                <c:pt idx="404">
                  <c:v>-2.1730792522430402</c:v>
                </c:pt>
                <c:pt idx="405">
                  <c:v>-2.1761417388915998</c:v>
                </c:pt>
                <c:pt idx="406">
                  <c:v>-2.1741306781768799</c:v>
                </c:pt>
                <c:pt idx="407">
                  <c:v>-2.1660935878753702</c:v>
                </c:pt>
                <c:pt idx="408">
                  <c:v>-2.1519575119018599</c:v>
                </c:pt>
                <c:pt idx="409">
                  <c:v>-2.13306832313538</c:v>
                </c:pt>
                <c:pt idx="410">
                  <c:v>-2.1122694015502899</c:v>
                </c:pt>
                <c:pt idx="411">
                  <c:v>-2.0933518409728999</c:v>
                </c:pt>
                <c:pt idx="412">
                  <c:v>-2.0802958011627202</c:v>
                </c:pt>
                <c:pt idx="413">
                  <c:v>-2.07639360427856</c:v>
                </c:pt>
                <c:pt idx="414">
                  <c:v>-2.08328485488892</c:v>
                </c:pt>
                <c:pt idx="415">
                  <c:v>-2.1004104614257799</c:v>
                </c:pt>
                <c:pt idx="416">
                  <c:v>-2.12515497207642</c:v>
                </c:pt>
                <c:pt idx="417">
                  <c:v>-2.1531133651733398</c:v>
                </c:pt>
                <c:pt idx="418">
                  <c:v>-2.1792325973510698</c:v>
                </c:pt>
                <c:pt idx="419">
                  <c:v>-2.1995513439178498</c:v>
                </c:pt>
                <c:pt idx="420">
                  <c:v>-2.21215772628784</c:v>
                </c:pt>
                <c:pt idx="421">
                  <c:v>-2.2172772884368901</c:v>
                </c:pt>
                <c:pt idx="422">
                  <c:v>-2.2168643474578902</c:v>
                </c:pt>
                <c:pt idx="423">
                  <c:v>-2.2136881351470898</c:v>
                </c:pt>
                <c:pt idx="424">
                  <c:v>-2.2104539871215798</c:v>
                </c:pt>
                <c:pt idx="425">
                  <c:v>-2.2089705467224099</c:v>
                </c:pt>
                <c:pt idx="426">
                  <c:v>-2.2098267078399698</c:v>
                </c:pt>
                <c:pt idx="427">
                  <c:v>-2.21249151229858</c:v>
                </c:pt>
                <c:pt idx="428">
                  <c:v>-2.2157745361328098</c:v>
                </c:pt>
                <c:pt idx="429">
                  <c:v>-2.2182664871215798</c:v>
                </c:pt>
                <c:pt idx="430">
                  <c:v>-2.2187356948852499</c:v>
                </c:pt>
                <c:pt idx="431">
                  <c:v>-2.2163994312286399</c:v>
                </c:pt>
                <c:pt idx="432">
                  <c:v>-2.2111678123474099</c:v>
                </c:pt>
                <c:pt idx="433">
                  <c:v>-2.2037544250488299</c:v>
                </c:pt>
                <c:pt idx="434">
                  <c:v>-2.1954898834228498</c:v>
                </c:pt>
                <c:pt idx="435">
                  <c:v>-2.1877477169036901</c:v>
                </c:pt>
                <c:pt idx="436">
                  <c:v>-2.1812744140625</c:v>
                </c:pt>
                <c:pt idx="437">
                  <c:v>-2.1757328510284402</c:v>
                </c:pt>
                <c:pt idx="438">
                  <c:v>-2.1697950363159202</c:v>
                </c:pt>
                <c:pt idx="439">
                  <c:v>-2.1616625785827601</c:v>
                </c:pt>
                <c:pt idx="440">
                  <c:v>-2.14988112449646</c:v>
                </c:pt>
                <c:pt idx="441">
                  <c:v>-2.1340413093566899</c:v>
                </c:pt>
                <c:pt idx="442">
                  <c:v>-2.11507940292358</c:v>
                </c:pt>
                <c:pt idx="443">
                  <c:v>-2.0951271057128902</c:v>
                </c:pt>
                <c:pt idx="444">
                  <c:v>-2.0770292282104501</c:v>
                </c:pt>
                <c:pt idx="445">
                  <c:v>-2.0636391639709499</c:v>
                </c:pt>
                <c:pt idx="446">
                  <c:v>-2.0570654869079599</c:v>
                </c:pt>
                <c:pt idx="447">
                  <c:v>-2.0581641197204599</c:v>
                </c:pt>
                <c:pt idx="448">
                  <c:v>-2.0663356781005899</c:v>
                </c:pt>
                <c:pt idx="449">
                  <c:v>-2.0797042846679701</c:v>
                </c:pt>
                <c:pt idx="450">
                  <c:v>-2.09540843963623</c:v>
                </c:pt>
                <c:pt idx="451">
                  <c:v>-2.1102547645568799</c:v>
                </c:pt>
                <c:pt idx="452">
                  <c:v>-2.1213512420654301</c:v>
                </c:pt>
                <c:pt idx="453">
                  <c:v>-2.1265821456909202</c:v>
                </c:pt>
                <c:pt idx="454">
                  <c:v>-2.1249082088470499</c:v>
                </c:pt>
                <c:pt idx="455">
                  <c:v>-2.1163816452026398</c:v>
                </c:pt>
                <c:pt idx="456">
                  <c:v>-2.1018979549407999</c:v>
                </c:pt>
                <c:pt idx="457">
                  <c:v>-2.0828413963317902</c:v>
                </c:pt>
                <c:pt idx="458">
                  <c:v>-2.0607986450195299</c:v>
                </c:pt>
                <c:pt idx="459">
                  <c:v>-2.0374190807342498</c:v>
                </c:pt>
                <c:pt idx="460">
                  <c:v>-2.0143456459045401</c:v>
                </c:pt>
                <c:pt idx="461">
                  <c:v>-1.99327480792999</c:v>
                </c:pt>
                <c:pt idx="462">
                  <c:v>-1.9758267402648899</c:v>
                </c:pt>
                <c:pt idx="463">
                  <c:v>-1.9632862806320199</c:v>
                </c:pt>
                <c:pt idx="464">
                  <c:v>-1.9563019275665301</c:v>
                </c:pt>
                <c:pt idx="465">
                  <c:v>-1.95508253574371</c:v>
                </c:pt>
                <c:pt idx="466">
                  <c:v>-1.9594191312789899</c:v>
                </c:pt>
                <c:pt idx="467">
                  <c:v>-1.96870470046997</c:v>
                </c:pt>
                <c:pt idx="468">
                  <c:v>-1.98202908039093</c:v>
                </c:pt>
                <c:pt idx="469">
                  <c:v>-1.9981611967086801</c:v>
                </c:pt>
                <c:pt idx="470">
                  <c:v>-2.0153760910034202</c:v>
                </c:pt>
                <c:pt idx="471">
                  <c:v>-2.0315780639648402</c:v>
                </c:pt>
                <c:pt idx="472">
                  <c:v>-2.0446321964263898</c:v>
                </c:pt>
                <c:pt idx="473">
                  <c:v>-2.0527479648590101</c:v>
                </c:pt>
                <c:pt idx="474">
                  <c:v>-2.0546896457672101</c:v>
                </c:pt>
                <c:pt idx="475">
                  <c:v>-2.0499339103698699</c:v>
                </c:pt>
                <c:pt idx="476">
                  <c:v>-2.03867435455322</c:v>
                </c:pt>
                <c:pt idx="477">
                  <c:v>-2.0217015743255602</c:v>
                </c:pt>
                <c:pt idx="478">
                  <c:v>-2.0002140998840301</c:v>
                </c:pt>
                <c:pt idx="479">
                  <c:v>-1.97561383247375</c:v>
                </c:pt>
                <c:pt idx="480">
                  <c:v>-1.94946730136871</c:v>
                </c:pt>
                <c:pt idx="481">
                  <c:v>-1.9236209392547601</c:v>
                </c:pt>
                <c:pt idx="482">
                  <c:v>-1.8998886346817001</c:v>
                </c:pt>
                <c:pt idx="483">
                  <c:v>-1.8795350790023799</c:v>
                </c:pt>
                <c:pt idx="484">
                  <c:v>-1.86305856704712</c:v>
                </c:pt>
                <c:pt idx="485">
                  <c:v>-1.8504827022552499</c:v>
                </c:pt>
                <c:pt idx="486">
                  <c:v>-1.8414785861969001</c:v>
                </c:pt>
                <c:pt idx="487">
                  <c:v>-1.83526647090912</c:v>
                </c:pt>
                <c:pt idx="488">
                  <c:v>-1.8306527137756301</c:v>
                </c:pt>
                <c:pt idx="489">
                  <c:v>-1.8261405229568499</c:v>
                </c:pt>
                <c:pt idx="490">
                  <c:v>-1.8202588558196999</c:v>
                </c:pt>
                <c:pt idx="491">
                  <c:v>-1.81188380718231</c:v>
                </c:pt>
                <c:pt idx="492">
                  <c:v>-1.8002729415893599</c:v>
                </c:pt>
                <c:pt idx="493">
                  <c:v>-1.7852158546447801</c:v>
                </c:pt>
                <c:pt idx="494">
                  <c:v>-1.7671201229095499</c:v>
                </c:pt>
                <c:pt idx="495">
                  <c:v>-1.74690508842468</c:v>
                </c:pt>
                <c:pt idx="496">
                  <c:v>-1.7258226871490501</c:v>
                </c:pt>
                <c:pt idx="497">
                  <c:v>-1.70504450798035</c:v>
                </c:pt>
                <c:pt idx="498">
                  <c:v>-1.6852456331253101</c:v>
                </c:pt>
                <c:pt idx="499">
                  <c:v>-1.6664166450500499</c:v>
                </c:pt>
                <c:pt idx="500">
                  <c:v>-1.6478787660598799</c:v>
                </c:pt>
                <c:pt idx="501">
                  <c:v>-1.6284598112106301</c:v>
                </c:pt>
                <c:pt idx="502">
                  <c:v>-1.6068022251129199</c:v>
                </c:pt>
                <c:pt idx="503">
                  <c:v>-1.58172655105591</c:v>
                </c:pt>
                <c:pt idx="504">
                  <c:v>-1.55238974094391</c:v>
                </c:pt>
                <c:pt idx="505">
                  <c:v>-1.5185451507568399</c:v>
                </c:pt>
                <c:pt idx="506">
                  <c:v>-1.4806725978851301</c:v>
                </c:pt>
                <c:pt idx="507">
                  <c:v>-1.4399496316909799</c:v>
                </c:pt>
                <c:pt idx="508">
                  <c:v>-1.39796614646912</c:v>
                </c:pt>
                <c:pt idx="509">
                  <c:v>-1.3564411401748699</c:v>
                </c:pt>
                <c:pt idx="510">
                  <c:v>-1.316854596138</c:v>
                </c:pt>
                <c:pt idx="511">
                  <c:v>-1.2801775932312001</c:v>
                </c:pt>
                <c:pt idx="512">
                  <c:v>-1.2468951940536499</c:v>
                </c:pt>
                <c:pt idx="513">
                  <c:v>-1.21708428859711</c:v>
                </c:pt>
                <c:pt idx="514">
                  <c:v>-1.1906658411026001</c:v>
                </c:pt>
                <c:pt idx="515">
                  <c:v>-1.1675713062286399</c:v>
                </c:pt>
                <c:pt idx="516">
                  <c:v>-1.1478080749511701</c:v>
                </c:pt>
                <c:pt idx="517">
                  <c:v>-1.13124263286591</c:v>
                </c:pt>
                <c:pt idx="518">
                  <c:v>-1.1174689531326301</c:v>
                </c:pt>
                <c:pt idx="519">
                  <c:v>-1.1057653427123999</c:v>
                </c:pt>
                <c:pt idx="520">
                  <c:v>-1.09508788585663</c:v>
                </c:pt>
                <c:pt idx="521">
                  <c:v>-1.0841878652572601</c:v>
                </c:pt>
                <c:pt idx="522">
                  <c:v>-1.07193732261658</c:v>
                </c:pt>
                <c:pt idx="523">
                  <c:v>-1.05748319625854</c:v>
                </c:pt>
                <c:pt idx="524">
                  <c:v>-1.0402635335922199</c:v>
                </c:pt>
                <c:pt idx="525">
                  <c:v>-1.01995766162872</c:v>
                </c:pt>
                <c:pt idx="526">
                  <c:v>-0.99638718366622903</c:v>
                </c:pt>
                <c:pt idx="527">
                  <c:v>-0.96957480907440197</c:v>
                </c:pt>
                <c:pt idx="528">
                  <c:v>-0.93977659940719604</c:v>
                </c:pt>
                <c:pt idx="529">
                  <c:v>-0.90748071670532204</c:v>
                </c:pt>
                <c:pt idx="530">
                  <c:v>-0.87334078550338701</c:v>
                </c:pt>
                <c:pt idx="531">
                  <c:v>-0.83804279565811202</c:v>
                </c:pt>
                <c:pt idx="532">
                  <c:v>-0.80214786529541005</c:v>
                </c:pt>
                <c:pt idx="533">
                  <c:v>-0.76597607135772705</c:v>
                </c:pt>
                <c:pt idx="534">
                  <c:v>-0.72974061965942405</c:v>
                </c:pt>
                <c:pt idx="535">
                  <c:v>-0.69372874498367298</c:v>
                </c:pt>
                <c:pt idx="536">
                  <c:v>-0.65846729278564498</c:v>
                </c:pt>
                <c:pt idx="537">
                  <c:v>-0.62480098009109497</c:v>
                </c:pt>
                <c:pt idx="538">
                  <c:v>-0.593908071517944</c:v>
                </c:pt>
                <c:pt idx="539">
                  <c:v>-0.56713557243347201</c:v>
                </c:pt>
                <c:pt idx="540">
                  <c:v>-0.54578876495361295</c:v>
                </c:pt>
                <c:pt idx="541">
                  <c:v>-0.53088128566741899</c:v>
                </c:pt>
                <c:pt idx="542">
                  <c:v>-0.52280956506729104</c:v>
                </c:pt>
                <c:pt idx="543">
                  <c:v>-0.52107053995132402</c:v>
                </c:pt>
                <c:pt idx="544">
                  <c:v>-0.52416783571243297</c:v>
                </c:pt>
                <c:pt idx="545">
                  <c:v>-0.52980422973632801</c:v>
                </c:pt>
                <c:pt idx="546">
                  <c:v>-0.53527951240539595</c:v>
                </c:pt>
                <c:pt idx="547">
                  <c:v>-0.538033187389374</c:v>
                </c:pt>
                <c:pt idx="548">
                  <c:v>-0.536005258560181</c:v>
                </c:pt>
                <c:pt idx="549">
                  <c:v>-0.52794438600540206</c:v>
                </c:pt>
                <c:pt idx="550">
                  <c:v>-0.51339864730835005</c:v>
                </c:pt>
                <c:pt idx="551">
                  <c:v>-0.49252638220787098</c:v>
                </c:pt>
                <c:pt idx="552">
                  <c:v>-0.465850919485092</c:v>
                </c:pt>
                <c:pt idx="553">
                  <c:v>-0.434015363454819</c:v>
                </c:pt>
                <c:pt idx="554">
                  <c:v>-0.39766997098922702</c:v>
                </c:pt>
                <c:pt idx="555">
                  <c:v>-0.35749587416648898</c:v>
                </c:pt>
                <c:pt idx="556">
                  <c:v>-0.31432363390922502</c:v>
                </c:pt>
                <c:pt idx="557">
                  <c:v>-0.26927098631858798</c:v>
                </c:pt>
                <c:pt idx="558">
                  <c:v>-0.22386959195136999</c:v>
                </c:pt>
                <c:pt idx="559">
                  <c:v>-0.18003953993320501</c:v>
                </c:pt>
                <c:pt idx="560">
                  <c:v>-0.13992358744144401</c:v>
                </c:pt>
                <c:pt idx="561">
                  <c:v>-0.10562845319509501</c:v>
                </c:pt>
                <c:pt idx="562" formatCode="0.00E+00">
                  <c:v>-7.8891210258007105E-2</c:v>
                </c:pt>
                <c:pt idx="563" formatCode="0.00E+00">
                  <c:v>-6.0791205614805201E-2</c:v>
                </c:pt>
                <c:pt idx="564" formatCode="0.00E+00">
                  <c:v>-5.1474358886480297E-2</c:v>
                </c:pt>
                <c:pt idx="565" formatCode="0.00E+00">
                  <c:v>-5.01298829913139E-2</c:v>
                </c:pt>
                <c:pt idx="566">
                  <c:v>-5.5039070546627003E-2</c:v>
                </c:pt>
                <c:pt idx="567" formatCode="0.00E+00">
                  <c:v>-6.3794225454330403E-2</c:v>
                </c:pt>
                <c:pt idx="568" formatCode="0.00E+00">
                  <c:v>-7.3701366782188402E-2</c:v>
                </c:pt>
                <c:pt idx="569" formatCode="0.00E+00">
                  <c:v>-8.2170821726322202E-2</c:v>
                </c:pt>
                <c:pt idx="570" formatCode="0.00E+00">
                  <c:v>-8.7086491286754594E-2</c:v>
                </c:pt>
                <c:pt idx="571" formatCode="0.00E+00">
                  <c:v>-8.6975589394569397E-2</c:v>
                </c:pt>
                <c:pt idx="572" formatCode="0.00E+00">
                  <c:v>-8.1060789525508894E-2</c:v>
                </c:pt>
                <c:pt idx="573" formatCode="0.00E+00">
                  <c:v>-6.9137252867221805E-2</c:v>
                </c:pt>
                <c:pt idx="574" formatCode="0.00E+00">
                  <c:v>-5.1367744803428698E-2</c:v>
                </c:pt>
                <c:pt idx="575" formatCode="0.00E+00">
                  <c:v>-2.8109414502978301E-2</c:v>
                </c:pt>
                <c:pt idx="576" formatCode="0.00E+00">
                  <c:v>2.4292612215503999E-4</c:v>
                </c:pt>
                <c:pt idx="577" formatCode="0.00E+00">
                  <c:v>3.3211570233106599E-2</c:v>
                </c:pt>
                <c:pt idx="578" formatCode="0.00E+00">
                  <c:v>7.0131786167621599E-2</c:v>
                </c:pt>
                <c:pt idx="579">
                  <c:v>0.110056065022945</c:v>
                </c:pt>
                <c:pt idx="580">
                  <c:v>0.15168520808219901</c:v>
                </c:pt>
                <c:pt idx="581">
                  <c:v>0.193383008241653</c:v>
                </c:pt>
                <c:pt idx="582">
                  <c:v>0.23325328528881101</c:v>
                </c:pt>
                <c:pt idx="583">
                  <c:v>0.26931607723236101</c:v>
                </c:pt>
                <c:pt idx="584">
                  <c:v>0.299722760915756</c:v>
                </c:pt>
                <c:pt idx="585">
                  <c:v>0.32304248213768</c:v>
                </c:pt>
                <c:pt idx="586">
                  <c:v>0.338573157787323</c:v>
                </c:pt>
                <c:pt idx="587">
                  <c:v>0.346516132354736</c:v>
                </c:pt>
                <c:pt idx="588">
                  <c:v>0.34805652499198902</c:v>
                </c:pt>
                <c:pt idx="589">
                  <c:v>0.34517830610275302</c:v>
                </c:pt>
                <c:pt idx="590">
                  <c:v>0.34034946560859702</c:v>
                </c:pt>
                <c:pt idx="591">
                  <c:v>0.33604726195335399</c:v>
                </c:pt>
                <c:pt idx="592">
                  <c:v>0.33436965942382801</c:v>
                </c:pt>
                <c:pt idx="593">
                  <c:v>0.33671683073043801</c:v>
                </c:pt>
                <c:pt idx="594">
                  <c:v>0.34371775388717701</c:v>
                </c:pt>
                <c:pt idx="595">
                  <c:v>0.35534751415252702</c:v>
                </c:pt>
                <c:pt idx="596">
                  <c:v>0.37112504243850702</c:v>
                </c:pt>
                <c:pt idx="597">
                  <c:v>0.39036265015602101</c:v>
                </c:pt>
                <c:pt idx="598">
                  <c:v>0.41241851449012801</c:v>
                </c:pt>
                <c:pt idx="599">
                  <c:v>0.436711966991425</c:v>
                </c:pt>
                <c:pt idx="600">
                  <c:v>0.46283471584320102</c:v>
                </c:pt>
                <c:pt idx="601">
                  <c:v>0.49044302105903598</c:v>
                </c:pt>
                <c:pt idx="602">
                  <c:v>0.51918035745620705</c:v>
                </c:pt>
                <c:pt idx="603">
                  <c:v>0.54852950572967496</c:v>
                </c:pt>
                <c:pt idx="604">
                  <c:v>0.57769119739532504</c:v>
                </c:pt>
                <c:pt idx="605">
                  <c:v>0.605612993240356</c:v>
                </c:pt>
                <c:pt idx="606">
                  <c:v>0.63107043504714999</c:v>
                </c:pt>
                <c:pt idx="607">
                  <c:v>0.65297424793243397</c:v>
                </c:pt>
                <c:pt idx="608">
                  <c:v>0.67063862085342396</c:v>
                </c:pt>
                <c:pt idx="609">
                  <c:v>0.68404817581176802</c:v>
                </c:pt>
                <c:pt idx="610">
                  <c:v>0.693933725357056</c:v>
                </c:pt>
                <c:pt idx="611">
                  <c:v>0.70164322853088401</c:v>
                </c:pt>
                <c:pt idx="612">
                  <c:v>0.70884603261947599</c:v>
                </c:pt>
                <c:pt idx="613">
                  <c:v>0.71717065572738603</c:v>
                </c:pt>
                <c:pt idx="614">
                  <c:v>0.72789579629898105</c:v>
                </c:pt>
                <c:pt idx="615">
                  <c:v>0.74170655012130704</c:v>
                </c:pt>
                <c:pt idx="616">
                  <c:v>0.75862151384353604</c:v>
                </c:pt>
                <c:pt idx="617">
                  <c:v>0.77812081575393699</c:v>
                </c:pt>
                <c:pt idx="618">
                  <c:v>0.79938888549804699</c:v>
                </c:pt>
                <c:pt idx="619">
                  <c:v>0.82151913642883301</c:v>
                </c:pt>
                <c:pt idx="620">
                  <c:v>0.84380882978439298</c:v>
                </c:pt>
                <c:pt idx="621">
                  <c:v>0.86588340997695901</c:v>
                </c:pt>
                <c:pt idx="622">
                  <c:v>0.88777261972427401</c:v>
                </c:pt>
                <c:pt idx="623">
                  <c:v>0.909862101078033</c:v>
                </c:pt>
                <c:pt idx="624">
                  <c:v>0.93270975351333596</c:v>
                </c:pt>
                <c:pt idx="625">
                  <c:v>0.95677995681762695</c:v>
                </c:pt>
                <c:pt idx="626">
                  <c:v>0.98218739032745395</c:v>
                </c:pt>
                <c:pt idx="627">
                  <c:v>1.0085408687591599</c:v>
                </c:pt>
                <c:pt idx="628">
                  <c:v>1.03498506546021</c:v>
                </c:pt>
                <c:pt idx="629">
                  <c:v>1.0603986978530899</c:v>
                </c:pt>
                <c:pt idx="630">
                  <c:v>1.0837091207504299</c:v>
                </c:pt>
                <c:pt idx="631">
                  <c:v>1.1041852235794101</c:v>
                </c:pt>
                <c:pt idx="632">
                  <c:v>1.12166631221771</c:v>
                </c:pt>
                <c:pt idx="633">
                  <c:v>1.13659703731537</c:v>
                </c:pt>
                <c:pt idx="634">
                  <c:v>1.1499813795089699</c:v>
                </c:pt>
                <c:pt idx="635">
                  <c:v>1.16325330734253</c:v>
                </c:pt>
                <c:pt idx="636">
                  <c:v>1.1780474185943599</c:v>
                </c:pt>
                <c:pt idx="637">
                  <c:v>1.1959890127182</c:v>
                </c:pt>
                <c:pt idx="638">
                  <c:v>1.2182481288909901</c:v>
                </c:pt>
                <c:pt idx="639">
                  <c:v>1.24516272544861</c:v>
                </c:pt>
                <c:pt idx="640">
                  <c:v>1.2762521505355799</c:v>
                </c:pt>
                <c:pt idx="641">
                  <c:v>1.3101881742477399</c:v>
                </c:pt>
                <c:pt idx="642">
                  <c:v>1.34494352340698</c:v>
                </c:pt>
                <c:pt idx="643">
                  <c:v>1.37832403182983</c:v>
                </c:pt>
                <c:pt idx="644">
                  <c:v>1.4087718725204501</c:v>
                </c:pt>
                <c:pt idx="645">
                  <c:v>1.43583059310913</c:v>
                </c:pt>
                <c:pt idx="646">
                  <c:v>1.46014964580536</c:v>
                </c:pt>
                <c:pt idx="647">
                  <c:v>1.4831964969635001</c:v>
                </c:pt>
                <c:pt idx="648">
                  <c:v>1.5066946744918801</c:v>
                </c:pt>
                <c:pt idx="649">
                  <c:v>1.53194808959961</c:v>
                </c:pt>
                <c:pt idx="650">
                  <c:v>1.55950391292572</c:v>
                </c:pt>
                <c:pt idx="651">
                  <c:v>1.58908867835999</c:v>
                </c:pt>
                <c:pt idx="652">
                  <c:v>1.61977803707123</c:v>
                </c:pt>
                <c:pt idx="653">
                  <c:v>1.65029668807983</c:v>
                </c:pt>
                <c:pt idx="654">
                  <c:v>1.6794023513793901</c:v>
                </c:pt>
                <c:pt idx="655">
                  <c:v>1.7061916589736901</c:v>
                </c:pt>
                <c:pt idx="656">
                  <c:v>1.7304443120956401</c:v>
                </c:pt>
                <c:pt idx="657">
                  <c:v>1.75282311439514</c:v>
                </c:pt>
                <c:pt idx="658">
                  <c:v>1.774773478508</c:v>
                </c:pt>
                <c:pt idx="659">
                  <c:v>1.79827952384949</c:v>
                </c:pt>
                <c:pt idx="660">
                  <c:v>1.8252313137054399</c:v>
                </c:pt>
                <c:pt idx="661">
                  <c:v>1.8568209409713701</c:v>
                </c:pt>
                <c:pt idx="662">
                  <c:v>1.8933842182159399</c:v>
                </c:pt>
                <c:pt idx="663">
                  <c:v>1.9342856407165501</c:v>
                </c:pt>
                <c:pt idx="664">
                  <c:v>1.97800958156586</c:v>
                </c:pt>
                <c:pt idx="665">
                  <c:v>2.0225427150726301</c:v>
                </c:pt>
                <c:pt idx="666">
                  <c:v>2.0658795833587602</c:v>
                </c:pt>
                <c:pt idx="667">
                  <c:v>2.1064822673797599</c:v>
                </c:pt>
                <c:pt idx="668">
                  <c:v>2.1435301303863499</c:v>
                </c:pt>
                <c:pt idx="669">
                  <c:v>2.1770350933075</c:v>
                </c:pt>
                <c:pt idx="670">
                  <c:v>2.2078123092651398</c:v>
                </c:pt>
                <c:pt idx="671">
                  <c:v>2.2372291088104199</c:v>
                </c:pt>
                <c:pt idx="672">
                  <c:v>2.2669401168823198</c:v>
                </c:pt>
                <c:pt idx="673">
                  <c:v>2.2984762191772501</c:v>
                </c:pt>
                <c:pt idx="674">
                  <c:v>2.3329193592071502</c:v>
                </c:pt>
                <c:pt idx="675">
                  <c:v>2.3704812526702899</c:v>
                </c:pt>
                <c:pt idx="676">
                  <c:v>2.4104146957397501</c:v>
                </c:pt>
                <c:pt idx="677">
                  <c:v>2.4512465000152601</c:v>
                </c:pt>
                <c:pt idx="678">
                  <c:v>2.4913184642791699</c:v>
                </c:pt>
                <c:pt idx="679">
                  <c:v>2.5294313430786102</c:v>
                </c:pt>
                <c:pt idx="680">
                  <c:v>2.5654995441436799</c:v>
                </c:pt>
                <c:pt idx="681">
                  <c:v>2.6006445884704599</c:v>
                </c:pt>
                <c:pt idx="682">
                  <c:v>2.6367506980896001</c:v>
                </c:pt>
                <c:pt idx="683">
                  <c:v>2.67597532272339</c:v>
                </c:pt>
                <c:pt idx="684">
                  <c:v>2.7200264930725102</c:v>
                </c:pt>
                <c:pt idx="685">
                  <c:v>2.7695257663726802</c:v>
                </c:pt>
                <c:pt idx="686">
                  <c:v>2.8237965106964098</c:v>
                </c:pt>
                <c:pt idx="687">
                  <c:v>2.88102126121521</c:v>
                </c:pt>
                <c:pt idx="688">
                  <c:v>2.93869233131409</c:v>
                </c:pt>
                <c:pt idx="689">
                  <c:v>2.9941546916961701</c:v>
                </c:pt>
                <c:pt idx="690">
                  <c:v>3.0451748371124299</c:v>
                </c:pt>
                <c:pt idx="691">
                  <c:v>3.0903747081756601</c:v>
                </c:pt>
                <c:pt idx="692">
                  <c:v>3.12949919700623</c:v>
                </c:pt>
                <c:pt idx="693">
                  <c:v>3.1634669303893999</c:v>
                </c:pt>
                <c:pt idx="694">
                  <c:v>3.1941249370575</c:v>
                </c:pt>
                <c:pt idx="695">
                  <c:v>3.2239546775817902</c:v>
                </c:pt>
                <c:pt idx="696">
                  <c:v>3.2555613517761199</c:v>
                </c:pt>
                <c:pt idx="697">
                  <c:v>3.2911794185638401</c:v>
                </c:pt>
                <c:pt idx="698">
                  <c:v>3.3322188854217498</c:v>
                </c:pt>
                <c:pt idx="699">
                  <c:v>3.3792452812194802</c:v>
                </c:pt>
                <c:pt idx="700">
                  <c:v>3.4324207305908199</c:v>
                </c:pt>
                <c:pt idx="701">
                  <c:v>3.4915978908538801</c:v>
                </c:pt>
                <c:pt idx="702">
                  <c:v>3.5562264919281001</c:v>
                </c:pt>
                <c:pt idx="703">
                  <c:v>3.62528300285339</c:v>
                </c:pt>
                <c:pt idx="704">
                  <c:v>3.6975417137146001</c:v>
                </c:pt>
                <c:pt idx="705">
                  <c:v>3.7712779045104998</c:v>
                </c:pt>
                <c:pt idx="706">
                  <c:v>3.8441529273986799</c:v>
                </c:pt>
                <c:pt idx="707">
                  <c:v>3.9136774539947501</c:v>
                </c:pt>
                <c:pt idx="708">
                  <c:v>3.9778177738189702</c:v>
                </c:pt>
                <c:pt idx="709">
                  <c:v>4.0353965759277299</c:v>
                </c:pt>
                <c:pt idx="710">
                  <c:v>4.0863370895385698</c:v>
                </c:pt>
                <c:pt idx="711">
                  <c:v>4.1315956115722701</c:v>
                </c:pt>
                <c:pt idx="712">
                  <c:v>4.1724572181701696</c:v>
                </c:pt>
                <c:pt idx="713">
                  <c:v>4.2102141380310103</c:v>
                </c:pt>
                <c:pt idx="714">
                  <c:v>4.2463798522949201</c:v>
                </c:pt>
                <c:pt idx="715">
                  <c:v>4.2825570106506303</c:v>
                </c:pt>
                <c:pt idx="716">
                  <c:v>4.3202142715454102</c:v>
                </c:pt>
                <c:pt idx="717">
                  <c:v>4.3608441352844203</c:v>
                </c:pt>
                <c:pt idx="718">
                  <c:v>4.4058547019958496</c:v>
                </c:pt>
                <c:pt idx="719">
                  <c:v>4.4562754631042498</c:v>
                </c:pt>
                <c:pt idx="720">
                  <c:v>4.5126004219055202</c:v>
                </c:pt>
                <c:pt idx="721">
                  <c:v>4.5746769905090297</c:v>
                </c:pt>
                <c:pt idx="722">
                  <c:v>4.6417417526245099</c:v>
                </c:pt>
                <c:pt idx="723">
                  <c:v>4.7126150131225604</c:v>
                </c:pt>
                <c:pt idx="724">
                  <c:v>4.7857685089111301</c:v>
                </c:pt>
                <c:pt idx="725">
                  <c:v>4.8593916893005398</c:v>
                </c:pt>
                <c:pt idx="726">
                  <c:v>4.9314699172973597</c:v>
                </c:pt>
                <c:pt idx="727">
                  <c:v>5.0000762939453098</c:v>
                </c:pt>
                <c:pt idx="728">
                  <c:v>5.0637450218200701</c:v>
                </c:pt>
                <c:pt idx="729">
                  <c:v>5.1218848228454599</c:v>
                </c:pt>
                <c:pt idx="730">
                  <c:v>5.17492771148682</c:v>
                </c:pt>
                <c:pt idx="731">
                  <c:v>5.2240176200866699</c:v>
                </c:pt>
                <c:pt idx="732">
                  <c:v>5.2705664634704599</c:v>
                </c:pt>
                <c:pt idx="733">
                  <c:v>5.3158087730407697</c:v>
                </c:pt>
                <c:pt idx="734">
                  <c:v>5.3605141639709499</c:v>
                </c:pt>
                <c:pt idx="735">
                  <c:v>5.40506935119629</c:v>
                </c:pt>
                <c:pt idx="736">
                  <c:v>5.4498343467712402</c:v>
                </c:pt>
                <c:pt idx="737">
                  <c:v>5.4953632354736301</c:v>
                </c:pt>
                <c:pt idx="738">
                  <c:v>5.5424141883850098</c:v>
                </c:pt>
                <c:pt idx="739">
                  <c:v>5.5917887687683097</c:v>
                </c:pt>
                <c:pt idx="740">
                  <c:v>5.64394235610962</c:v>
                </c:pt>
                <c:pt idx="741">
                  <c:v>5.6986503601074201</c:v>
                </c:pt>
                <c:pt idx="742">
                  <c:v>5.7549014091491699</c:v>
                </c:pt>
                <c:pt idx="743">
                  <c:v>5.8111333847045898</c:v>
                </c:pt>
                <c:pt idx="744">
                  <c:v>5.8658175468444798</c:v>
                </c:pt>
                <c:pt idx="745">
                  <c:v>5.9180264472961399</c:v>
                </c:pt>
                <c:pt idx="746">
                  <c:v>5.9678173065185502</c:v>
                </c:pt>
                <c:pt idx="747">
                  <c:v>6.0162153244018599</c:v>
                </c:pt>
                <c:pt idx="748">
                  <c:v>6.0647525787353498</c:v>
                </c:pt>
                <c:pt idx="749">
                  <c:v>6.1148962974548304</c:v>
                </c:pt>
                <c:pt idx="750">
                  <c:v>6.1677017211914098</c:v>
                </c:pt>
                <c:pt idx="751">
                  <c:v>6.2236752510070801</c:v>
                </c:pt>
                <c:pt idx="752">
                  <c:v>6.2827792167663601</c:v>
                </c:pt>
                <c:pt idx="753">
                  <c:v>6.3444108963012704</c:v>
                </c:pt>
                <c:pt idx="754">
                  <c:v>6.4074187278747603</c:v>
                </c:pt>
                <c:pt idx="755">
                  <c:v>6.4701266288757298</c:v>
                </c:pt>
                <c:pt idx="756">
                  <c:v>6.5304584503173801</c:v>
                </c:pt>
                <c:pt idx="757">
                  <c:v>6.5864353179931596</c:v>
                </c:pt>
                <c:pt idx="758">
                  <c:v>6.6366505622863796</c:v>
                </c:pt>
                <c:pt idx="759">
                  <c:v>6.6807308197021502</c:v>
                </c:pt>
                <c:pt idx="760">
                  <c:v>6.7194552421569798</c:v>
                </c:pt>
                <c:pt idx="761">
                  <c:v>6.7546720504760698</c:v>
                </c:pt>
                <c:pt idx="762">
                  <c:v>6.7888259887695304</c:v>
                </c:pt>
                <c:pt idx="763">
                  <c:v>6.8245391845703098</c:v>
                </c:pt>
                <c:pt idx="764">
                  <c:v>6.8642635345459002</c:v>
                </c:pt>
                <c:pt idx="765">
                  <c:v>6.9101448059081996</c:v>
                </c:pt>
                <c:pt idx="766">
                  <c:v>6.96392774581909</c:v>
                </c:pt>
                <c:pt idx="767">
                  <c:v>7.0266952514648402</c:v>
                </c:pt>
                <c:pt idx="768">
                  <c:v>7.0985245704650897</c:v>
                </c:pt>
                <c:pt idx="769">
                  <c:v>7.1783366203308097</c:v>
                </c:pt>
                <c:pt idx="770">
                  <c:v>7.26377630233765</c:v>
                </c:pt>
                <c:pt idx="771">
                  <c:v>7.3512916564941397</c:v>
                </c:pt>
                <c:pt idx="772">
                  <c:v>7.4365129470825204</c:v>
                </c:pt>
                <c:pt idx="773">
                  <c:v>7.5151600837707502</c:v>
                </c:pt>
                <c:pt idx="774">
                  <c:v>7.58384513854981</c:v>
                </c:pt>
                <c:pt idx="775">
                  <c:v>7.6405715942382804</c:v>
                </c:pt>
                <c:pt idx="776">
                  <c:v>7.6850008964538601</c:v>
                </c:pt>
                <c:pt idx="777">
                  <c:v>7.7184066772460902</c:v>
                </c:pt>
                <c:pt idx="778">
                  <c:v>7.7432975769043004</c:v>
                </c:pt>
                <c:pt idx="779">
                  <c:v>7.7631335258483896</c:v>
                </c:pt>
                <c:pt idx="780">
                  <c:v>7.7822151184081996</c:v>
                </c:pt>
                <c:pt idx="781">
                  <c:v>7.8055734634399396</c:v>
                </c:pt>
                <c:pt idx="782">
                  <c:v>7.8380990028381303</c:v>
                </c:pt>
                <c:pt idx="783">
                  <c:v>7.8834700584411603</c:v>
                </c:pt>
                <c:pt idx="784">
                  <c:v>7.9433913230895996</c:v>
                </c:pt>
                <c:pt idx="785">
                  <c:v>8.01727199554443</c:v>
                </c:pt>
                <c:pt idx="786">
                  <c:v>8.1020050048828107</c:v>
                </c:pt>
                <c:pt idx="787">
                  <c:v>8.1923913955688494</c:v>
                </c:pt>
                <c:pt idx="788">
                  <c:v>8.2823667526245099</c:v>
                </c:pt>
                <c:pt idx="789">
                  <c:v>8.3665065765380895</c:v>
                </c:pt>
                <c:pt idx="790">
                  <c:v>8.4411840438842791</c:v>
                </c:pt>
                <c:pt idx="791">
                  <c:v>8.5050382614135707</c:v>
                </c:pt>
                <c:pt idx="792">
                  <c:v>8.5588235855102504</c:v>
                </c:pt>
                <c:pt idx="793">
                  <c:v>8.6048717498779297</c:v>
                </c:pt>
                <c:pt idx="794">
                  <c:v>8.6462545394897496</c:v>
                </c:pt>
                <c:pt idx="795">
                  <c:v>8.6861028671264595</c:v>
                </c:pt>
                <c:pt idx="796">
                  <c:v>8.7270021438598597</c:v>
                </c:pt>
                <c:pt idx="797">
                  <c:v>8.7705392837524396</c:v>
                </c:pt>
                <c:pt idx="798">
                  <c:v>8.8173589706420898</c:v>
                </c:pt>
                <c:pt idx="799">
                  <c:v>8.8676109313964808</c:v>
                </c:pt>
                <c:pt idx="800">
                  <c:v>8.9210271835327095</c:v>
                </c:pt>
                <c:pt idx="801">
                  <c:v>8.9769506454467791</c:v>
                </c:pt>
                <c:pt idx="802">
                  <c:v>9.0345058441162092</c:v>
                </c:pt>
                <c:pt idx="803">
                  <c:v>9.0927696228027308</c:v>
                </c:pt>
                <c:pt idx="804">
                  <c:v>9.1507148742675799</c:v>
                </c:pt>
                <c:pt idx="805">
                  <c:v>9.2069520950317401</c:v>
                </c:pt>
                <c:pt idx="806">
                  <c:v>9.2596130371093803</c:v>
                </c:pt>
                <c:pt idx="807">
                  <c:v>9.3066663742065394</c:v>
                </c:pt>
                <c:pt idx="808">
                  <c:v>9.3466711044311506</c:v>
                </c:pt>
                <c:pt idx="809">
                  <c:v>9.3798446655273509</c:v>
                </c:pt>
                <c:pt idx="810">
                  <c:v>9.4088516235351598</c:v>
                </c:pt>
                <c:pt idx="811">
                  <c:v>9.4387302398681605</c:v>
                </c:pt>
                <c:pt idx="812">
                  <c:v>9.4752092361450195</c:v>
                </c:pt>
                <c:pt idx="813">
                  <c:v>9.5227499008178693</c:v>
                </c:pt>
                <c:pt idx="814">
                  <c:v>9.5838794708252006</c:v>
                </c:pt>
                <c:pt idx="815">
                  <c:v>9.6590662002563494</c:v>
                </c:pt>
                <c:pt idx="816">
                  <c:v>9.7463350296020508</c:v>
                </c:pt>
                <c:pt idx="817">
                  <c:v>9.8414964675903303</c:v>
                </c:pt>
                <c:pt idx="818">
                  <c:v>9.9391613006591797</c:v>
                </c:pt>
                <c:pt idx="819">
                  <c:v>10.0340003967285</c:v>
                </c:pt>
                <c:pt idx="820">
                  <c:v>10.1216440200806</c:v>
                </c:pt>
                <c:pt idx="821">
                  <c:v>10.1990251541138</c:v>
                </c:pt>
                <c:pt idx="822">
                  <c:v>10.264386177063001</c:v>
                </c:pt>
                <c:pt idx="823">
                  <c:v>10.3172206878662</c:v>
                </c:pt>
                <c:pt idx="824">
                  <c:v>10.3581886291504</c:v>
                </c:pt>
                <c:pt idx="825">
                  <c:v>10.389000892639199</c:v>
                </c:pt>
                <c:pt idx="826">
                  <c:v>10.4122161865234</c:v>
                </c:pt>
                <c:pt idx="827">
                  <c:v>10.430952072143601</c:v>
                </c:pt>
                <c:pt idx="828">
                  <c:v>10.448794364929199</c:v>
                </c:pt>
                <c:pt idx="829">
                  <c:v>10.4695081710815</c:v>
                </c:pt>
                <c:pt idx="830">
                  <c:v>10.496457099914601</c:v>
                </c:pt>
                <c:pt idx="831">
                  <c:v>10.532264709472701</c:v>
                </c:pt>
                <c:pt idx="832">
                  <c:v>10.578649520874</c:v>
                </c:pt>
                <c:pt idx="833">
                  <c:v>10.636188507080099</c:v>
                </c:pt>
                <c:pt idx="834">
                  <c:v>10.703953742981</c:v>
                </c:pt>
                <c:pt idx="835">
                  <c:v>10.7792644500732</c:v>
                </c:pt>
                <c:pt idx="836">
                  <c:v>10.857831001281699</c:v>
                </c:pt>
                <c:pt idx="837">
                  <c:v>10.9343366622925</c:v>
                </c:pt>
                <c:pt idx="838">
                  <c:v>11.0035953521729</c:v>
                </c:pt>
                <c:pt idx="839">
                  <c:v>11.061852455139199</c:v>
                </c:pt>
                <c:pt idx="840">
                  <c:v>11.107562065124499</c:v>
                </c:pt>
                <c:pt idx="841">
                  <c:v>11.141527175903301</c:v>
                </c:pt>
                <c:pt idx="842">
                  <c:v>11.1667833328247</c:v>
                </c:pt>
                <c:pt idx="843">
                  <c:v>11.1880750656128</c:v>
                </c:pt>
                <c:pt idx="844">
                  <c:v>11.210791587829601</c:v>
                </c:pt>
                <c:pt idx="845">
                  <c:v>11.2400159835815</c:v>
                </c:pt>
                <c:pt idx="846">
                  <c:v>11.280148506164601</c:v>
                </c:pt>
                <c:pt idx="847">
                  <c:v>11.334555625915501</c:v>
                </c:pt>
                <c:pt idx="848">
                  <c:v>11.404946327209499</c:v>
                </c:pt>
                <c:pt idx="849">
                  <c:v>11.490756034851101</c:v>
                </c:pt>
                <c:pt idx="850">
                  <c:v>11.5888662338257</c:v>
                </c:pt>
                <c:pt idx="851">
                  <c:v>11.693778038024901</c:v>
                </c:pt>
                <c:pt idx="852">
                  <c:v>11.7982625961304</c:v>
                </c:pt>
                <c:pt idx="853">
                  <c:v>11.894670486450201</c:v>
                </c:pt>
                <c:pt idx="854">
                  <c:v>11.976677894592299</c:v>
                </c:pt>
                <c:pt idx="855">
                  <c:v>12.0404062271118</c:v>
                </c:pt>
                <c:pt idx="856">
                  <c:v>12.0847883224487</c:v>
                </c:pt>
                <c:pt idx="857">
                  <c:v>12.111335754394499</c:v>
                </c:pt>
                <c:pt idx="858">
                  <c:v>12.123640060424799</c:v>
                </c:pt>
                <c:pt idx="859">
                  <c:v>12.126604080200201</c:v>
                </c:pt>
                <c:pt idx="860">
                  <c:v>12.1256370544434</c:v>
                </c:pt>
                <c:pt idx="861">
                  <c:v>12.126115798950201</c:v>
                </c:pt>
                <c:pt idx="862">
                  <c:v>12.133256912231399</c:v>
                </c:pt>
                <c:pt idx="863">
                  <c:v>12.151729583740201</c:v>
                </c:pt>
                <c:pt idx="864">
                  <c:v>12.185214042663601</c:v>
                </c:pt>
                <c:pt idx="865">
                  <c:v>12.235913276672401</c:v>
                </c:pt>
                <c:pt idx="866">
                  <c:v>12.304253578186</c:v>
                </c:pt>
                <c:pt idx="867">
                  <c:v>12.3886804580688</c:v>
                </c:pt>
                <c:pt idx="868">
                  <c:v>12.486122131347701</c:v>
                </c:pt>
                <c:pt idx="869">
                  <c:v>12.5925283432007</c:v>
                </c:pt>
                <c:pt idx="870">
                  <c:v>12.703454017639199</c:v>
                </c:pt>
                <c:pt idx="871">
                  <c:v>12.814424514770501</c:v>
                </c:pt>
                <c:pt idx="872">
                  <c:v>12.921281814575201</c:v>
                </c:pt>
                <c:pt idx="873">
                  <c:v>13.0204210281372</c:v>
                </c:pt>
                <c:pt idx="874">
                  <c:v>13.1092576980591</c:v>
                </c:pt>
                <c:pt idx="875">
                  <c:v>13.186643600463899</c:v>
                </c:pt>
                <c:pt idx="876">
                  <c:v>13.2530708312988</c:v>
                </c:pt>
                <c:pt idx="877">
                  <c:v>13.3103904724121</c:v>
                </c:pt>
                <c:pt idx="878">
                  <c:v>13.3609428405762</c:v>
                </c:pt>
                <c:pt idx="879">
                  <c:v>13.406702041626</c:v>
                </c:pt>
                <c:pt idx="880">
                  <c:v>13.4486246109009</c:v>
                </c:pt>
                <c:pt idx="881">
                  <c:v>13.486660957336399</c:v>
                </c:pt>
                <c:pt idx="882">
                  <c:v>13.5203800201416</c:v>
                </c:pt>
                <c:pt idx="883">
                  <c:v>13.549852371215801</c:v>
                </c:pt>
                <c:pt idx="884">
                  <c:v>13.576343536376999</c:v>
                </c:pt>
                <c:pt idx="885">
                  <c:v>13.602271080017101</c:v>
                </c:pt>
                <c:pt idx="886">
                  <c:v>13.6303977966309</c:v>
                </c:pt>
                <c:pt idx="887">
                  <c:v>13.6627349853516</c:v>
                </c:pt>
                <c:pt idx="888">
                  <c:v>13.699994087219199</c:v>
                </c:pt>
                <c:pt idx="889">
                  <c:v>13.7415618896484</c:v>
                </c:pt>
                <c:pt idx="890">
                  <c:v>13.786027908325201</c:v>
                </c:pt>
                <c:pt idx="891">
                  <c:v>13.8322744369507</c:v>
                </c:pt>
                <c:pt idx="892">
                  <c:v>13.880558013916</c:v>
                </c:pt>
                <c:pt idx="893">
                  <c:v>13.932832717895501</c:v>
                </c:pt>
                <c:pt idx="894">
                  <c:v>13.9921531677246</c:v>
                </c:pt>
                <c:pt idx="895">
                  <c:v>14.061454772949199</c:v>
                </c:pt>
                <c:pt idx="896">
                  <c:v>14.142453193664601</c:v>
                </c:pt>
                <c:pt idx="897">
                  <c:v>14.234959602356</c:v>
                </c:pt>
                <c:pt idx="898">
                  <c:v>14.3366813659668</c:v>
                </c:pt>
                <c:pt idx="899">
                  <c:v>14.443432807922401</c:v>
                </c:pt>
                <c:pt idx="900">
                  <c:v>14.5498294830322</c:v>
                </c:pt>
                <c:pt idx="901">
                  <c:v>14.6502742767334</c:v>
                </c:pt>
                <c:pt idx="902">
                  <c:v>14.7399654388428</c:v>
                </c:pt>
                <c:pt idx="903">
                  <c:v>14.8158006668091</c:v>
                </c:pt>
                <c:pt idx="904">
                  <c:v>14.8768424987793</c:v>
                </c:pt>
                <c:pt idx="905">
                  <c:v>14.9243259429932</c:v>
                </c:pt>
                <c:pt idx="906">
                  <c:v>14.961082458496101</c:v>
                </c:pt>
                <c:pt idx="907">
                  <c:v>14.9905233383179</c:v>
                </c:pt>
                <c:pt idx="908">
                  <c:v>15.0154829025269</c:v>
                </c:pt>
                <c:pt idx="909">
                  <c:v>15.0374641418457</c:v>
                </c:pt>
                <c:pt idx="910">
                  <c:v>15.0565242767334</c:v>
                </c:pt>
                <c:pt idx="911">
                  <c:v>15.071814537048301</c:v>
                </c:pt>
                <c:pt idx="912">
                  <c:v>15.082763671875</c:v>
                </c:pt>
                <c:pt idx="913">
                  <c:v>15.0904130935669</c:v>
                </c:pt>
                <c:pt idx="914">
                  <c:v>15.098172187805201</c:v>
                </c:pt>
                <c:pt idx="915">
                  <c:v>15.1115922927856</c:v>
                </c:pt>
                <c:pt idx="916">
                  <c:v>15.136960983276399</c:v>
                </c:pt>
                <c:pt idx="917">
                  <c:v>15.179348945617701</c:v>
                </c:pt>
                <c:pt idx="918">
                  <c:v>15.2411336898804</c:v>
                </c:pt>
                <c:pt idx="919">
                  <c:v>15.321448326110801</c:v>
                </c:pt>
                <c:pt idx="920">
                  <c:v>15.416720390319799</c:v>
                </c:pt>
                <c:pt idx="921">
                  <c:v>15.521695137023899</c:v>
                </c:pt>
                <c:pt idx="922">
                  <c:v>15.630659103393601</c:v>
                </c:pt>
                <c:pt idx="923">
                  <c:v>15.738538742065399</c:v>
                </c:pt>
                <c:pt idx="924">
                  <c:v>15.8414573669434</c:v>
                </c:pt>
                <c:pt idx="925">
                  <c:v>15.936820983886699</c:v>
                </c:pt>
                <c:pt idx="926">
                  <c:v>16.0232257843018</c:v>
                </c:pt>
                <c:pt idx="927">
                  <c:v>16.1002502441406</c:v>
                </c:pt>
                <c:pt idx="928">
                  <c:v>16.168428421020501</c:v>
                </c:pt>
                <c:pt idx="929">
                  <c:v>16.228956222534201</c:v>
                </c:pt>
                <c:pt idx="930">
                  <c:v>16.283126831054702</c:v>
                </c:pt>
                <c:pt idx="931">
                  <c:v>16.331680297851602</c:v>
                </c:pt>
                <c:pt idx="932">
                  <c:v>16.374597549438501</c:v>
                </c:pt>
                <c:pt idx="933">
                  <c:v>16.411205291748001</c:v>
                </c:pt>
                <c:pt idx="934">
                  <c:v>16.440614700317401</c:v>
                </c:pt>
                <c:pt idx="935">
                  <c:v>16.462196350097699</c:v>
                </c:pt>
                <c:pt idx="936">
                  <c:v>16.476291656494102</c:v>
                </c:pt>
                <c:pt idx="937">
                  <c:v>16.484817504882798</c:v>
                </c:pt>
                <c:pt idx="938">
                  <c:v>16.4916877746582</c:v>
                </c:pt>
                <c:pt idx="939">
                  <c:v>16.502296447753899</c:v>
                </c:pt>
                <c:pt idx="940">
                  <c:v>16.522464752197301</c:v>
                </c:pt>
                <c:pt idx="941">
                  <c:v>16.557415008544901</c:v>
                </c:pt>
                <c:pt idx="942">
                  <c:v>16.611066818237301</c:v>
                </c:pt>
                <c:pt idx="943">
                  <c:v>16.685520172119102</c:v>
                </c:pt>
                <c:pt idx="944">
                  <c:v>16.780298233032202</c:v>
                </c:pt>
                <c:pt idx="945">
                  <c:v>16.8916530609131</c:v>
                </c:pt>
                <c:pt idx="946">
                  <c:v>17.0127353668213</c:v>
                </c:pt>
                <c:pt idx="947">
                  <c:v>17.134786605835</c:v>
                </c:pt>
                <c:pt idx="948">
                  <c:v>17.248821258544901</c:v>
                </c:pt>
                <c:pt idx="949">
                  <c:v>17.347373962402301</c:v>
                </c:pt>
                <c:pt idx="950">
                  <c:v>17.4260768890381</c:v>
                </c:pt>
                <c:pt idx="951">
                  <c:v>17.484439849853501</c:v>
                </c:pt>
                <c:pt idx="952">
                  <c:v>17.525682449340799</c:v>
                </c:pt>
                <c:pt idx="953">
                  <c:v>17.555549621581999</c:v>
                </c:pt>
                <c:pt idx="954">
                  <c:v>17.580797195434599</c:v>
                </c:pt>
                <c:pt idx="955">
                  <c:v>17.607547760009801</c:v>
                </c:pt>
                <c:pt idx="956">
                  <c:v>17.640008926391602</c:v>
                </c:pt>
                <c:pt idx="957">
                  <c:v>17.680183410644499</c:v>
                </c:pt>
                <c:pt idx="958">
                  <c:v>17.728052139282202</c:v>
                </c:pt>
                <c:pt idx="959">
                  <c:v>17.781984329223601</c:v>
                </c:pt>
                <c:pt idx="960">
                  <c:v>17.839376449585</c:v>
                </c:pt>
                <c:pt idx="961">
                  <c:v>17.897365570068398</c:v>
                </c:pt>
                <c:pt idx="962">
                  <c:v>17.953546524047901</c:v>
                </c:pt>
                <c:pt idx="963">
                  <c:v>18.006639480590799</c:v>
                </c:pt>
                <c:pt idx="964">
                  <c:v>18.05686378479</c:v>
                </c:pt>
                <c:pt idx="965">
                  <c:v>18.106176376342798</c:v>
                </c:pt>
                <c:pt idx="966">
                  <c:v>18.157976150512699</c:v>
                </c:pt>
                <c:pt idx="967">
                  <c:v>18.216148376464801</c:v>
                </c:pt>
                <c:pt idx="968">
                  <c:v>18.283632278442401</c:v>
                </c:pt>
                <c:pt idx="969">
                  <c:v>18.361068725585898</c:v>
                </c:pt>
                <c:pt idx="970">
                  <c:v>18.446163177490199</c:v>
                </c:pt>
                <c:pt idx="971">
                  <c:v>18.534206390380898</c:v>
                </c:pt>
                <c:pt idx="972">
                  <c:v>18.619260787963899</c:v>
                </c:pt>
                <c:pt idx="973">
                  <c:v>18.695775985717798</c:v>
                </c:pt>
                <c:pt idx="974">
                  <c:v>18.7600822448731</c:v>
                </c:pt>
                <c:pt idx="975">
                  <c:v>18.811416625976602</c:v>
                </c:pt>
                <c:pt idx="976">
                  <c:v>18.852369308471701</c:v>
                </c:pt>
                <c:pt idx="977">
                  <c:v>18.888175964355501</c:v>
                </c:pt>
                <c:pt idx="978">
                  <c:v>18.9255046844482</c:v>
                </c:pt>
                <c:pt idx="979">
                  <c:v>18.970905303955099</c:v>
                </c:pt>
                <c:pt idx="980">
                  <c:v>19.0290622711182</c:v>
                </c:pt>
                <c:pt idx="981">
                  <c:v>19.1014518737793</c:v>
                </c:pt>
                <c:pt idx="982">
                  <c:v>19.185857772827099</c:v>
                </c:pt>
                <c:pt idx="983">
                  <c:v>19.277061462402301</c:v>
                </c:pt>
                <c:pt idx="984">
                  <c:v>19.368167877197301</c:v>
                </c:pt>
                <c:pt idx="985">
                  <c:v>19.452934265136701</c:v>
                </c:pt>
                <c:pt idx="986">
                  <c:v>19.527957916259801</c:v>
                </c:pt>
                <c:pt idx="987">
                  <c:v>19.593914031982401</c:v>
                </c:pt>
                <c:pt idx="988">
                  <c:v>19.655347824096701</c:v>
                </c:pt>
                <c:pt idx="989">
                  <c:v>19.718889236450199</c:v>
                </c:pt>
                <c:pt idx="990">
                  <c:v>19.790721893310501</c:v>
                </c:pt>
                <c:pt idx="991">
                  <c:v>19.874252319335898</c:v>
                </c:pt>
                <c:pt idx="992">
                  <c:v>19.9685955047607</c:v>
                </c:pt>
                <c:pt idx="993">
                  <c:v>20.068210601806602</c:v>
                </c:pt>
                <c:pt idx="994">
                  <c:v>20.1642036437988</c:v>
                </c:pt>
                <c:pt idx="995">
                  <c:v>20.246625900268601</c:v>
                </c:pt>
                <c:pt idx="996">
                  <c:v>20.307216644287099</c:v>
                </c:pt>
                <c:pt idx="997">
                  <c:v>20.3416442871094</c:v>
                </c:pt>
                <c:pt idx="998">
                  <c:v>20.350925445556602</c:v>
                </c:pt>
                <c:pt idx="999">
                  <c:v>20.341730117797901</c:v>
                </c:pt>
                <c:pt idx="1000">
                  <c:v>20.3252143859863</c:v>
                </c:pt>
                <c:pt idx="1001">
                  <c:v>20.314895629882798</c:v>
                </c:pt>
                <c:pt idx="1002">
                  <c:v>20.323968887329102</c:v>
                </c:pt>
                <c:pt idx="1003">
                  <c:v>20.362779617309599</c:v>
                </c:pt>
                <c:pt idx="1004">
                  <c:v>20.436811447143601</c:v>
                </c:pt>
                <c:pt idx="1005">
                  <c:v>20.5458583831787</c:v>
                </c:pt>
                <c:pt idx="1006">
                  <c:v>20.6845817565918</c:v>
                </c:pt>
                <c:pt idx="1007">
                  <c:v>20.843959808349599</c:v>
                </c:pt>
                <c:pt idx="1008">
                  <c:v>21.013088226318398</c:v>
                </c:pt>
                <c:pt idx="1009">
                  <c:v>21.180864334106399</c:v>
                </c:pt>
                <c:pt idx="1010">
                  <c:v>21.3373908996582</c:v>
                </c:pt>
                <c:pt idx="1011">
                  <c:v>21.4748859405518</c:v>
                </c:pt>
                <c:pt idx="1012">
                  <c:v>21.588087081909201</c:v>
                </c:pt>
                <c:pt idx="1013">
                  <c:v>21.674322128295898</c:v>
                </c:pt>
                <c:pt idx="1014">
                  <c:v>21.733348846435501</c:v>
                </c:pt>
                <c:pt idx="1015">
                  <c:v>21.767114639282202</c:v>
                </c:pt>
                <c:pt idx="1016">
                  <c:v>21.779460906982401</c:v>
                </c:pt>
                <c:pt idx="1017">
                  <c:v>21.775753021240199</c:v>
                </c:pt>
                <c:pt idx="1018">
                  <c:v>21.7624111175537</c:v>
                </c:pt>
                <c:pt idx="1019">
                  <c:v>21.7462863922119</c:v>
                </c:pt>
                <c:pt idx="1020">
                  <c:v>21.734268188476602</c:v>
                </c:pt>
                <c:pt idx="1021">
                  <c:v>21.732908248901399</c:v>
                </c:pt>
                <c:pt idx="1022">
                  <c:v>21.747993469238299</c:v>
                </c:pt>
                <c:pt idx="1023">
                  <c:v>21.784029006958001</c:v>
                </c:pt>
                <c:pt idx="1024">
                  <c:v>21.843866348266602</c:v>
                </c:pt>
                <c:pt idx="1025">
                  <c:v>21.928438186645501</c:v>
                </c:pt>
                <c:pt idx="1026">
                  <c:v>22.0367527008057</c:v>
                </c:pt>
                <c:pt idx="1027">
                  <c:v>22.1660480499268</c:v>
                </c:pt>
                <c:pt idx="1028">
                  <c:v>22.311975479126001</c:v>
                </c:pt>
                <c:pt idx="1029">
                  <c:v>22.4688529968262</c:v>
                </c:pt>
                <c:pt idx="1030">
                  <c:v>22.630067825317401</c:v>
                </c:pt>
                <c:pt idx="1031">
                  <c:v>22.788454055786101</c:v>
                </c:pt>
                <c:pt idx="1032">
                  <c:v>22.9366130828857</c:v>
                </c:pt>
                <c:pt idx="1033">
                  <c:v>23.067378997802699</c:v>
                </c:pt>
                <c:pt idx="1034">
                  <c:v>23.1742343902588</c:v>
                </c:pt>
                <c:pt idx="1035">
                  <c:v>23.251855850219702</c:v>
                </c:pt>
                <c:pt idx="1036">
                  <c:v>23.296655654907202</c:v>
                </c:pt>
                <c:pt idx="1037">
                  <c:v>23.3074436187744</c:v>
                </c:pt>
                <c:pt idx="1038">
                  <c:v>23.286180496215799</c:v>
                </c:pt>
                <c:pt idx="1039">
                  <c:v>23.238437652587901</c:v>
                </c:pt>
                <c:pt idx="1040">
                  <c:v>23.173383712768601</c:v>
                </c:pt>
                <c:pt idx="1041">
                  <c:v>23.103073120117202</c:v>
                </c:pt>
                <c:pt idx="1042">
                  <c:v>23.041063308715799</c:v>
                </c:pt>
                <c:pt idx="1043">
                  <c:v>23.000759124755898</c:v>
                </c:pt>
                <c:pt idx="1044">
                  <c:v>22.9937629699707</c:v>
                </c:pt>
                <c:pt idx="1045">
                  <c:v>23.028162002563501</c:v>
                </c:pt>
                <c:pt idx="1046">
                  <c:v>23.1069660186768</c:v>
                </c:pt>
                <c:pt idx="1047">
                  <c:v>23.2271537780762</c:v>
                </c:pt>
                <c:pt idx="1048">
                  <c:v>23.379611968994102</c:v>
                </c:pt>
                <c:pt idx="1049">
                  <c:v>23.550437927246101</c:v>
                </c:pt>
                <c:pt idx="1050">
                  <c:v>23.723573684692401</c:v>
                </c:pt>
                <c:pt idx="1051">
                  <c:v>23.883472442626999</c:v>
                </c:pt>
                <c:pt idx="1052">
                  <c:v>24.017427444458001</c:v>
                </c:pt>
                <c:pt idx="1053">
                  <c:v>24.117151260376001</c:v>
                </c:pt>
                <c:pt idx="1054">
                  <c:v>24.179571151733398</c:v>
                </c:pt>
                <c:pt idx="1055">
                  <c:v>24.2065620422363</c:v>
                </c:pt>
                <c:pt idx="1056">
                  <c:v>24.203529357910199</c:v>
                </c:pt>
                <c:pt idx="1057">
                  <c:v>24.177495956420898</c:v>
                </c:pt>
                <c:pt idx="1058">
                  <c:v>24.135545730590799</c:v>
                </c:pt>
                <c:pt idx="1059">
                  <c:v>24.0840167999268</c:v>
                </c:pt>
                <c:pt idx="1060">
                  <c:v>24.028345108032202</c:v>
                </c:pt>
                <c:pt idx="1061">
                  <c:v>23.9730415344238</c:v>
                </c:pt>
                <c:pt idx="1062">
                  <c:v>23.922077178955099</c:v>
                </c:pt>
                <c:pt idx="1063">
                  <c:v>23.879829406738299</c:v>
                </c:pt>
                <c:pt idx="1064">
                  <c:v>23.851963043212901</c:v>
                </c:pt>
                <c:pt idx="1065">
                  <c:v>23.8453273773193</c:v>
                </c:pt>
                <c:pt idx="1066">
                  <c:v>23.866619110107401</c:v>
                </c:pt>
                <c:pt idx="1067">
                  <c:v>23.919746398925799</c:v>
                </c:pt>
                <c:pt idx="1068">
                  <c:v>24.002580642700199</c:v>
                </c:pt>
                <c:pt idx="1069">
                  <c:v>24.105323791503899</c:v>
                </c:pt>
                <c:pt idx="1070">
                  <c:v>24.211957931518601</c:v>
                </c:pt>
                <c:pt idx="1071">
                  <c:v>24.303358078002901</c:v>
                </c:pt>
                <c:pt idx="1072">
                  <c:v>24.361402511596701</c:v>
                </c:pt>
                <c:pt idx="1073">
                  <c:v>24.373212814331101</c:v>
                </c:pt>
                <c:pt idx="1074">
                  <c:v>24.3344821929932</c:v>
                </c:pt>
                <c:pt idx="1075">
                  <c:v>24.250644683837901</c:v>
                </c:pt>
                <c:pt idx="1076">
                  <c:v>24.135555267333999</c:v>
                </c:pt>
                <c:pt idx="1077">
                  <c:v>24.008346557617202</c:v>
                </c:pt>
                <c:pt idx="1078">
                  <c:v>23.8894443511963</c:v>
                </c:pt>
                <c:pt idx="1079">
                  <c:v>23.796455383300799</c:v>
                </c:pt>
                <c:pt idx="1080">
                  <c:v>23.7409343719482</c:v>
                </c:pt>
                <c:pt idx="1081">
                  <c:v>23.7264728546143</c:v>
                </c:pt>
                <c:pt idx="1082">
                  <c:v>23.748498916626001</c:v>
                </c:pt>
                <c:pt idx="1083">
                  <c:v>23.7960395812988</c:v>
                </c:pt>
                <c:pt idx="1084">
                  <c:v>23.8553581237793</c:v>
                </c:pt>
                <c:pt idx="1085">
                  <c:v>23.9141540527344</c:v>
                </c:pt>
                <c:pt idx="1086">
                  <c:v>23.964412689208999</c:v>
                </c:pt>
                <c:pt idx="1087">
                  <c:v>24.002643585205099</c:v>
                </c:pt>
                <c:pt idx="1088">
                  <c:v>24.027776718139599</c:v>
                </c:pt>
                <c:pt idx="1089">
                  <c:v>24.037914276123001</c:v>
                </c:pt>
                <c:pt idx="1090">
                  <c:v>24.029151916503899</c:v>
                </c:pt>
                <c:pt idx="1091">
                  <c:v>23.9958381652832</c:v>
                </c:pt>
                <c:pt idx="1092">
                  <c:v>23.931898117065401</c:v>
                </c:pt>
                <c:pt idx="1093">
                  <c:v>23.8331298828125</c:v>
                </c:pt>
                <c:pt idx="1094">
                  <c:v>23.699888229370099</c:v>
                </c:pt>
                <c:pt idx="1095">
                  <c:v>23.538967132568398</c:v>
                </c:pt>
                <c:pt idx="1096">
                  <c:v>23.363767623901399</c:v>
                </c:pt>
                <c:pt idx="1097">
                  <c:v>23.192045211791999</c:v>
                </c:pt>
                <c:pt idx="1098">
                  <c:v>23.042396545410199</c:v>
                </c:pt>
                <c:pt idx="1099">
                  <c:v>22.9302787780762</c:v>
                </c:pt>
                <c:pt idx="1100">
                  <c:v>22.8646850585938</c:v>
                </c:pt>
                <c:pt idx="1101">
                  <c:v>22.846321105956999</c:v>
                </c:pt>
                <c:pt idx="1102">
                  <c:v>22.867488861083999</c:v>
                </c:pt>
                <c:pt idx="1103">
                  <c:v>22.913612365722699</c:v>
                </c:pt>
                <c:pt idx="1104">
                  <c:v>22.966464996337901</c:v>
                </c:pt>
                <c:pt idx="1105">
                  <c:v>23.0079345703125</c:v>
                </c:pt>
                <c:pt idx="1106">
                  <c:v>23.023597717285199</c:v>
                </c:pt>
                <c:pt idx="1107">
                  <c:v>23.005205154418899</c:v>
                </c:pt>
                <c:pt idx="1108">
                  <c:v>22.9518013000488</c:v>
                </c:pt>
                <c:pt idx="1109">
                  <c:v>22.8693656921387</c:v>
                </c:pt>
                <c:pt idx="1110">
                  <c:v>22.768894195556602</c:v>
                </c:pt>
                <c:pt idx="1111">
                  <c:v>22.663000106811499</c:v>
                </c:pt>
                <c:pt idx="1112">
                  <c:v>22.561906814575199</c:v>
                </c:pt>
                <c:pt idx="1113">
                  <c:v>22.470371246337901</c:v>
                </c:pt>
                <c:pt idx="1114">
                  <c:v>22.386461257934599</c:v>
                </c:pt>
                <c:pt idx="1115">
                  <c:v>22.302648544311499</c:v>
                </c:pt>
                <c:pt idx="1116">
                  <c:v>22.2088222503662</c:v>
                </c:pt>
                <c:pt idx="1117">
                  <c:v>22.095745086669901</c:v>
                </c:pt>
                <c:pt idx="1118">
                  <c:v>21.957931518554702</c:v>
                </c:pt>
                <c:pt idx="1119">
                  <c:v>21.795209884643601</c:v>
                </c:pt>
                <c:pt idx="1120">
                  <c:v>21.612968444824201</c:v>
                </c:pt>
                <c:pt idx="1121">
                  <c:v>21.420875549316399</c:v>
                </c:pt>
                <c:pt idx="1122">
                  <c:v>21.2305583953857</c:v>
                </c:pt>
                <c:pt idx="1123">
                  <c:v>21.052900314331101</c:v>
                </c:pt>
                <c:pt idx="1124">
                  <c:v>20.895668029785199</c:v>
                </c:pt>
                <c:pt idx="1125">
                  <c:v>20.762210845947301</c:v>
                </c:pt>
                <c:pt idx="1126">
                  <c:v>20.6515712738037</c:v>
                </c:pt>
                <c:pt idx="1127">
                  <c:v>20.559797286987301</c:v>
                </c:pt>
                <c:pt idx="1128">
                  <c:v>20.482131958007798</c:v>
                </c:pt>
                <c:pt idx="1129">
                  <c:v>20.415210723876999</c:v>
                </c:pt>
                <c:pt idx="1130">
                  <c:v>20.358030319213899</c:v>
                </c:pt>
                <c:pt idx="1131">
                  <c:v>20.3118991851807</c:v>
                </c:pt>
                <c:pt idx="1132">
                  <c:v>20.278821945190401</c:v>
                </c:pt>
                <c:pt idx="1133">
                  <c:v>20.259393692016602</c:v>
                </c:pt>
                <c:pt idx="1134">
                  <c:v>20.251184463501001</c:v>
                </c:pt>
                <c:pt idx="1135">
                  <c:v>20.247888565063501</c:v>
                </c:pt>
                <c:pt idx="1136">
                  <c:v>20.239595413208001</c:v>
                </c:pt>
                <c:pt idx="1137">
                  <c:v>20.2142009735107</c:v>
                </c:pt>
                <c:pt idx="1138">
                  <c:v>20.159685134887699</c:v>
                </c:pt>
                <c:pt idx="1139">
                  <c:v>20.066703796386701</c:v>
                </c:pt>
                <c:pt idx="1140">
                  <c:v>19.9308261871338</c:v>
                </c:pt>
                <c:pt idx="1141">
                  <c:v>19.753662109375</c:v>
                </c:pt>
                <c:pt idx="1142">
                  <c:v>19.542919158935501</c:v>
                </c:pt>
                <c:pt idx="1143">
                  <c:v>19.310997009277301</c:v>
                </c:pt>
                <c:pt idx="1144">
                  <c:v>19.072694778442401</c:v>
                </c:pt>
                <c:pt idx="1145">
                  <c:v>18.8426914215088</c:v>
                </c:pt>
                <c:pt idx="1146">
                  <c:v>18.633428573608398</c:v>
                </c:pt>
                <c:pt idx="1147">
                  <c:v>18.453922271728501</c:v>
                </c:pt>
                <c:pt idx="1148">
                  <c:v>18.309404373168899</c:v>
                </c:pt>
                <c:pt idx="1149">
                  <c:v>18.201622009277301</c:v>
                </c:pt>
                <c:pt idx="1150">
                  <c:v>18.129522323608398</c:v>
                </c:pt>
                <c:pt idx="1151">
                  <c:v>18.090129852294901</c:v>
                </c:pt>
                <c:pt idx="1152">
                  <c:v>18.079265594482401</c:v>
                </c:pt>
                <c:pt idx="1153">
                  <c:v>18.092048645019499</c:v>
                </c:pt>
                <c:pt idx="1154">
                  <c:v>18.122879028320298</c:v>
                </c:pt>
                <c:pt idx="1155">
                  <c:v>18.1651611328125</c:v>
                </c:pt>
                <c:pt idx="1156">
                  <c:v>18.211223602294901</c:v>
                </c:pt>
                <c:pt idx="1157">
                  <c:v>18.252490997314499</c:v>
                </c:pt>
                <c:pt idx="1158">
                  <c:v>18.279953002929702</c:v>
                </c:pt>
                <c:pt idx="1159">
                  <c:v>18.285131454467798</c:v>
                </c:pt>
                <c:pt idx="1160">
                  <c:v>18.2611408233643</c:v>
                </c:pt>
                <c:pt idx="1161">
                  <c:v>18.203620910644499</c:v>
                </c:pt>
                <c:pt idx="1162">
                  <c:v>18.111494064331101</c:v>
                </c:pt>
                <c:pt idx="1163">
                  <c:v>17.987056732177699</c:v>
                </c:pt>
                <c:pt idx="1164">
                  <c:v>17.835584640502901</c:v>
                </c:pt>
                <c:pt idx="1165">
                  <c:v>17.6646614074707</c:v>
                </c:pt>
                <c:pt idx="1166">
                  <c:v>17.483282089233398</c:v>
                </c:pt>
                <c:pt idx="1167">
                  <c:v>17.301189422607401</c:v>
                </c:pt>
                <c:pt idx="1168">
                  <c:v>17.1281127929688</c:v>
                </c:pt>
                <c:pt idx="1169">
                  <c:v>16.973102569580099</c:v>
                </c:pt>
                <c:pt idx="1170">
                  <c:v>16.843828201293899</c:v>
                </c:pt>
                <c:pt idx="1171">
                  <c:v>16.745986938476602</c:v>
                </c:pt>
                <c:pt idx="1172">
                  <c:v>16.682579040527301</c:v>
                </c:pt>
                <c:pt idx="1173">
                  <c:v>16.653322219848601</c:v>
                </c:pt>
                <c:pt idx="1174">
                  <c:v>16.654567718505898</c:v>
                </c:pt>
                <c:pt idx="1175">
                  <c:v>16.6801242828369</c:v>
                </c:pt>
                <c:pt idx="1176">
                  <c:v>16.722599029541001</c:v>
                </c:pt>
                <c:pt idx="1177">
                  <c:v>16.774349212646499</c:v>
                </c:pt>
                <c:pt idx="1178">
                  <c:v>16.8277778625488</c:v>
                </c:pt>
                <c:pt idx="1179">
                  <c:v>16.875391006469702</c:v>
                </c:pt>
                <c:pt idx="1180">
                  <c:v>16.909910202026399</c:v>
                </c:pt>
                <c:pt idx="1181">
                  <c:v>16.9244995117188</c:v>
                </c:pt>
                <c:pt idx="1182">
                  <c:v>16.913244247436499</c:v>
                </c:pt>
                <c:pt idx="1183">
                  <c:v>16.8716735839844</c:v>
                </c:pt>
                <c:pt idx="1184">
                  <c:v>16.797531127929702</c:v>
                </c:pt>
                <c:pt idx="1185">
                  <c:v>16.691421508789102</c:v>
                </c:pt>
                <c:pt idx="1186">
                  <c:v>16.557371139526399</c:v>
                </c:pt>
                <c:pt idx="1187">
                  <c:v>16.402828216552699</c:v>
                </c:pt>
                <c:pt idx="1188">
                  <c:v>16.238073348998999</c:v>
                </c:pt>
                <c:pt idx="1189">
                  <c:v>16.0748195648193</c:v>
                </c:pt>
                <c:pt idx="1190">
                  <c:v>15.9243268966675</c:v>
                </c:pt>
                <c:pt idx="1191">
                  <c:v>15.7955074310303</c:v>
                </c:pt>
                <c:pt idx="1192">
                  <c:v>15.693723678588899</c:v>
                </c:pt>
                <c:pt idx="1193">
                  <c:v>15.620476722717299</c:v>
                </c:pt>
                <c:pt idx="1194">
                  <c:v>15.574113845825201</c:v>
                </c:pt>
                <c:pt idx="1195">
                  <c:v>15.550703048706101</c:v>
                </c:pt>
                <c:pt idx="1196">
                  <c:v>15.5450429916382</c:v>
                </c:pt>
                <c:pt idx="1197">
                  <c:v>15.551482200622599</c:v>
                </c:pt>
                <c:pt idx="1198">
                  <c:v>15.5646076202393</c:v>
                </c:pt>
                <c:pt idx="1199">
                  <c:v>15.579587936401399</c:v>
                </c:pt>
                <c:pt idx="1200">
                  <c:v>15.592159271240201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59-4A93-A89C-82E770BCAB54}"/>
            </c:ext>
          </c:extLst>
        </c:ser>
        <c:ser>
          <c:idx val="2"/>
          <c:order val="2"/>
          <c:tx>
            <c:strRef>
              <c:f>Y!$D$1</c:f>
              <c:strCache>
                <c:ptCount val="1"/>
                <c:pt idx="0">
                  <c:v>No.3 Flooded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Y!$D$2:$D$1202</c:f>
              <c:numCache>
                <c:formatCode>General</c:formatCode>
                <c:ptCount val="1201"/>
                <c:pt idx="0">
                  <c:v>-0.184101387858391</c:v>
                </c:pt>
                <c:pt idx="1">
                  <c:v>-0.18965928256511699</c:v>
                </c:pt>
                <c:pt idx="2">
                  <c:v>-0.20396032929420499</c:v>
                </c:pt>
                <c:pt idx="3">
                  <c:v>-0.22250473499298101</c:v>
                </c:pt>
                <c:pt idx="4">
                  <c:v>-0.24035887420177501</c:v>
                </c:pt>
                <c:pt idx="5">
                  <c:v>-0.25323945283889798</c:v>
                </c:pt>
                <c:pt idx="6">
                  <c:v>-0.258309066295624</c:v>
                </c:pt>
                <c:pt idx="7">
                  <c:v>-0.25447079539299</c:v>
                </c:pt>
                <c:pt idx="8">
                  <c:v>-0.242234095931053</c:v>
                </c:pt>
                <c:pt idx="9">
                  <c:v>-0.22332039475441001</c:v>
                </c:pt>
                <c:pt idx="10">
                  <c:v>-0.20018126070499401</c:v>
                </c:pt>
                <c:pt idx="11">
                  <c:v>-0.1755351126194</c:v>
                </c:pt>
                <c:pt idx="12">
                  <c:v>-0.151974156498909</c:v>
                </c:pt>
                <c:pt idx="13">
                  <c:v>-0.13163799047470101</c:v>
                </c:pt>
                <c:pt idx="14">
                  <c:v>-0.11597140878439</c:v>
                </c:pt>
                <c:pt idx="15">
                  <c:v>-0.105613119900227</c:v>
                </c:pt>
                <c:pt idx="16">
                  <c:v>-0.100434117019176</c:v>
                </c:pt>
                <c:pt idx="17" formatCode="0.00E+00">
                  <c:v>-9.9587820470333099E-2</c:v>
                </c:pt>
                <c:pt idx="18">
                  <c:v>-0.101696603000164</c:v>
                </c:pt>
                <c:pt idx="19">
                  <c:v>-0.10497057437896699</c:v>
                </c:pt>
                <c:pt idx="20">
                  <c:v>-0.107501603662968</c:v>
                </c:pt>
                <c:pt idx="21">
                  <c:v>-0.107607707381248</c:v>
                </c:pt>
                <c:pt idx="22">
                  <c:v>-0.104183107614517</c:v>
                </c:pt>
                <c:pt idx="23" formatCode="0.00E+00">
                  <c:v>-9.6942298114299802E-2</c:v>
                </c:pt>
                <c:pt idx="24" formatCode="0.00E+00">
                  <c:v>-8.6358495056629195E-2</c:v>
                </c:pt>
                <c:pt idx="25" formatCode="0.00E+00">
                  <c:v>-7.3442786931991605E-2</c:v>
                </c:pt>
                <c:pt idx="26" formatCode="0.00E+00">
                  <c:v>-5.9462018311023698E-2</c:v>
                </c:pt>
                <c:pt idx="27" formatCode="0.00E+00">
                  <c:v>-4.5748986303806298E-2</c:v>
                </c:pt>
                <c:pt idx="28" formatCode="0.00E+00">
                  <c:v>-3.3525358885526699E-2</c:v>
                </c:pt>
                <c:pt idx="29" formatCode="0.00E+00">
                  <c:v>-2.3681132122874302E-2</c:v>
                </c:pt>
                <c:pt idx="30" formatCode="0.00E+00">
                  <c:v>-1.6677739098668098E-2</c:v>
                </c:pt>
                <c:pt idx="31" formatCode="0.00E+00">
                  <c:v>-1.24188791960478E-2</c:v>
                </c:pt>
                <c:pt idx="32" formatCode="0.00E+00">
                  <c:v>-1.02713871747255E-2</c:v>
                </c:pt>
                <c:pt idx="33" formatCode="0.00E+00">
                  <c:v>-9.1350097209215199E-3</c:v>
                </c:pt>
                <c:pt idx="34" formatCode="0.00E+00">
                  <c:v>-7.7300793491303903E-3</c:v>
                </c:pt>
                <c:pt idx="35" formatCode="0.00E+00">
                  <c:v>-4.8376582562923397E-3</c:v>
                </c:pt>
                <c:pt idx="36" formatCode="0.00E+00">
                  <c:v>4.8671991680748799E-4</c:v>
                </c:pt>
                <c:pt idx="37" formatCode="0.00E+00">
                  <c:v>8.8076600804925E-3</c:v>
                </c:pt>
                <c:pt idx="38" formatCode="0.00E+00">
                  <c:v>2.02258843928576E-2</c:v>
                </c:pt>
                <c:pt idx="39" formatCode="0.00E+00">
                  <c:v>3.4349024295806899E-2</c:v>
                </c:pt>
                <c:pt idx="40" formatCode="0.00E+00">
                  <c:v>5.0338257104158401E-2</c:v>
                </c:pt>
                <c:pt idx="41" formatCode="0.00E+00">
                  <c:v>6.7116774618625599E-2</c:v>
                </c:pt>
                <c:pt idx="42" formatCode="0.00E+00">
                  <c:v>8.3519063889980302E-2</c:v>
                </c:pt>
                <c:pt idx="43" formatCode="0.00E+00">
                  <c:v>9.8478324711322798E-2</c:v>
                </c:pt>
                <c:pt idx="44">
                  <c:v>0.111169621348381</c:v>
                </c:pt>
                <c:pt idx="45">
                  <c:v>0.121025867760181</c:v>
                </c:pt>
                <c:pt idx="46">
                  <c:v>0.12775158882141099</c:v>
                </c:pt>
                <c:pt idx="47">
                  <c:v>0.13133887946605699</c:v>
                </c:pt>
                <c:pt idx="48">
                  <c:v>0.13212862610817</c:v>
                </c:pt>
                <c:pt idx="49">
                  <c:v>0.13081966340541801</c:v>
                </c:pt>
                <c:pt idx="50">
                  <c:v>0.12835444509983099</c:v>
                </c:pt>
                <c:pt idx="51">
                  <c:v>0.12575425207614899</c:v>
                </c:pt>
                <c:pt idx="52">
                  <c:v>0.12403535842895499</c:v>
                </c:pt>
                <c:pt idx="53">
                  <c:v>0.12410966306924801</c:v>
                </c:pt>
                <c:pt idx="54">
                  <c:v>0.126764461398125</c:v>
                </c:pt>
                <c:pt idx="55">
                  <c:v>0.132644668221474</c:v>
                </c:pt>
                <c:pt idx="56">
                  <c:v>0.14211980998516099</c:v>
                </c:pt>
                <c:pt idx="57">
                  <c:v>0.15513832867145499</c:v>
                </c:pt>
                <c:pt idx="58">
                  <c:v>0.17122262716293299</c:v>
                </c:pt>
                <c:pt idx="59">
                  <c:v>0.18957686424255399</c:v>
                </c:pt>
                <c:pt idx="60">
                  <c:v>0.20926484465599099</c:v>
                </c:pt>
                <c:pt idx="61">
                  <c:v>0.229209333658218</c:v>
                </c:pt>
                <c:pt idx="62">
                  <c:v>0.24825459718704199</c:v>
                </c:pt>
                <c:pt idx="63">
                  <c:v>0.26515829563140902</c:v>
                </c:pt>
                <c:pt idx="64">
                  <c:v>0.27864852547645602</c:v>
                </c:pt>
                <c:pt idx="65">
                  <c:v>0.28756821155548101</c:v>
                </c:pt>
                <c:pt idx="66">
                  <c:v>0.29115137457847601</c:v>
                </c:pt>
                <c:pt idx="67">
                  <c:v>0.289237171411514</c:v>
                </c:pt>
                <c:pt idx="68">
                  <c:v>0.28237974643707298</c:v>
                </c:pt>
                <c:pt idx="69">
                  <c:v>0.27181002497673001</c:v>
                </c:pt>
                <c:pt idx="70">
                  <c:v>0.25931006669998202</c:v>
                </c:pt>
                <c:pt idx="71">
                  <c:v>0.24709968268871299</c:v>
                </c:pt>
                <c:pt idx="72">
                  <c:v>0.23752570152282701</c:v>
                </c:pt>
                <c:pt idx="73">
                  <c:v>0.23272885382175401</c:v>
                </c:pt>
                <c:pt idx="74">
                  <c:v>0.23425047099590299</c:v>
                </c:pt>
                <c:pt idx="75">
                  <c:v>0.24275954067707101</c:v>
                </c:pt>
                <c:pt idx="76">
                  <c:v>0.25800588726997398</c:v>
                </c:pt>
                <c:pt idx="77">
                  <c:v>0.27907410264015198</c:v>
                </c:pt>
                <c:pt idx="78">
                  <c:v>0.30467426776885997</c:v>
                </c:pt>
                <c:pt idx="79">
                  <c:v>0.33328729867935197</c:v>
                </c:pt>
                <c:pt idx="80">
                  <c:v>0.36307713389396701</c:v>
                </c:pt>
                <c:pt idx="81">
                  <c:v>0.39183247089385997</c:v>
                </c:pt>
                <c:pt idx="82">
                  <c:v>0.416986525058746</c:v>
                </c:pt>
                <c:pt idx="83">
                  <c:v>0.43590590357780501</c:v>
                </c:pt>
                <c:pt idx="84">
                  <c:v>0.44647946953773499</c:v>
                </c:pt>
                <c:pt idx="85">
                  <c:v>0.44752568006515497</c:v>
                </c:pt>
                <c:pt idx="86">
                  <c:v>0.439039826393127</c:v>
                </c:pt>
                <c:pt idx="87">
                  <c:v>0.422239810228348</c:v>
                </c:pt>
                <c:pt idx="88">
                  <c:v>0.39946904778480502</c:v>
                </c:pt>
                <c:pt idx="89">
                  <c:v>0.373898595571518</c:v>
                </c:pt>
                <c:pt idx="90">
                  <c:v>0.34905946254730202</c:v>
                </c:pt>
                <c:pt idx="91">
                  <c:v>0.32826992869377097</c:v>
                </c:pt>
                <c:pt idx="92">
                  <c:v>0.31400948762893699</c:v>
                </c:pt>
                <c:pt idx="93">
                  <c:v>0.30757960677146901</c:v>
                </c:pt>
                <c:pt idx="94">
                  <c:v>0.309122264385223</c:v>
                </c:pt>
                <c:pt idx="95">
                  <c:v>0.31791689991951</c:v>
                </c:pt>
                <c:pt idx="96">
                  <c:v>0.33269968628883401</c:v>
                </c:pt>
                <c:pt idx="97">
                  <c:v>0.35191297531127902</c:v>
                </c:pt>
                <c:pt idx="98">
                  <c:v>0.37403339147567699</c:v>
                </c:pt>
                <c:pt idx="99">
                  <c:v>0.39754992723464999</c:v>
                </c:pt>
                <c:pt idx="100">
                  <c:v>0.420883238315582</c:v>
                </c:pt>
                <c:pt idx="101">
                  <c:v>0.44248321652412398</c:v>
                </c:pt>
                <c:pt idx="102">
                  <c:v>0.46088165044784601</c:v>
                </c:pt>
                <c:pt idx="103">
                  <c:v>0.47473621368408198</c:v>
                </c:pt>
                <c:pt idx="104">
                  <c:v>0.48290893435478199</c:v>
                </c:pt>
                <c:pt idx="105">
                  <c:v>0.48463612794876099</c:v>
                </c:pt>
                <c:pt idx="106">
                  <c:v>0.47962510585784901</c:v>
                </c:pt>
                <c:pt idx="107">
                  <c:v>0.46826151013374301</c:v>
                </c:pt>
                <c:pt idx="108">
                  <c:v>0.45165902376174899</c:v>
                </c:pt>
                <c:pt idx="109">
                  <c:v>0.43160909414291398</c:v>
                </c:pt>
                <c:pt idx="110">
                  <c:v>0.41029015183448803</c:v>
                </c:pt>
                <c:pt idx="111">
                  <c:v>0.38986271619796797</c:v>
                </c:pt>
                <c:pt idx="112">
                  <c:v>0.37203034758567799</c:v>
                </c:pt>
                <c:pt idx="113">
                  <c:v>0.357756286859512</c:v>
                </c:pt>
                <c:pt idx="114">
                  <c:v>0.34716030955314597</c:v>
                </c:pt>
                <c:pt idx="115">
                  <c:v>0.33968856930732699</c:v>
                </c:pt>
                <c:pt idx="116">
                  <c:v>0.33453005552291898</c:v>
                </c:pt>
                <c:pt idx="117">
                  <c:v>0.33106598258018499</c:v>
                </c:pt>
                <c:pt idx="118">
                  <c:v>0.32920601963996898</c:v>
                </c:pt>
                <c:pt idx="119">
                  <c:v>0.32934114336967502</c:v>
                </c:pt>
                <c:pt idx="120">
                  <c:v>0.33193385601043701</c:v>
                </c:pt>
                <c:pt idx="121">
                  <c:v>0.33709216117858898</c:v>
                </c:pt>
                <c:pt idx="122">
                  <c:v>0.34434148669242898</c:v>
                </c:pt>
                <c:pt idx="123">
                  <c:v>0.35282325744628901</c:v>
                </c:pt>
                <c:pt idx="124">
                  <c:v>0.36149647831916798</c:v>
                </c:pt>
                <c:pt idx="125">
                  <c:v>0.36934056878089899</c:v>
                </c:pt>
                <c:pt idx="126">
                  <c:v>0.375464737415314</c:v>
                </c:pt>
                <c:pt idx="127">
                  <c:v>0.37920629978179898</c:v>
                </c:pt>
                <c:pt idx="128">
                  <c:v>0.38028711080551098</c:v>
                </c:pt>
                <c:pt idx="129">
                  <c:v>0.37892723083496099</c:v>
                </c:pt>
                <c:pt idx="130">
                  <c:v>0.37579426169395402</c:v>
                </c:pt>
                <c:pt idx="131">
                  <c:v>0.371780425310135</c:v>
                </c:pt>
                <c:pt idx="132">
                  <c:v>0.36754694581031799</c:v>
                </c:pt>
                <c:pt idx="133">
                  <c:v>0.36335089802741999</c:v>
                </c:pt>
                <c:pt idx="134">
                  <c:v>0.35895311832428001</c:v>
                </c:pt>
                <c:pt idx="135">
                  <c:v>0.35374847054481501</c:v>
                </c:pt>
                <c:pt idx="136">
                  <c:v>0.34699082374572798</c:v>
                </c:pt>
                <c:pt idx="137">
                  <c:v>0.33806708455085799</c:v>
                </c:pt>
                <c:pt idx="138">
                  <c:v>0.32665142416954002</c:v>
                </c:pt>
                <c:pt idx="139">
                  <c:v>0.31283766031265298</c:v>
                </c:pt>
                <c:pt idx="140">
                  <c:v>0.29714611172676098</c:v>
                </c:pt>
                <c:pt idx="141">
                  <c:v>0.28053361177444502</c:v>
                </c:pt>
                <c:pt idx="142">
                  <c:v>0.26435002684593201</c:v>
                </c:pt>
                <c:pt idx="143">
                  <c:v>0.25024893879890397</c:v>
                </c:pt>
                <c:pt idx="144">
                  <c:v>0.239934861660004</c:v>
                </c:pt>
                <c:pt idx="145">
                  <c:v>0.23479837179183999</c:v>
                </c:pt>
                <c:pt idx="146">
                  <c:v>0.235534057021141</c:v>
                </c:pt>
                <c:pt idx="147">
                  <c:v>0.242004334926605</c:v>
                </c:pt>
                <c:pt idx="148">
                  <c:v>0.25327670574188199</c:v>
                </c:pt>
                <c:pt idx="149">
                  <c:v>0.267922163009644</c:v>
                </c:pt>
                <c:pt idx="150">
                  <c:v>0.28434541821479797</c:v>
                </c:pt>
                <c:pt idx="151">
                  <c:v>0.30103147029876698</c:v>
                </c:pt>
                <c:pt idx="152">
                  <c:v>0.31672045588493303</c:v>
                </c:pt>
                <c:pt idx="153">
                  <c:v>0.33041059970855702</c:v>
                </c:pt>
                <c:pt idx="154">
                  <c:v>0.34138584136962902</c:v>
                </c:pt>
                <c:pt idx="155">
                  <c:v>0.34916445612907399</c:v>
                </c:pt>
                <c:pt idx="156">
                  <c:v>0.353494912385941</c:v>
                </c:pt>
                <c:pt idx="157">
                  <c:v>0.35433721542358398</c:v>
                </c:pt>
                <c:pt idx="158">
                  <c:v>0.35181093215942399</c:v>
                </c:pt>
                <c:pt idx="159">
                  <c:v>0.3461594581604</c:v>
                </c:pt>
                <c:pt idx="160">
                  <c:v>0.33779713511467002</c:v>
                </c:pt>
                <c:pt idx="161">
                  <c:v>0.327335804700851</c:v>
                </c:pt>
                <c:pt idx="162">
                  <c:v>0.31554174423217801</c:v>
                </c:pt>
                <c:pt idx="163">
                  <c:v>0.30326691269874601</c:v>
                </c:pt>
                <c:pt idx="164">
                  <c:v>0.29122561216354398</c:v>
                </c:pt>
                <c:pt idx="165">
                  <c:v>0.27970784902572599</c:v>
                </c:pt>
                <c:pt idx="166">
                  <c:v>0.26858645677566501</c:v>
                </c:pt>
                <c:pt idx="167">
                  <c:v>0.25735986232757602</c:v>
                </c:pt>
                <c:pt idx="168">
                  <c:v>0.24551838636398299</c:v>
                </c:pt>
                <c:pt idx="169">
                  <c:v>0.23286390304565399</c:v>
                </c:pt>
                <c:pt idx="170">
                  <c:v>0.21977078914642301</c:v>
                </c:pt>
                <c:pt idx="171">
                  <c:v>0.20734514296054801</c:v>
                </c:pt>
                <c:pt idx="172">
                  <c:v>0.197277337312698</c:v>
                </c:pt>
                <c:pt idx="173">
                  <c:v>0.19156742095947299</c:v>
                </c:pt>
                <c:pt idx="174">
                  <c:v>0.19209286570549</c:v>
                </c:pt>
                <c:pt idx="175">
                  <c:v>0.200018480420113</c:v>
                </c:pt>
                <c:pt idx="176">
                  <c:v>0.21539816260337799</c:v>
                </c:pt>
                <c:pt idx="177">
                  <c:v>0.23694321513176</c:v>
                </c:pt>
                <c:pt idx="178">
                  <c:v>0.26221731305122398</c:v>
                </c:pt>
                <c:pt idx="179">
                  <c:v>0.288078993558884</c:v>
                </c:pt>
                <c:pt idx="180">
                  <c:v>0.31134679913520802</c:v>
                </c:pt>
                <c:pt idx="181">
                  <c:v>0.32938575744628901</c:v>
                </c:pt>
                <c:pt idx="182">
                  <c:v>0.34046611189842202</c:v>
                </c:pt>
                <c:pt idx="183">
                  <c:v>0.343874901533127</c:v>
                </c:pt>
                <c:pt idx="184">
                  <c:v>0.33973446488380399</c:v>
                </c:pt>
                <c:pt idx="185">
                  <c:v>0.32879382371902499</c:v>
                </c:pt>
                <c:pt idx="186">
                  <c:v>0.31214258074760398</c:v>
                </c:pt>
                <c:pt idx="187">
                  <c:v>0.29097941517829901</c:v>
                </c:pt>
                <c:pt idx="188">
                  <c:v>0.26649257540702798</c:v>
                </c:pt>
                <c:pt idx="189">
                  <c:v>0.23977886140346499</c:v>
                </c:pt>
                <c:pt idx="190">
                  <c:v>0.21196731925010701</c:v>
                </c:pt>
                <c:pt idx="191">
                  <c:v>0.18439145386219</c:v>
                </c:pt>
                <c:pt idx="192">
                  <c:v>0.158793404698372</c:v>
                </c:pt>
                <c:pt idx="193">
                  <c:v>0.13740637898445099</c:v>
                </c:pt>
                <c:pt idx="194">
                  <c:v>0.122730255126953</c:v>
                </c:pt>
                <c:pt idx="195">
                  <c:v>0.11708121001720399</c:v>
                </c:pt>
                <c:pt idx="196">
                  <c:v>0.122011326253414</c:v>
                </c:pt>
                <c:pt idx="197">
                  <c:v>0.137865960597992</c:v>
                </c:pt>
                <c:pt idx="198">
                  <c:v>0.163502857089043</c:v>
                </c:pt>
                <c:pt idx="199">
                  <c:v>0.19629204273223899</c:v>
                </c:pt>
                <c:pt idx="200">
                  <c:v>0.23248122632503501</c:v>
                </c:pt>
                <c:pt idx="201">
                  <c:v>0.26778438687324502</c:v>
                </c:pt>
                <c:pt idx="202">
                  <c:v>0.29814094305038502</c:v>
                </c:pt>
                <c:pt idx="203">
                  <c:v>0.320420801639557</c:v>
                </c:pt>
                <c:pt idx="204">
                  <c:v>0.33294105529785201</c:v>
                </c:pt>
                <c:pt idx="205">
                  <c:v>0.33564725518226601</c:v>
                </c:pt>
                <c:pt idx="206">
                  <c:v>0.32990568876266502</c:v>
                </c:pt>
                <c:pt idx="207">
                  <c:v>0.31806015968322798</c:v>
                </c:pt>
                <c:pt idx="208">
                  <c:v>0.302699655294418</c:v>
                </c:pt>
                <c:pt idx="209">
                  <c:v>0.28604796528816201</c:v>
                </c:pt>
                <c:pt idx="210">
                  <c:v>0.26960110664367698</c:v>
                </c:pt>
                <c:pt idx="211">
                  <c:v>0.25405591726303101</c:v>
                </c:pt>
                <c:pt idx="212">
                  <c:v>0.23946361243724801</c:v>
                </c:pt>
                <c:pt idx="213">
                  <c:v>0.225546300411224</c:v>
                </c:pt>
                <c:pt idx="214">
                  <c:v>0.212064549326897</c:v>
                </c:pt>
                <c:pt idx="215">
                  <c:v>0.19917856156826</c:v>
                </c:pt>
                <c:pt idx="216">
                  <c:v>0.18764474987983701</c:v>
                </c:pt>
                <c:pt idx="217">
                  <c:v>0.178773283958435</c:v>
                </c:pt>
                <c:pt idx="218">
                  <c:v>0.173990458250046</c:v>
                </c:pt>
                <c:pt idx="219">
                  <c:v>0.17414121329784399</c:v>
                </c:pt>
                <c:pt idx="220">
                  <c:v>0.17901948094368</c:v>
                </c:pt>
                <c:pt idx="221">
                  <c:v>0.18720221519470201</c:v>
                </c:pt>
                <c:pt idx="222">
                  <c:v>0.19629354774951899</c:v>
                </c:pt>
                <c:pt idx="223">
                  <c:v>0.20351462066173601</c:v>
                </c:pt>
                <c:pt idx="224">
                  <c:v>0.20640678703784901</c:v>
                </c:pt>
                <c:pt idx="225">
                  <c:v>0.20348383486270899</c:v>
                </c:pt>
                <c:pt idx="226">
                  <c:v>0.19459491968154899</c:v>
                </c:pt>
                <c:pt idx="227">
                  <c:v>0.181008890271187</c:v>
                </c:pt>
                <c:pt idx="228">
                  <c:v>0.16502538323402399</c:v>
                </c:pt>
                <c:pt idx="229">
                  <c:v>0.149398922920227</c:v>
                </c:pt>
                <c:pt idx="230">
                  <c:v>0.13656803965568501</c:v>
                </c:pt>
                <c:pt idx="231">
                  <c:v>0.128024086356163</c:v>
                </c:pt>
                <c:pt idx="232">
                  <c:v>0.123887106776238</c:v>
                </c:pt>
                <c:pt idx="233">
                  <c:v>0.12296759337186799</c:v>
                </c:pt>
                <c:pt idx="234">
                  <c:v>0.123171657323837</c:v>
                </c:pt>
                <c:pt idx="235">
                  <c:v>0.122196204960346</c:v>
                </c:pt>
                <c:pt idx="236">
                  <c:v>0.118239380419254</c:v>
                </c:pt>
                <c:pt idx="237">
                  <c:v>0.110361538827419</c:v>
                </c:pt>
                <c:pt idx="238" formatCode="0.00E+00">
                  <c:v>9.8613448441028595E-2</c:v>
                </c:pt>
                <c:pt idx="239" formatCode="0.00E+00">
                  <c:v>8.3760261535644503E-2</c:v>
                </c:pt>
                <c:pt idx="240" formatCode="0.00E+00">
                  <c:v>6.6915847361087799E-2</c:v>
                </c:pt>
                <c:pt idx="241" formatCode="0.00E+00">
                  <c:v>4.9134273082017899E-2</c:v>
                </c:pt>
                <c:pt idx="242" formatCode="0.00E+00">
                  <c:v>3.1135665252804801E-2</c:v>
                </c:pt>
                <c:pt idx="243" formatCode="0.00E+00">
                  <c:v>1.3138679787516599E-2</c:v>
                </c:pt>
                <c:pt idx="244" formatCode="0.00E+00">
                  <c:v>-5.0526810809969902E-3</c:v>
                </c:pt>
                <c:pt idx="245" formatCode="0.00E+00">
                  <c:v>-2.3807091638445899E-2</c:v>
                </c:pt>
                <c:pt idx="246" formatCode="0.00E+00">
                  <c:v>-4.3262343853712103E-2</c:v>
                </c:pt>
                <c:pt idx="247" formatCode="0.00E+00">
                  <c:v>-6.2882721424102797E-2</c:v>
                </c:pt>
                <c:pt idx="248" formatCode="0.00E+00">
                  <c:v>-8.1391677260398906E-2</c:v>
                </c:pt>
                <c:pt idx="249" formatCode="0.00E+00">
                  <c:v>-9.6884168684482602E-2</c:v>
                </c:pt>
                <c:pt idx="250">
                  <c:v>-0.107316844165325</c:v>
                </c:pt>
                <c:pt idx="251">
                  <c:v>-0.111079797148705</c:v>
                </c:pt>
                <c:pt idx="252">
                  <c:v>-0.10749036073684699</c:v>
                </c:pt>
                <c:pt idx="253" formatCode="0.00E+00">
                  <c:v>-9.7071796655654893E-2</c:v>
                </c:pt>
                <c:pt idx="254" formatCode="0.00E+00">
                  <c:v>-8.1520572304725605E-2</c:v>
                </c:pt>
                <c:pt idx="255" formatCode="0.00E+00">
                  <c:v>-6.3402682542800903E-2</c:v>
                </c:pt>
                <c:pt idx="256" formatCode="0.00E+00">
                  <c:v>-4.5639660209417302E-2</c:v>
                </c:pt>
                <c:pt idx="257" formatCode="0.00E+00">
                  <c:v>-3.0949635431170502E-2</c:v>
                </c:pt>
                <c:pt idx="258" formatCode="0.00E+00">
                  <c:v>-2.1393362432718301E-2</c:v>
                </c:pt>
                <c:pt idx="259" formatCode="0.00E+00">
                  <c:v>-1.80638637393713E-2</c:v>
                </c:pt>
                <c:pt idx="260" formatCode="0.00E+00">
                  <c:v>-2.0934382453560801E-2</c:v>
                </c:pt>
                <c:pt idx="261" formatCode="0.00E+00">
                  <c:v>-2.8941569849848699E-2</c:v>
                </c:pt>
                <c:pt idx="262" formatCode="0.00E+00">
                  <c:v>-4.0280725806951502E-2</c:v>
                </c:pt>
                <c:pt idx="263" formatCode="0.00E+00">
                  <c:v>-5.29159940779209E-2</c:v>
                </c:pt>
                <c:pt idx="264" formatCode="0.00E+00">
                  <c:v>-6.51436448097229E-2</c:v>
                </c:pt>
                <c:pt idx="265" formatCode="0.00E+00">
                  <c:v>-7.5929030776023906E-2</c:v>
                </c:pt>
                <c:pt idx="266" formatCode="0.00E+00">
                  <c:v>-8.5111945867538494E-2</c:v>
                </c:pt>
                <c:pt idx="267" formatCode="0.00E+00">
                  <c:v>-9.3107983469963101E-2</c:v>
                </c:pt>
                <c:pt idx="268">
                  <c:v>-0.100527308881283</c:v>
                </c:pt>
                <c:pt idx="269">
                  <c:v>-0.107745118439198</c:v>
                </c:pt>
                <c:pt idx="270">
                  <c:v>-0.11463876068592101</c:v>
                </c:pt>
                <c:pt idx="271">
                  <c:v>-0.120540514588356</c:v>
                </c:pt>
                <c:pt idx="272">
                  <c:v>-0.124412201344967</c:v>
                </c:pt>
                <c:pt idx="273">
                  <c:v>-0.12515176832675901</c:v>
                </c:pt>
                <c:pt idx="274">
                  <c:v>-0.12186101824045199</c:v>
                </c:pt>
                <c:pt idx="275">
                  <c:v>-0.114084504544735</c:v>
                </c:pt>
                <c:pt idx="276">
                  <c:v>-0.101952403783798</c:v>
                </c:pt>
                <c:pt idx="277" formatCode="0.00E+00">
                  <c:v>-8.6288511753082303E-2</c:v>
                </c:pt>
                <c:pt idx="278" formatCode="0.00E+00">
                  <c:v>-6.8544983863830594E-2</c:v>
                </c:pt>
                <c:pt idx="279" formatCode="0.00E+00">
                  <c:v>-5.0537392497062697E-2</c:v>
                </c:pt>
                <c:pt idx="280" formatCode="0.00E+00">
                  <c:v>-3.4015882760286303E-2</c:v>
                </c:pt>
                <c:pt idx="281">
                  <c:v>-2.0308431237935999E-2</c:v>
                </c:pt>
                <c:pt idx="282" formatCode="0.00E+00">
                  <c:v>-1.0116780176758799E-2</c:v>
                </c:pt>
                <c:pt idx="283" formatCode="0.00E+00">
                  <c:v>-3.5658536944538398E-3</c:v>
                </c:pt>
                <c:pt idx="284" formatCode="0.00E+00">
                  <c:v>-4.9610878340899901E-4</c:v>
                </c:pt>
                <c:pt idx="285" formatCode="0.00E+00">
                  <c:v>-7.9908635234460202E-4</c:v>
                </c:pt>
                <c:pt idx="286" formatCode="0.00E+00">
                  <c:v>-4.6202149242162696E-3</c:v>
                </c:pt>
                <c:pt idx="287" formatCode="0.00E+00">
                  <c:v>-1.24680483713746E-2</c:v>
                </c:pt>
                <c:pt idx="288" formatCode="0.00E+00">
                  <c:v>-2.49637346714735E-2</c:v>
                </c:pt>
                <c:pt idx="289">
                  <c:v>-4.2630098760128E-2</c:v>
                </c:pt>
                <c:pt idx="290" formatCode="0.00E+00">
                  <c:v>-6.5542399883270305E-2</c:v>
                </c:pt>
                <c:pt idx="291" formatCode="0.00E+00">
                  <c:v>-9.2973694205284105E-2</c:v>
                </c:pt>
                <c:pt idx="292">
                  <c:v>-0.123117253184319</c:v>
                </c:pt>
                <c:pt idx="293">
                  <c:v>-0.15307456254959101</c:v>
                </c:pt>
                <c:pt idx="294">
                  <c:v>-0.179244965314865</c:v>
                </c:pt>
                <c:pt idx="295">
                  <c:v>-0.19800657033920299</c:v>
                </c:pt>
                <c:pt idx="296">
                  <c:v>-0.20660312473774001</c:v>
                </c:pt>
                <c:pt idx="297">
                  <c:v>-0.20385232567787201</c:v>
                </c:pt>
                <c:pt idx="298">
                  <c:v>-0.19040444493293801</c:v>
                </c:pt>
                <c:pt idx="299">
                  <c:v>-0.16858035326004001</c:v>
                </c:pt>
                <c:pt idx="300">
                  <c:v>-0.14175243675708801</c:v>
                </c:pt>
                <c:pt idx="301">
                  <c:v>-0.113611169159412</c:v>
                </c:pt>
                <c:pt idx="302">
                  <c:v>-8.7483711540699005E-2</c:v>
                </c:pt>
                <c:pt idx="303" formatCode="0.00E+00">
                  <c:v>-6.5854683518409701E-2</c:v>
                </c:pt>
                <c:pt idx="304" formatCode="0.00E+00">
                  <c:v>-5.0142534077167497E-2</c:v>
                </c:pt>
                <c:pt idx="305" formatCode="0.00E+00">
                  <c:v>-4.0780387818813303E-2</c:v>
                </c:pt>
                <c:pt idx="306" formatCode="0.00E+00">
                  <c:v>-3.7476498633623102E-2</c:v>
                </c:pt>
                <c:pt idx="307" formatCode="0.00E+00">
                  <c:v>-3.9541065692901597E-2</c:v>
                </c:pt>
                <c:pt idx="308" formatCode="0.00E+00">
                  <c:v>-4.6200659126043299E-2</c:v>
                </c:pt>
                <c:pt idx="309" formatCode="0.00E+00">
                  <c:v>-5.6781496852636303E-2</c:v>
                </c:pt>
                <c:pt idx="310" formatCode="0.00E+00">
                  <c:v>-7.0699483156204196E-2</c:v>
                </c:pt>
                <c:pt idx="311" formatCode="0.00E+00">
                  <c:v>-8.7347507476806599E-2</c:v>
                </c:pt>
                <c:pt idx="312">
                  <c:v>-0.105920873582363</c:v>
                </c:pt>
                <c:pt idx="313">
                  <c:v>-0.12529444694519001</c:v>
                </c:pt>
                <c:pt idx="314">
                  <c:v>-0.144028380513191</c:v>
                </c:pt>
                <c:pt idx="315">
                  <c:v>-0.16048106551170299</c:v>
                </c:pt>
                <c:pt idx="316">
                  <c:v>-0.1731026917696</c:v>
                </c:pt>
                <c:pt idx="317">
                  <c:v>-0.18067203462123901</c:v>
                </c:pt>
                <c:pt idx="318">
                  <c:v>-0.18240651488304099</c:v>
                </c:pt>
                <c:pt idx="319">
                  <c:v>-0.17808581888675701</c:v>
                </c:pt>
                <c:pt idx="320">
                  <c:v>-0.168045818805695</c:v>
                </c:pt>
                <c:pt idx="321">
                  <c:v>-0.153144136071205</c:v>
                </c:pt>
                <c:pt idx="322">
                  <c:v>-0.13463675975799599</c:v>
                </c:pt>
                <c:pt idx="323">
                  <c:v>-0.114124871790409</c:v>
                </c:pt>
                <c:pt idx="324" formatCode="0.00E+00">
                  <c:v>-9.3399651348590906E-2</c:v>
                </c:pt>
                <c:pt idx="325" formatCode="0.00E+00">
                  <c:v>-7.4087940156459794E-2</c:v>
                </c:pt>
                <c:pt idx="326" formatCode="0.00E+00">
                  <c:v>-5.7377263903617901E-2</c:v>
                </c:pt>
                <c:pt idx="327">
                  <c:v>-4.3898381292819998E-2</c:v>
                </c:pt>
                <c:pt idx="328" formatCode="0.00E+00">
                  <c:v>-3.3711727708578103E-2</c:v>
                </c:pt>
                <c:pt idx="329" formatCode="0.00E+00">
                  <c:v>-2.6506064459681501E-2</c:v>
                </c:pt>
                <c:pt idx="330" formatCode="0.00E+00">
                  <c:v>-2.1883049979805901E-2</c:v>
                </c:pt>
                <c:pt idx="331" formatCode="0.00E+00">
                  <c:v>-1.9568454474210701E-2</c:v>
                </c:pt>
                <c:pt idx="332" formatCode="0.00E+00">
                  <c:v>-1.9495220854878401E-2</c:v>
                </c:pt>
                <c:pt idx="333" formatCode="0.00E+00">
                  <c:v>-2.1872142329812098E-2</c:v>
                </c:pt>
                <c:pt idx="334" formatCode="0.00E+00">
                  <c:v>-2.70576402544975E-2</c:v>
                </c:pt>
                <c:pt idx="335" formatCode="0.00E+00">
                  <c:v>-3.5407062619924601E-2</c:v>
                </c:pt>
                <c:pt idx="336" formatCode="0.00E+00">
                  <c:v>-4.7029357403516797E-2</c:v>
                </c:pt>
                <c:pt idx="337" formatCode="0.00E+00">
                  <c:v>-6.1577484011650099E-2</c:v>
                </c:pt>
                <c:pt idx="338" formatCode="0.00E+00">
                  <c:v>-7.8115507960319505E-2</c:v>
                </c:pt>
                <c:pt idx="339" formatCode="0.00E+00">
                  <c:v>-9.5161363482475295E-2</c:v>
                </c:pt>
                <c:pt idx="340">
                  <c:v>-0.110915757715702</c:v>
                </c:pt>
                <c:pt idx="341">
                  <c:v>-0.12356965243816399</c:v>
                </c:pt>
                <c:pt idx="342">
                  <c:v>-0.13161140680313099</c:v>
                </c:pt>
                <c:pt idx="343">
                  <c:v>-0.134029775857925</c:v>
                </c:pt>
                <c:pt idx="344">
                  <c:v>-0.130402237176895</c:v>
                </c:pt>
                <c:pt idx="345">
                  <c:v>-0.12081960588693599</c:v>
                </c:pt>
                <c:pt idx="346">
                  <c:v>-0.105842664837837</c:v>
                </c:pt>
                <c:pt idx="347">
                  <c:v>-8.6396262049675002E-2</c:v>
                </c:pt>
                <c:pt idx="348" formatCode="0.00E+00">
                  <c:v>-6.3718535006046295E-2</c:v>
                </c:pt>
                <c:pt idx="349" formatCode="0.00E+00">
                  <c:v>-3.92483212053776E-2</c:v>
                </c:pt>
                <c:pt idx="350" formatCode="0.00E+00">
                  <c:v>-1.45102748647332E-2</c:v>
                </c:pt>
                <c:pt idx="351" formatCode="0.00E+00">
                  <c:v>9.0515278279781307E-3</c:v>
                </c:pt>
                <c:pt idx="352" formatCode="0.00E+00">
                  <c:v>3.01747284829617E-2</c:v>
                </c:pt>
                <c:pt idx="353" formatCode="0.00E+00">
                  <c:v>4.7852803021669402E-2</c:v>
                </c:pt>
                <c:pt idx="354" formatCode="0.00E+00">
                  <c:v>6.1321645975112901E-2</c:v>
                </c:pt>
                <c:pt idx="355" formatCode="0.00E+00">
                  <c:v>7.0091843605041504E-2</c:v>
                </c:pt>
                <c:pt idx="356">
                  <c:v>7.3908343911171001E-2</c:v>
                </c:pt>
                <c:pt idx="357" formatCode="0.00E+00">
                  <c:v>7.2819881141185802E-2</c:v>
                </c:pt>
                <c:pt idx="358" formatCode="0.00E+00">
                  <c:v>6.7220807075500502E-2</c:v>
                </c:pt>
                <c:pt idx="359" formatCode="0.00E+00">
                  <c:v>5.7790372520685203E-2</c:v>
                </c:pt>
                <c:pt idx="360" formatCode="0.00E+00">
                  <c:v>4.54616285860538E-2</c:v>
                </c:pt>
                <c:pt idx="361" formatCode="0.00E+00">
                  <c:v>3.1357485800981501E-2</c:v>
                </c:pt>
                <c:pt idx="362" formatCode="0.00E+00">
                  <c:v>1.6752002760767899E-2</c:v>
                </c:pt>
                <c:pt idx="363" formatCode="0.00E+00">
                  <c:v>3.10985883697867E-3</c:v>
                </c:pt>
                <c:pt idx="364" formatCode="0.00E+00">
                  <c:v>-7.9514421522617305E-3</c:v>
                </c:pt>
                <c:pt idx="365" formatCode="0.00E+00">
                  <c:v>-1.4691189862787699E-2</c:v>
                </c:pt>
                <c:pt idx="366" formatCode="0.00E+00">
                  <c:v>-1.55442617833614E-2</c:v>
                </c:pt>
                <c:pt idx="367" formatCode="0.00E+00">
                  <c:v>-9.3703288584947603E-3</c:v>
                </c:pt>
                <c:pt idx="368" formatCode="0.00E+00">
                  <c:v>4.20007016509771E-3</c:v>
                </c:pt>
                <c:pt idx="369" formatCode="0.00E+00">
                  <c:v>2.4578878656029701E-2</c:v>
                </c:pt>
                <c:pt idx="370" formatCode="0.00E+00">
                  <c:v>5.0120670348405803E-2</c:v>
                </c:pt>
                <c:pt idx="371" formatCode="0.00E+00">
                  <c:v>7.8364647924900097E-2</c:v>
                </c:pt>
                <c:pt idx="372">
                  <c:v>0.106418915092945</c:v>
                </c:pt>
                <c:pt idx="373">
                  <c:v>0.13150961697101601</c:v>
                </c:pt>
                <c:pt idx="374">
                  <c:v>0.151437997817993</c:v>
                </c:pt>
                <c:pt idx="375">
                  <c:v>0.164866328239441</c:v>
                </c:pt>
                <c:pt idx="376">
                  <c:v>0.171556577086449</c:v>
                </c:pt>
                <c:pt idx="377">
                  <c:v>0.17231197655201</c:v>
                </c:pt>
                <c:pt idx="378">
                  <c:v>0.16866408288478901</c:v>
                </c:pt>
                <c:pt idx="379">
                  <c:v>0.1624775826931</c:v>
                </c:pt>
                <c:pt idx="380">
                  <c:v>0.15545402467250799</c:v>
                </c:pt>
                <c:pt idx="381">
                  <c:v>0.148725941777229</c:v>
                </c:pt>
                <c:pt idx="382">
                  <c:v>0.14267469942569699</c:v>
                </c:pt>
                <c:pt idx="383">
                  <c:v>0.13700465857982599</c:v>
                </c:pt>
                <c:pt idx="384">
                  <c:v>0.130983546376228</c:v>
                </c:pt>
                <c:pt idx="385">
                  <c:v>0.123762764036655</c:v>
                </c:pt>
                <c:pt idx="386">
                  <c:v>0.11465334147214901</c:v>
                </c:pt>
                <c:pt idx="387">
                  <c:v>0.10336285084485999</c:v>
                </c:pt>
                <c:pt idx="388" formatCode="0.00E+00">
                  <c:v>9.0121604502201094E-2</c:v>
                </c:pt>
                <c:pt idx="389" formatCode="0.00E+00">
                  <c:v>7.5741037726402297E-2</c:v>
                </c:pt>
                <c:pt idx="390" formatCode="0.00E+00">
                  <c:v>6.1497569084167501E-2</c:v>
                </c:pt>
                <c:pt idx="391" formatCode="0.00E+00">
                  <c:v>4.88766320049763E-2</c:v>
                </c:pt>
                <c:pt idx="392" formatCode="0.00E+00">
                  <c:v>3.9176046848297098E-2</c:v>
                </c:pt>
                <c:pt idx="393" formatCode="0.00E+00">
                  <c:v>3.3130262047052397E-2</c:v>
                </c:pt>
                <c:pt idx="394" formatCode="0.00E+00">
                  <c:v>3.0681680887937501E-2</c:v>
                </c:pt>
                <c:pt idx="395" formatCode="0.00E+00">
                  <c:v>3.09675075113773E-2</c:v>
                </c:pt>
                <c:pt idx="396" formatCode="0.00E+00">
                  <c:v>3.2447855919599498E-2</c:v>
                </c:pt>
                <c:pt idx="397" formatCode="0.00E+00">
                  <c:v>3.3342778682708699E-2</c:v>
                </c:pt>
                <c:pt idx="398" formatCode="0.00E+00">
                  <c:v>3.2110743224620798E-2</c:v>
                </c:pt>
                <c:pt idx="399" formatCode="0.00E+00">
                  <c:v>2.7785783633589699E-2</c:v>
                </c:pt>
                <c:pt idx="400" formatCode="0.00E+00">
                  <c:v>2.0230177789926501E-2</c:v>
                </c:pt>
                <c:pt idx="401" formatCode="0.00E+00">
                  <c:v>9.9800201132893597E-3</c:v>
                </c:pt>
                <c:pt idx="402" formatCode="0.00E+00">
                  <c:v>-1.8876420799642799E-3</c:v>
                </c:pt>
                <c:pt idx="403" formatCode="0.00E+00">
                  <c:v>-1.41510767862201E-2</c:v>
                </c:pt>
                <c:pt idx="404" formatCode="0.00E+00">
                  <c:v>-2.57963985204697E-2</c:v>
                </c:pt>
                <c:pt idx="405" formatCode="0.00E+00">
                  <c:v>-3.6306723952293403E-2</c:v>
                </c:pt>
                <c:pt idx="406" formatCode="0.00E+00">
                  <c:v>-4.5773688703775399E-2</c:v>
                </c:pt>
                <c:pt idx="407" formatCode="0.00E+00">
                  <c:v>-5.4857086390256903E-2</c:v>
                </c:pt>
                <c:pt idx="408" formatCode="0.00E+00">
                  <c:v>-6.4508765935897799E-2</c:v>
                </c:pt>
                <c:pt idx="409" formatCode="0.00E+00">
                  <c:v>-7.5465977191925104E-2</c:v>
                </c:pt>
                <c:pt idx="410" formatCode="0.00E+00">
                  <c:v>-8.7843425571918501E-2</c:v>
                </c:pt>
                <c:pt idx="411">
                  <c:v>-0.100947380065918</c:v>
                </c:pt>
                <c:pt idx="412">
                  <c:v>-0.113500669598579</c:v>
                </c:pt>
                <c:pt idx="413">
                  <c:v>-0.12404241412878</c:v>
                </c:pt>
                <c:pt idx="414">
                  <c:v>-0.13164117932319599</c:v>
                </c:pt>
                <c:pt idx="415">
                  <c:v>-0.13647691905498499</c:v>
                </c:pt>
                <c:pt idx="416">
                  <c:v>-0.140155553817749</c:v>
                </c:pt>
                <c:pt idx="417">
                  <c:v>-0.14546716213226299</c:v>
                </c:pt>
                <c:pt idx="418">
                  <c:v>-0.155566871166229</c:v>
                </c:pt>
                <c:pt idx="419">
                  <c:v>-0.17299248278141</c:v>
                </c:pt>
                <c:pt idx="420">
                  <c:v>-0.19882544875145</c:v>
                </c:pt>
                <c:pt idx="421">
                  <c:v>-0.23229308426380199</c:v>
                </c:pt>
                <c:pt idx="422">
                  <c:v>-0.27079895138740501</c:v>
                </c:pt>
                <c:pt idx="423">
                  <c:v>-0.31049033999443099</c:v>
                </c:pt>
                <c:pt idx="424">
                  <c:v>-0.34719002246856701</c:v>
                </c:pt>
                <c:pt idx="425">
                  <c:v>-0.37742629647254899</c:v>
                </c:pt>
                <c:pt idx="426">
                  <c:v>-0.39921474456787098</c:v>
                </c:pt>
                <c:pt idx="427">
                  <c:v>-0.41244173049926802</c:v>
                </c:pt>
                <c:pt idx="428">
                  <c:v>-0.41871824860572798</c:v>
                </c:pt>
                <c:pt idx="429">
                  <c:v>-0.42079231142997697</c:v>
                </c:pt>
                <c:pt idx="430">
                  <c:v>-0.421804219484329</c:v>
                </c:pt>
                <c:pt idx="431">
                  <c:v>-0.42453536391258201</c:v>
                </c:pt>
                <c:pt idx="432">
                  <c:v>-0.431020677089691</c:v>
                </c:pt>
                <c:pt idx="433">
                  <c:v>-0.44233053922653198</c:v>
                </c:pt>
                <c:pt idx="434">
                  <c:v>-0.45863860845565801</c:v>
                </c:pt>
                <c:pt idx="435">
                  <c:v>-0.47947630286216703</c:v>
                </c:pt>
                <c:pt idx="436">
                  <c:v>-0.50408565998077404</c:v>
                </c:pt>
                <c:pt idx="437">
                  <c:v>-0.53177785873413097</c:v>
                </c:pt>
                <c:pt idx="438">
                  <c:v>-0.56223011016845703</c:v>
                </c:pt>
                <c:pt idx="439">
                  <c:v>-0.59539544582366899</c:v>
                </c:pt>
                <c:pt idx="440">
                  <c:v>-0.63132357597351096</c:v>
                </c:pt>
                <c:pt idx="441">
                  <c:v>-0.66979277133941695</c:v>
                </c:pt>
                <c:pt idx="442">
                  <c:v>-0.710016310214996</c:v>
                </c:pt>
                <c:pt idx="443">
                  <c:v>-0.75048011541366599</c:v>
                </c:pt>
                <c:pt idx="444">
                  <c:v>-0.78910005092620905</c:v>
                </c:pt>
                <c:pt idx="445">
                  <c:v>-0.82362490892410301</c:v>
                </c:pt>
                <c:pt idx="446">
                  <c:v>-0.85214853286743197</c:v>
                </c:pt>
                <c:pt idx="447">
                  <c:v>-0.87361341714858998</c:v>
                </c:pt>
                <c:pt idx="448">
                  <c:v>-0.88803189992904696</c:v>
                </c:pt>
                <c:pt idx="449">
                  <c:v>-0.896531581878662</c:v>
                </c:pt>
                <c:pt idx="450">
                  <c:v>-0.90108788013458296</c:v>
                </c:pt>
                <c:pt idx="451">
                  <c:v>-0.90413743257522605</c:v>
                </c:pt>
                <c:pt idx="452">
                  <c:v>-0.90822213888168302</c:v>
                </c:pt>
                <c:pt idx="453">
                  <c:v>-0.91551524400711104</c:v>
                </c:pt>
                <c:pt idx="454">
                  <c:v>-0.92748814821243297</c:v>
                </c:pt>
                <c:pt idx="455">
                  <c:v>-0.94451177120208796</c:v>
                </c:pt>
                <c:pt idx="456">
                  <c:v>-0.96580177545547496</c:v>
                </c:pt>
                <c:pt idx="457">
                  <c:v>-0.989590704441071</c:v>
                </c:pt>
                <c:pt idx="458">
                  <c:v>-1.01363909244537</c:v>
                </c:pt>
                <c:pt idx="459">
                  <c:v>-1.0358678102493299</c:v>
                </c:pt>
                <c:pt idx="460">
                  <c:v>-1.05500864982605</c:v>
                </c:pt>
                <c:pt idx="461">
                  <c:v>-1.0708991289138801</c:v>
                </c:pt>
                <c:pt idx="462">
                  <c:v>-1.0843526124954199</c:v>
                </c:pt>
                <c:pt idx="463">
                  <c:v>-1.0967943668365501</c:v>
                </c:pt>
                <c:pt idx="464">
                  <c:v>-1.1096376180648799</c:v>
                </c:pt>
                <c:pt idx="465">
                  <c:v>-1.1238813400268599</c:v>
                </c:pt>
                <c:pt idx="466">
                  <c:v>-1.14004302024841</c:v>
                </c:pt>
                <c:pt idx="467">
                  <c:v>-1.1582130193710301</c:v>
                </c:pt>
                <c:pt idx="468">
                  <c:v>-1.17829930782318</c:v>
                </c:pt>
                <c:pt idx="469">
                  <c:v>-1.2001929283142101</c:v>
                </c:pt>
                <c:pt idx="470">
                  <c:v>-1.22387635707855</c:v>
                </c:pt>
                <c:pt idx="471">
                  <c:v>-1.2493873834610001</c:v>
                </c:pt>
                <c:pt idx="472">
                  <c:v>-1.2767635583877599</c:v>
                </c:pt>
                <c:pt idx="473">
                  <c:v>-1.30579137802124</c:v>
                </c:pt>
                <c:pt idx="474">
                  <c:v>-1.33590877056122</c:v>
                </c:pt>
                <c:pt idx="475">
                  <c:v>-1.3661403656005899</c:v>
                </c:pt>
                <c:pt idx="476">
                  <c:v>-1.3951604366302499</c:v>
                </c:pt>
                <c:pt idx="477">
                  <c:v>-1.4215223789215099</c:v>
                </c:pt>
                <c:pt idx="478">
                  <c:v>-1.4441214799880999</c:v>
                </c:pt>
                <c:pt idx="479">
                  <c:v>-1.4625056982040401</c:v>
                </c:pt>
                <c:pt idx="480">
                  <c:v>-1.4771752357482899</c:v>
                </c:pt>
                <c:pt idx="481">
                  <c:v>-1.4896670579910301</c:v>
                </c:pt>
                <c:pt idx="482">
                  <c:v>-1.5021498203277599</c:v>
                </c:pt>
                <c:pt idx="483">
                  <c:v>-1.51686894893646</c:v>
                </c:pt>
                <c:pt idx="484">
                  <c:v>-1.5356240272521999</c:v>
                </c:pt>
                <c:pt idx="485">
                  <c:v>-1.5596389770507799</c:v>
                </c:pt>
                <c:pt idx="486">
                  <c:v>-1.5894974470138601</c:v>
                </c:pt>
                <c:pt idx="487">
                  <c:v>-1.6252357959747299</c:v>
                </c:pt>
                <c:pt idx="488">
                  <c:v>-1.66641438007355</c:v>
                </c:pt>
                <c:pt idx="489">
                  <c:v>-1.71225845813751</c:v>
                </c:pt>
                <c:pt idx="490">
                  <c:v>-1.7616549730300901</c:v>
                </c:pt>
                <c:pt idx="491">
                  <c:v>-1.8131136894226101</c:v>
                </c:pt>
                <c:pt idx="492">
                  <c:v>-1.8648641109466599</c:v>
                </c:pt>
                <c:pt idx="493">
                  <c:v>-1.91510689258575</c:v>
                </c:pt>
                <c:pt idx="494">
                  <c:v>-1.9622268676757799</c:v>
                </c:pt>
                <c:pt idx="495">
                  <c:v>-2.0050108432769802</c:v>
                </c:pt>
                <c:pt idx="496">
                  <c:v>-2.0428311824798602</c:v>
                </c:pt>
                <c:pt idx="497">
                  <c:v>-2.0756750106811501</c:v>
                </c:pt>
                <c:pt idx="498">
                  <c:v>-2.10408639907837</c:v>
                </c:pt>
                <c:pt idx="499">
                  <c:v>-2.1291470527648899</c:v>
                </c:pt>
                <c:pt idx="500">
                  <c:v>-2.15248322486877</c:v>
                </c:pt>
                <c:pt idx="501">
                  <c:v>-2.1761047840118399</c:v>
                </c:pt>
                <c:pt idx="502">
                  <c:v>-2.20219826698303</c:v>
                </c:pt>
                <c:pt idx="503">
                  <c:v>-2.2327685356140101</c:v>
                </c:pt>
                <c:pt idx="504">
                  <c:v>-2.26917600631714</c:v>
                </c:pt>
                <c:pt idx="505">
                  <c:v>-2.3118383884429901</c:v>
                </c:pt>
                <c:pt idx="506">
                  <c:v>-2.3602409362793</c:v>
                </c:pt>
                <c:pt idx="507">
                  <c:v>-2.4130990505218501</c:v>
                </c:pt>
                <c:pt idx="508">
                  <c:v>-2.4685750007629399</c:v>
                </c:pt>
                <c:pt idx="509">
                  <c:v>-2.5245285034179701</c:v>
                </c:pt>
                <c:pt idx="510">
                  <c:v>-2.5787885189056401</c:v>
                </c:pt>
                <c:pt idx="511">
                  <c:v>-2.6293880939483598</c:v>
                </c:pt>
                <c:pt idx="512">
                  <c:v>-2.6748669147491499</c:v>
                </c:pt>
                <c:pt idx="513">
                  <c:v>-2.7145657539367698</c:v>
                </c:pt>
                <c:pt idx="514">
                  <c:v>-2.7487478256225599</c:v>
                </c:pt>
                <c:pt idx="515">
                  <c:v>-2.77852511405945</c:v>
                </c:pt>
                <c:pt idx="516">
                  <c:v>-2.80545997619629</c:v>
                </c:pt>
                <c:pt idx="517">
                  <c:v>-2.8310236930847199</c:v>
                </c:pt>
                <c:pt idx="518">
                  <c:v>-2.8560938835143999</c:v>
                </c:pt>
                <c:pt idx="519">
                  <c:v>-2.8811047077178999</c:v>
                </c:pt>
                <c:pt idx="520">
                  <c:v>-2.9063348770141602</c:v>
                </c:pt>
                <c:pt idx="521">
                  <c:v>-2.9320728778839098</c:v>
                </c:pt>
                <c:pt idx="522">
                  <c:v>-2.9589385986328098</c:v>
                </c:pt>
                <c:pt idx="523">
                  <c:v>-2.9877295494079599</c:v>
                </c:pt>
                <c:pt idx="524">
                  <c:v>-3.0190370082855198</c:v>
                </c:pt>
                <c:pt idx="525">
                  <c:v>-3.0529968738555899</c:v>
                </c:pt>
                <c:pt idx="526">
                  <c:v>-3.0892298221588099</c:v>
                </c:pt>
                <c:pt idx="527">
                  <c:v>-3.1270625591278098</c:v>
                </c:pt>
                <c:pt idx="528">
                  <c:v>-3.16579341888428</c:v>
                </c:pt>
                <c:pt idx="529">
                  <c:v>-3.2048807144164999</c:v>
                </c:pt>
                <c:pt idx="530">
                  <c:v>-3.2440712451934801</c:v>
                </c:pt>
                <c:pt idx="531">
                  <c:v>-3.28338527679443</c:v>
                </c:pt>
                <c:pt idx="532">
                  <c:v>-3.3230147361755402</c:v>
                </c:pt>
                <c:pt idx="533">
                  <c:v>-3.3631074428558398</c:v>
                </c:pt>
                <c:pt idx="534">
                  <c:v>-3.4036943912506099</c:v>
                </c:pt>
                <c:pt idx="535">
                  <c:v>-3.44462323188782</c:v>
                </c:pt>
                <c:pt idx="536">
                  <c:v>-3.4854207038879399</c:v>
                </c:pt>
                <c:pt idx="537">
                  <c:v>-3.5252826213836701</c:v>
                </c:pt>
                <c:pt idx="538">
                  <c:v>-3.5631413459777801</c:v>
                </c:pt>
                <c:pt idx="539">
                  <c:v>-3.5978324413299601</c:v>
                </c:pt>
                <c:pt idx="540">
                  <c:v>-3.6283838748931898</c:v>
                </c:pt>
                <c:pt idx="541">
                  <c:v>-3.6542980670928999</c:v>
                </c:pt>
                <c:pt idx="542">
                  <c:v>-3.6757998466491699</c:v>
                </c:pt>
                <c:pt idx="543">
                  <c:v>-3.6937496662139901</c:v>
                </c:pt>
                <c:pt idx="544">
                  <c:v>-3.7094237804412802</c:v>
                </c:pt>
                <c:pt idx="545">
                  <c:v>-3.72424983978271</c:v>
                </c:pt>
                <c:pt idx="546">
                  <c:v>-3.7396366596221902</c:v>
                </c:pt>
                <c:pt idx="547">
                  <c:v>-3.7569537162780802</c:v>
                </c:pt>
                <c:pt idx="548">
                  <c:v>-3.7777037620544398</c:v>
                </c:pt>
                <c:pt idx="549">
                  <c:v>-3.8034520149231001</c:v>
                </c:pt>
                <c:pt idx="550">
                  <c:v>-3.8354642391204798</c:v>
                </c:pt>
                <c:pt idx="551">
                  <c:v>-3.8741011619567902</c:v>
                </c:pt>
                <c:pt idx="552">
                  <c:v>-3.9185338020324698</c:v>
                </c:pt>
                <c:pt idx="553">
                  <c:v>-3.9668748378753702</c:v>
                </c:pt>
                <c:pt idx="554">
                  <c:v>-4.0165901184081996</c:v>
                </c:pt>
                <c:pt idx="555">
                  <c:v>-4.0652494430542001</c:v>
                </c:pt>
                <c:pt idx="556">
                  <c:v>-4.1112389564514196</c:v>
                </c:pt>
                <c:pt idx="557">
                  <c:v>-4.1540722846984899</c:v>
                </c:pt>
                <c:pt idx="558">
                  <c:v>-4.1941475868225098</c:v>
                </c:pt>
                <c:pt idx="559">
                  <c:v>-4.2322692871093803</c:v>
                </c:pt>
                <c:pt idx="560">
                  <c:v>-4.2689967155456499</c:v>
                </c:pt>
                <c:pt idx="561">
                  <c:v>-4.3043441772460902</c:v>
                </c:pt>
                <c:pt idx="562">
                  <c:v>-4.3377456665039098</c:v>
                </c:pt>
                <c:pt idx="563">
                  <c:v>-4.3682618141174299</c:v>
                </c:pt>
                <c:pt idx="564">
                  <c:v>-4.3948659896850604</c:v>
                </c:pt>
                <c:pt idx="565">
                  <c:v>-4.4167737960815403</c:v>
                </c:pt>
                <c:pt idx="566">
                  <c:v>-4.4338078498840297</c:v>
                </c:pt>
                <c:pt idx="567">
                  <c:v>-4.4466691017150897</c:v>
                </c:pt>
                <c:pt idx="568">
                  <c:v>-4.4571533203125</c:v>
                </c:pt>
                <c:pt idx="569">
                  <c:v>-4.4680247306823704</c:v>
                </c:pt>
                <c:pt idx="570">
                  <c:v>-4.4824414253234899</c:v>
                </c:pt>
                <c:pt idx="571">
                  <c:v>-4.5030717849731401</c:v>
                </c:pt>
                <c:pt idx="572">
                  <c:v>-4.5312585830688503</c:v>
                </c:pt>
                <c:pt idx="573">
                  <c:v>-4.5667195320129403</c:v>
                </c:pt>
                <c:pt idx="574">
                  <c:v>-4.6077814102172896</c:v>
                </c:pt>
                <c:pt idx="575">
                  <c:v>-4.6520152091979998</c:v>
                </c:pt>
                <c:pt idx="576">
                  <c:v>-4.6971669197082502</c:v>
                </c:pt>
                <c:pt idx="577">
                  <c:v>-4.7416238784790004</c:v>
                </c:pt>
                <c:pt idx="578">
                  <c:v>-4.78450727462769</c:v>
                </c:pt>
                <c:pt idx="579">
                  <c:v>-4.82545709609985</c:v>
                </c:pt>
                <c:pt idx="580">
                  <c:v>-4.8642764091491699</c:v>
                </c:pt>
                <c:pt idx="581">
                  <c:v>-4.9008350372314498</c:v>
                </c:pt>
                <c:pt idx="582">
                  <c:v>-4.9350118637084996</c:v>
                </c:pt>
                <c:pt idx="583">
                  <c:v>-4.9668316841125497</c:v>
                </c:pt>
                <c:pt idx="584">
                  <c:v>-4.9964218139648402</c:v>
                </c:pt>
                <c:pt idx="585">
                  <c:v>-5.0239100456237802</c:v>
                </c:pt>
                <c:pt idx="586">
                  <c:v>-5.0492658615112296</c:v>
                </c:pt>
                <c:pt idx="587">
                  <c:v>-5.07230424880981</c:v>
                </c:pt>
                <c:pt idx="588">
                  <c:v>-5.0930585861206099</c:v>
                </c:pt>
                <c:pt idx="589">
                  <c:v>-5.1122088432312003</c:v>
                </c:pt>
                <c:pt idx="590">
                  <c:v>-5.1312928199768102</c:v>
                </c:pt>
                <c:pt idx="591">
                  <c:v>-5.1525602340698198</c:v>
                </c:pt>
                <c:pt idx="592">
                  <c:v>-5.1783094406127903</c:v>
                </c:pt>
                <c:pt idx="593">
                  <c:v>-5.2100844383239702</c:v>
                </c:pt>
                <c:pt idx="594">
                  <c:v>-5.2481026649475098</c:v>
                </c:pt>
                <c:pt idx="595">
                  <c:v>-5.2911133766174299</c:v>
                </c:pt>
                <c:pt idx="596">
                  <c:v>-5.3368420600891104</c:v>
                </c:pt>
                <c:pt idx="597">
                  <c:v>-5.3825840950012198</c:v>
                </c:pt>
                <c:pt idx="598">
                  <c:v>-5.4258780479431197</c:v>
                </c:pt>
                <c:pt idx="599">
                  <c:v>-5.4649558067321804</c:v>
                </c:pt>
                <c:pt idx="600">
                  <c:v>-5.4989366531372097</c:v>
                </c:pt>
                <c:pt idx="601">
                  <c:v>-5.5279288291931197</c:v>
                </c:pt>
                <c:pt idx="602">
                  <c:v>-5.5528950691223198</c:v>
                </c:pt>
                <c:pt idx="603">
                  <c:v>-5.5753879547119096</c:v>
                </c:pt>
                <c:pt idx="604">
                  <c:v>-5.59712791442871</c:v>
                </c:pt>
                <c:pt idx="605">
                  <c:v>-5.6194896697998002</c:v>
                </c:pt>
                <c:pt idx="606">
                  <c:v>-5.6430683135986301</c:v>
                </c:pt>
                <c:pt idx="607">
                  <c:v>-5.6675949096679696</c:v>
                </c:pt>
                <c:pt idx="608">
                  <c:v>-5.69232177734375</c:v>
                </c:pt>
                <c:pt idx="609">
                  <c:v>-5.7167644500732404</c:v>
                </c:pt>
                <c:pt idx="610">
                  <c:v>-5.7414846420288104</c:v>
                </c:pt>
                <c:pt idx="611">
                  <c:v>-5.7683911323547399</c:v>
                </c:pt>
                <c:pt idx="612">
                  <c:v>-5.8000550270080602</c:v>
                </c:pt>
                <c:pt idx="613">
                  <c:v>-5.8385648727417001</c:v>
                </c:pt>
                <c:pt idx="614">
                  <c:v>-5.8847155570983896</c:v>
                </c:pt>
                <c:pt idx="615">
                  <c:v>-5.9376220703125</c:v>
                </c:pt>
                <c:pt idx="616">
                  <c:v>-5.9948239326477104</c:v>
                </c:pt>
                <c:pt idx="617">
                  <c:v>-6.0529742240905797</c:v>
                </c:pt>
                <c:pt idx="618">
                  <c:v>-6.1088733673095703</c:v>
                </c:pt>
                <c:pt idx="619">
                  <c:v>-6.1600546836853001</c:v>
                </c:pt>
                <c:pt idx="620">
                  <c:v>-6.2050857543945304</c:v>
                </c:pt>
                <c:pt idx="621">
                  <c:v>-6.2436022758483896</c:v>
                </c:pt>
                <c:pt idx="622">
                  <c:v>-6.2759580612182599</c:v>
                </c:pt>
                <c:pt idx="623">
                  <c:v>-6.30300045013428</c:v>
                </c:pt>
                <c:pt idx="624">
                  <c:v>-6.3260536193847701</c:v>
                </c:pt>
                <c:pt idx="625">
                  <c:v>-6.3466105461120597</c:v>
                </c:pt>
                <c:pt idx="626">
                  <c:v>-6.3660397529602104</c:v>
                </c:pt>
                <c:pt idx="627">
                  <c:v>-6.3853268623352104</c:v>
                </c:pt>
                <c:pt idx="628">
                  <c:v>-6.4049177169799796</c:v>
                </c:pt>
                <c:pt idx="629">
                  <c:v>-6.42480373382568</c:v>
                </c:pt>
                <c:pt idx="630">
                  <c:v>-6.4448480606079102</c:v>
                </c:pt>
                <c:pt idx="631">
                  <c:v>-6.4652357101440403</c:v>
                </c:pt>
                <c:pt idx="632">
                  <c:v>-6.48681688308716</c:v>
                </c:pt>
                <c:pt idx="633">
                  <c:v>-6.5109844207763699</c:v>
                </c:pt>
                <c:pt idx="634">
                  <c:v>-6.5393729209899902</c:v>
                </c:pt>
                <c:pt idx="635">
                  <c:v>-6.5735707283020002</c:v>
                </c:pt>
                <c:pt idx="636">
                  <c:v>-6.6150550842285201</c:v>
                </c:pt>
                <c:pt idx="637">
                  <c:v>-6.66526079177856</c:v>
                </c:pt>
                <c:pt idx="638">
                  <c:v>-6.7252058982849103</c:v>
                </c:pt>
                <c:pt idx="639">
                  <c:v>-6.7944250106811497</c:v>
                </c:pt>
                <c:pt idx="640">
                  <c:v>-6.8707213401794398</c:v>
                </c:pt>
                <c:pt idx="641">
                  <c:v>-6.95037937164307</c:v>
                </c:pt>
                <c:pt idx="642">
                  <c:v>-7.0280528068542498</c:v>
                </c:pt>
                <c:pt idx="643">
                  <c:v>-7.0973796844482404</c:v>
                </c:pt>
                <c:pt idx="644">
                  <c:v>-7.1530528068542498</c:v>
                </c:pt>
                <c:pt idx="645">
                  <c:v>-7.1924848556518599</c:v>
                </c:pt>
                <c:pt idx="646">
                  <c:v>-7.2163271903991699</c:v>
                </c:pt>
                <c:pt idx="647">
                  <c:v>-7.22823143005371</c:v>
                </c:pt>
                <c:pt idx="648">
                  <c:v>-7.23390913009644</c:v>
                </c:pt>
                <c:pt idx="649">
                  <c:v>-7.2392849922180202</c:v>
                </c:pt>
                <c:pt idx="650">
                  <c:v>-7.2488603591918901</c:v>
                </c:pt>
                <c:pt idx="651">
                  <c:v>-7.2649822235107404</c:v>
                </c:pt>
                <c:pt idx="652">
                  <c:v>-7.2879338264465297</c:v>
                </c:pt>
                <c:pt idx="653">
                  <c:v>-7.31642866134644</c:v>
                </c:pt>
                <c:pt idx="654">
                  <c:v>-7.3483958244323704</c:v>
                </c:pt>
                <c:pt idx="655">
                  <c:v>-7.3817391395568803</c:v>
                </c:pt>
                <c:pt idx="656">
                  <c:v>-7.4151368141174299</c:v>
                </c:pt>
                <c:pt idx="657">
                  <c:v>-7.4487175941467303</c:v>
                </c:pt>
                <c:pt idx="658">
                  <c:v>-7.4843659400940004</c:v>
                </c:pt>
                <c:pt idx="659">
                  <c:v>-7.5255808830261204</c:v>
                </c:pt>
                <c:pt idx="660">
                  <c:v>-7.5763497352600098</c:v>
                </c:pt>
                <c:pt idx="661">
                  <c:v>-7.6391782760620099</c:v>
                </c:pt>
                <c:pt idx="662">
                  <c:v>-7.7140688896179199</c:v>
                </c:pt>
                <c:pt idx="663">
                  <c:v>-7.79852294921875</c:v>
                </c:pt>
                <c:pt idx="664">
                  <c:v>-7.8878841400146502</c:v>
                </c:pt>
                <c:pt idx="665">
                  <c:v>-7.9761233329772896</c:v>
                </c:pt>
                <c:pt idx="666">
                  <c:v>-8.0571918487548793</c:v>
                </c:pt>
                <c:pt idx="667">
                  <c:v>-8.1263084411621094</c:v>
                </c:pt>
                <c:pt idx="668">
                  <c:v>-8.1806640625</c:v>
                </c:pt>
                <c:pt idx="669">
                  <c:v>-8.2196731567382795</c:v>
                </c:pt>
                <c:pt idx="670">
                  <c:v>-8.2447910308837908</c:v>
                </c:pt>
                <c:pt idx="671">
                  <c:v>-8.2591838836669904</c:v>
                </c:pt>
                <c:pt idx="672">
                  <c:v>-8.2672376632690394</c:v>
                </c:pt>
                <c:pt idx="673">
                  <c:v>-8.2739830017089808</c:v>
                </c:pt>
                <c:pt idx="674">
                  <c:v>-8.2843465805053693</c:v>
                </c:pt>
                <c:pt idx="675">
                  <c:v>-8.3022480010986293</c:v>
                </c:pt>
                <c:pt idx="676">
                  <c:v>-8.3296098709106392</c:v>
                </c:pt>
                <c:pt idx="677">
                  <c:v>-8.3661251068115199</c:v>
                </c:pt>
                <c:pt idx="678">
                  <c:v>-8.4097213745117205</c:v>
                </c:pt>
                <c:pt idx="679">
                  <c:v>-8.4577159881591797</c:v>
                </c:pt>
                <c:pt idx="680">
                  <c:v>-8.5085477828979492</c:v>
                </c:pt>
                <c:pt idx="681">
                  <c:v>-8.5627470016479492</c:v>
                </c:pt>
                <c:pt idx="682">
                  <c:v>-8.6224470138549805</c:v>
                </c:pt>
                <c:pt idx="683">
                  <c:v>-8.69024562835693</c:v>
                </c:pt>
                <c:pt idx="684">
                  <c:v>-8.7679948806762695</c:v>
                </c:pt>
                <c:pt idx="685">
                  <c:v>-8.85571193695068</c:v>
                </c:pt>
                <c:pt idx="686">
                  <c:v>-8.9510135650634801</c:v>
                </c:pt>
                <c:pt idx="687">
                  <c:v>-9.0494966506958008</c:v>
                </c:pt>
                <c:pt idx="688">
                  <c:v>-9.1455774307250994</c:v>
                </c:pt>
                <c:pt idx="689">
                  <c:v>-9.2335119247436506</c:v>
                </c:pt>
                <c:pt idx="690">
                  <c:v>-9.3083524703979492</c:v>
                </c:pt>
                <c:pt idx="691">
                  <c:v>-9.3667154312133807</c:v>
                </c:pt>
                <c:pt idx="692">
                  <c:v>-9.4073276519775408</c:v>
                </c:pt>
                <c:pt idx="693">
                  <c:v>-9.4313173294067401</c:v>
                </c:pt>
                <c:pt idx="694">
                  <c:v>-9.4422111511230504</c:v>
                </c:pt>
                <c:pt idx="695">
                  <c:v>-9.4455623626709002</c:v>
                </c:pt>
                <c:pt idx="696">
                  <c:v>-9.4482402801513707</c:v>
                </c:pt>
                <c:pt idx="697">
                  <c:v>-9.4572229385375994</c:v>
                </c:pt>
                <c:pt idx="698">
                  <c:v>-9.478271484375</c:v>
                </c:pt>
                <c:pt idx="699">
                  <c:v>-9.5152187347412092</c:v>
                </c:pt>
                <c:pt idx="700">
                  <c:v>-9.5700845718383807</c:v>
                </c:pt>
                <c:pt idx="701">
                  <c:v>-9.6432628631591797</c:v>
                </c:pt>
                <c:pt idx="702">
                  <c:v>-9.7334785461425799</c:v>
                </c:pt>
                <c:pt idx="703">
                  <c:v>-9.8374595642089808</c:v>
                </c:pt>
                <c:pt idx="704">
                  <c:v>-9.9501190185546893</c:v>
                </c:pt>
                <c:pt idx="705">
                  <c:v>-10.065276145935099</c:v>
                </c:pt>
                <c:pt idx="706">
                  <c:v>-10.1763706207275</c:v>
                </c:pt>
                <c:pt idx="707">
                  <c:v>-10.2774801254272</c:v>
                </c:pt>
                <c:pt idx="708">
                  <c:v>-10.3644199371338</c:v>
                </c:pt>
                <c:pt idx="709">
                  <c:v>-10.435682296752899</c:v>
                </c:pt>
                <c:pt idx="710">
                  <c:v>-10.4928197860718</c:v>
                </c:pt>
                <c:pt idx="711">
                  <c:v>-10.539512634277299</c:v>
                </c:pt>
                <c:pt idx="712">
                  <c:v>-10.579627037048301</c:v>
                </c:pt>
                <c:pt idx="713">
                  <c:v>-10.616207122802701</c:v>
                </c:pt>
                <c:pt idx="714">
                  <c:v>-10.6514844894409</c:v>
                </c:pt>
                <c:pt idx="715">
                  <c:v>-10.6868143081665</c:v>
                </c:pt>
                <c:pt idx="716">
                  <c:v>-10.722999572753899</c:v>
                </c:pt>
                <c:pt idx="717">
                  <c:v>-10.7610731124878</c:v>
                </c:pt>
                <c:pt idx="718">
                  <c:v>-10.8027944564819</c:v>
                </c:pt>
                <c:pt idx="719">
                  <c:v>-10.850380897521999</c:v>
                </c:pt>
                <c:pt idx="720">
                  <c:v>-10.9057703018188</c:v>
                </c:pt>
                <c:pt idx="721">
                  <c:v>-10.9700050354004</c:v>
                </c:pt>
                <c:pt idx="722">
                  <c:v>-11.042925834655801</c:v>
                </c:pt>
                <c:pt idx="723">
                  <c:v>-11.1231603622437</c:v>
                </c:pt>
                <c:pt idx="724">
                  <c:v>-11.2083168029785</c:v>
                </c:pt>
                <c:pt idx="725">
                  <c:v>-11.2951498031616</c:v>
                </c:pt>
                <c:pt idx="726">
                  <c:v>-11.3799076080322</c:v>
                </c:pt>
                <c:pt idx="727">
                  <c:v>-11.458955764770501</c:v>
                </c:pt>
                <c:pt idx="728">
                  <c:v>-11.529629707336399</c:v>
                </c:pt>
                <c:pt idx="729">
                  <c:v>-11.591041564941399</c:v>
                </c:pt>
                <c:pt idx="730">
                  <c:v>-11.644356727600099</c:v>
                </c:pt>
                <c:pt idx="731">
                  <c:v>-11.6925354003906</c:v>
                </c:pt>
                <c:pt idx="732">
                  <c:v>-11.739320755004901</c:v>
                </c:pt>
                <c:pt idx="733">
                  <c:v>-11.7879638671875</c:v>
                </c:pt>
                <c:pt idx="734">
                  <c:v>-11.8402652740479</c:v>
                </c:pt>
                <c:pt idx="735">
                  <c:v>-11.896580696106</c:v>
                </c:pt>
                <c:pt idx="736">
                  <c:v>-11.9562530517578</c:v>
                </c:pt>
                <c:pt idx="737">
                  <c:v>-12.0182294845581</c:v>
                </c:pt>
                <c:pt idx="738">
                  <c:v>-12.081625938415501</c:v>
                </c:pt>
                <c:pt idx="739">
                  <c:v>-12.145891189575201</c:v>
                </c:pt>
                <c:pt idx="740">
                  <c:v>-12.2105197906494</c:v>
                </c:pt>
                <c:pt idx="741">
                  <c:v>-12.274534225463899</c:v>
                </c:pt>
                <c:pt idx="742">
                  <c:v>-12.336183547973601</c:v>
                </c:pt>
                <c:pt idx="743">
                  <c:v>-12.3931312561035</c:v>
                </c:pt>
                <c:pt idx="744">
                  <c:v>-12.443249702453601</c:v>
                </c:pt>
                <c:pt idx="745">
                  <c:v>-12.4855499267578</c:v>
                </c:pt>
                <c:pt idx="746">
                  <c:v>-12.520946502685501</c:v>
                </c:pt>
                <c:pt idx="747">
                  <c:v>-12.552371025085399</c:v>
                </c:pt>
                <c:pt idx="748">
                  <c:v>-12.5840291976929</c:v>
                </c:pt>
                <c:pt idx="749">
                  <c:v>-12.620226860046399</c:v>
                </c:pt>
                <c:pt idx="750">
                  <c:v>-12.6643409729004</c:v>
                </c:pt>
                <c:pt idx="751">
                  <c:v>-12.7182569503784</c:v>
                </c:pt>
                <c:pt idx="752">
                  <c:v>-12.782306671142599</c:v>
                </c:pt>
                <c:pt idx="753">
                  <c:v>-12.855393409729</c:v>
                </c:pt>
                <c:pt idx="754">
                  <c:v>-12.9351711273193</c:v>
                </c:pt>
                <c:pt idx="755">
                  <c:v>-13.018226623535201</c:v>
                </c:pt>
                <c:pt idx="756">
                  <c:v>-13.100456237793001</c:v>
                </c:pt>
                <c:pt idx="757">
                  <c:v>-13.177656173706101</c:v>
                </c:pt>
                <c:pt idx="758">
                  <c:v>-13.2462711334229</c:v>
                </c:pt>
                <c:pt idx="759">
                  <c:v>-13.3041887283325</c:v>
                </c:pt>
                <c:pt idx="760">
                  <c:v>-13.351200103759799</c:v>
                </c:pt>
                <c:pt idx="761">
                  <c:v>-13.389123916626</c:v>
                </c:pt>
                <c:pt idx="762">
                  <c:v>-13.4213161468506</c:v>
                </c:pt>
                <c:pt idx="763">
                  <c:v>-13.452002525329601</c:v>
                </c:pt>
                <c:pt idx="764">
                  <c:v>-13.4854879379272</c:v>
                </c:pt>
                <c:pt idx="765">
                  <c:v>-13.5255842208862</c:v>
                </c:pt>
                <c:pt idx="766">
                  <c:v>-13.5752906799316</c:v>
                </c:pt>
                <c:pt idx="767">
                  <c:v>-13.6365194320679</c:v>
                </c:pt>
                <c:pt idx="768">
                  <c:v>-13.7097721099854</c:v>
                </c:pt>
                <c:pt idx="769">
                  <c:v>-13.7937421798706</c:v>
                </c:pt>
                <c:pt idx="770">
                  <c:v>-13.8852443695068</c:v>
                </c:pt>
                <c:pt idx="771">
                  <c:v>-13.979338645935099</c:v>
                </c:pt>
                <c:pt idx="772">
                  <c:v>-14.0700120925903</c:v>
                </c:pt>
                <c:pt idx="773">
                  <c:v>-14.151288986206101</c:v>
                </c:pt>
                <c:pt idx="774">
                  <c:v>-14.218581199646</c:v>
                </c:pt>
                <c:pt idx="775">
                  <c:v>-14.269583702087401</c:v>
                </c:pt>
                <c:pt idx="776">
                  <c:v>-14.3044986724854</c:v>
                </c:pt>
                <c:pt idx="777">
                  <c:v>-14.325921058654799</c:v>
                </c:pt>
                <c:pt idx="778">
                  <c:v>-14.338433265686</c:v>
                </c:pt>
                <c:pt idx="779">
                  <c:v>-14.348004341125501</c:v>
                </c:pt>
                <c:pt idx="780">
                  <c:v>-14.361310005188001</c:v>
                </c:pt>
                <c:pt idx="781">
                  <c:v>-14.385257720947299</c:v>
                </c:pt>
                <c:pt idx="782">
                  <c:v>-14.426281929016101</c:v>
                </c:pt>
                <c:pt idx="783">
                  <c:v>-14.489006996154799</c:v>
                </c:pt>
                <c:pt idx="784">
                  <c:v>-14.575003623962401</c:v>
                </c:pt>
                <c:pt idx="785">
                  <c:v>-14.6820983886719</c:v>
                </c:pt>
                <c:pt idx="786">
                  <c:v>-14.8044347763062</c:v>
                </c:pt>
                <c:pt idx="787">
                  <c:v>-14.933088302612299</c:v>
                </c:pt>
                <c:pt idx="788">
                  <c:v>-15.057457923889199</c:v>
                </c:pt>
                <c:pt idx="789">
                  <c:v>-15.167442321777299</c:v>
                </c:pt>
                <c:pt idx="790">
                  <c:v>-15.2558031082153</c:v>
                </c:pt>
                <c:pt idx="791">
                  <c:v>-15.3195028305054</c:v>
                </c:pt>
                <c:pt idx="792">
                  <c:v>-15.3598785400391</c:v>
                </c:pt>
                <c:pt idx="793">
                  <c:v>-15.381924629211399</c:v>
                </c:pt>
                <c:pt idx="794">
                  <c:v>-15.3930778503418</c:v>
                </c:pt>
                <c:pt idx="795">
                  <c:v>-15.401575088501</c:v>
                </c:pt>
                <c:pt idx="796">
                  <c:v>-15.4148712158203</c:v>
                </c:pt>
                <c:pt idx="797">
                  <c:v>-15.438418388366699</c:v>
                </c:pt>
                <c:pt idx="798">
                  <c:v>-15.475233078002899</c:v>
                </c:pt>
                <c:pt idx="799">
                  <c:v>-15.526039123535201</c:v>
                </c:pt>
                <c:pt idx="800">
                  <c:v>-15.589806556701699</c:v>
                </c:pt>
                <c:pt idx="801">
                  <c:v>-15.664289474487299</c:v>
                </c:pt>
                <c:pt idx="802">
                  <c:v>-15.746529579162599</c:v>
                </c:pt>
                <c:pt idx="803">
                  <c:v>-15.8330631256104</c:v>
                </c:pt>
                <c:pt idx="804">
                  <c:v>-15.9201707839966</c:v>
                </c:pt>
                <c:pt idx="805">
                  <c:v>-16.003889083862301</c:v>
                </c:pt>
                <c:pt idx="806">
                  <c:v>-16.0800685882568</c:v>
                </c:pt>
                <c:pt idx="807">
                  <c:v>-16.144798278808601</c:v>
                </c:pt>
                <c:pt idx="808">
                  <c:v>-16.195482254028299</c:v>
                </c:pt>
                <c:pt idx="809">
                  <c:v>-16.232080459594702</c:v>
                </c:pt>
                <c:pt idx="810">
                  <c:v>-16.257898330688501</c:v>
                </c:pt>
                <c:pt idx="811">
                  <c:v>-16.2796630859375</c:v>
                </c:pt>
                <c:pt idx="812">
                  <c:v>-16.306379318237301</c:v>
                </c:pt>
                <c:pt idx="813">
                  <c:v>-16.346858978271499</c:v>
                </c:pt>
                <c:pt idx="814">
                  <c:v>-16.4070949554443</c:v>
                </c:pt>
                <c:pt idx="815">
                  <c:v>-16.489042282104499</c:v>
                </c:pt>
                <c:pt idx="816">
                  <c:v>-16.590757369995099</c:v>
                </c:pt>
                <c:pt idx="817">
                  <c:v>-16.706790924072301</c:v>
                </c:pt>
                <c:pt idx="818">
                  <c:v>-16.828914642333999</c:v>
                </c:pt>
                <c:pt idx="819">
                  <c:v>-16.9476623535156</c:v>
                </c:pt>
                <c:pt idx="820">
                  <c:v>-17.054409027099599</c:v>
                </c:pt>
                <c:pt idx="821">
                  <c:v>-17.142869949340799</c:v>
                </c:pt>
                <c:pt idx="822">
                  <c:v>-17.209568023681602</c:v>
                </c:pt>
                <c:pt idx="823">
                  <c:v>-17.254032135009801</c:v>
                </c:pt>
                <c:pt idx="824">
                  <c:v>-17.278753280639599</c:v>
                </c:pt>
                <c:pt idx="825">
                  <c:v>-17.288637161254901</c:v>
                </c:pt>
                <c:pt idx="826">
                  <c:v>-17.289960861206101</c:v>
                </c:pt>
                <c:pt idx="827">
                  <c:v>-17.289503097534201</c:v>
                </c:pt>
                <c:pt idx="828">
                  <c:v>-17.2940158843994</c:v>
                </c:pt>
                <c:pt idx="829">
                  <c:v>-17.309576034545898</c:v>
                </c:pt>
                <c:pt idx="830">
                  <c:v>-17.340888977050799</c:v>
                </c:pt>
                <c:pt idx="831">
                  <c:v>-17.390577316284201</c:v>
                </c:pt>
                <c:pt idx="832">
                  <c:v>-17.458930969238299</c:v>
                </c:pt>
                <c:pt idx="833">
                  <c:v>-17.543899536132798</c:v>
                </c:pt>
                <c:pt idx="834">
                  <c:v>-17.641452789306602</c:v>
                </c:pt>
                <c:pt idx="835">
                  <c:v>-17.7458190917969</c:v>
                </c:pt>
                <c:pt idx="836">
                  <c:v>-17.849723815918001</c:v>
                </c:pt>
                <c:pt idx="837">
                  <c:v>-17.945295333862301</c:v>
                </c:pt>
                <c:pt idx="838">
                  <c:v>-18.025432586669901</c:v>
                </c:pt>
                <c:pt idx="839">
                  <c:v>-18.085088729858398</c:v>
                </c:pt>
                <c:pt idx="840">
                  <c:v>-18.122125625610401</c:v>
                </c:pt>
                <c:pt idx="841">
                  <c:v>-18.137855529785199</c:v>
                </c:pt>
                <c:pt idx="842">
                  <c:v>-18.1371154785156</c:v>
                </c:pt>
                <c:pt idx="843">
                  <c:v>-18.127744674682599</c:v>
                </c:pt>
                <c:pt idx="844">
                  <c:v>-18.1193752288818</c:v>
                </c:pt>
                <c:pt idx="845">
                  <c:v>-18.1218776702881</c:v>
                </c:pt>
                <c:pt idx="846">
                  <c:v>-18.14381980896</c:v>
                </c:pt>
                <c:pt idx="847">
                  <c:v>-18.191108703613299</c:v>
                </c:pt>
                <c:pt idx="848">
                  <c:v>-18.266178131103501</c:v>
                </c:pt>
                <c:pt idx="849">
                  <c:v>-18.367633819580099</c:v>
                </c:pt>
                <c:pt idx="850">
                  <c:v>-18.490291595458999</c:v>
                </c:pt>
                <c:pt idx="851">
                  <c:v>-18.625560760498001</c:v>
                </c:pt>
                <c:pt idx="852">
                  <c:v>-18.7625827789307</c:v>
                </c:pt>
                <c:pt idx="853">
                  <c:v>-18.890058517456101</c:v>
                </c:pt>
                <c:pt idx="854">
                  <c:v>-18.998214721679702</c:v>
                </c:pt>
                <c:pt idx="855">
                  <c:v>-19.080274581909201</c:v>
                </c:pt>
                <c:pt idx="856">
                  <c:v>-19.1332492828369</c:v>
                </c:pt>
                <c:pt idx="857">
                  <c:v>-19.158140182495099</c:v>
                </c:pt>
                <c:pt idx="858">
                  <c:v>-19.159482955932599</c:v>
                </c:pt>
                <c:pt idx="859">
                  <c:v>-19.1443691253662</c:v>
                </c:pt>
                <c:pt idx="860">
                  <c:v>-19.1212673187256</c:v>
                </c:pt>
                <c:pt idx="861">
                  <c:v>-19.098829269409201</c:v>
                </c:pt>
                <c:pt idx="862">
                  <c:v>-19.0848388671875</c:v>
                </c:pt>
                <c:pt idx="863">
                  <c:v>-19.085584640502901</c:v>
                </c:pt>
                <c:pt idx="864">
                  <c:v>-19.105512619018601</c:v>
                </c:pt>
                <c:pt idx="865">
                  <c:v>-19.147148132324201</c:v>
                </c:pt>
                <c:pt idx="866">
                  <c:v>-19.211042404174801</c:v>
                </c:pt>
                <c:pt idx="867">
                  <c:v>-19.295801162719702</c:v>
                </c:pt>
                <c:pt idx="868">
                  <c:v>-19.398365020751999</c:v>
                </c:pt>
                <c:pt idx="869">
                  <c:v>-19.514331817626999</c:v>
                </c:pt>
                <c:pt idx="870">
                  <c:v>-19.638494491577099</c:v>
                </c:pt>
                <c:pt idx="871">
                  <c:v>-19.7653903961182</c:v>
                </c:pt>
                <c:pt idx="872">
                  <c:v>-19.8898601531982</c:v>
                </c:pt>
                <c:pt idx="873">
                  <c:v>-20.007411956787099</c:v>
                </c:pt>
                <c:pt idx="874">
                  <c:v>-20.114557266235401</c:v>
                </c:pt>
                <c:pt idx="875">
                  <c:v>-20.209100723266602</c:v>
                </c:pt>
                <c:pt idx="876">
                  <c:v>-20.290084838867202</c:v>
                </c:pt>
                <c:pt idx="877">
                  <c:v>-20.357545852661101</c:v>
                </c:pt>
                <c:pt idx="878">
                  <c:v>-20.4122314453125</c:v>
                </c:pt>
                <c:pt idx="879">
                  <c:v>-20.455297470092798</c:v>
                </c:pt>
                <c:pt idx="880">
                  <c:v>-20.488042831420898</c:v>
                </c:pt>
                <c:pt idx="881">
                  <c:v>-20.511909484863299</c:v>
                </c:pt>
                <c:pt idx="882">
                  <c:v>-20.5287170410156</c:v>
                </c:pt>
                <c:pt idx="883">
                  <c:v>-20.540889739990199</c:v>
                </c:pt>
                <c:pt idx="884">
                  <c:v>-20.5514316558838</c:v>
                </c:pt>
                <c:pt idx="885">
                  <c:v>-20.563390731811499</c:v>
                </c:pt>
                <c:pt idx="886">
                  <c:v>-20.579217910766602</c:v>
                </c:pt>
                <c:pt idx="887">
                  <c:v>-20.600324630737301</c:v>
                </c:pt>
                <c:pt idx="888">
                  <c:v>-20.6269016265869</c:v>
                </c:pt>
                <c:pt idx="889">
                  <c:v>-20.658039093017599</c:v>
                </c:pt>
                <c:pt idx="890">
                  <c:v>-20.692510604858398</c:v>
                </c:pt>
                <c:pt idx="891">
                  <c:v>-20.729648590087901</c:v>
                </c:pt>
                <c:pt idx="892">
                  <c:v>-20.770198822021499</c:v>
                </c:pt>
                <c:pt idx="893">
                  <c:v>-20.81662940979</c:v>
                </c:pt>
                <c:pt idx="894">
                  <c:v>-20.872764587402301</c:v>
                </c:pt>
                <c:pt idx="895">
                  <c:v>-20.942785263061499</c:v>
                </c:pt>
                <c:pt idx="896">
                  <c:v>-21.029811859130898</c:v>
                </c:pt>
                <c:pt idx="897">
                  <c:v>-21.134544372558601</c:v>
                </c:pt>
                <c:pt idx="898">
                  <c:v>-21.2544860839844</c:v>
                </c:pt>
                <c:pt idx="899">
                  <c:v>-21.3840007781982</c:v>
                </c:pt>
                <c:pt idx="900">
                  <c:v>-21.515159606933601</c:v>
                </c:pt>
                <c:pt idx="901">
                  <c:v>-21.639156341552699</c:v>
                </c:pt>
                <c:pt idx="902">
                  <c:v>-21.748001098632798</c:v>
                </c:pt>
                <c:pt idx="903">
                  <c:v>-21.836051940918001</c:v>
                </c:pt>
                <c:pt idx="904">
                  <c:v>-21.9009895324707</c:v>
                </c:pt>
                <c:pt idx="905">
                  <c:v>-21.943740844726602</c:v>
                </c:pt>
                <c:pt idx="906">
                  <c:v>-21.967666625976602</c:v>
                </c:pt>
                <c:pt idx="907">
                  <c:v>-21.977216720581101</c:v>
                </c:pt>
                <c:pt idx="908">
                  <c:v>-21.976707458496101</c:v>
                </c:pt>
                <c:pt idx="909">
                  <c:v>-21.969398498535199</c:v>
                </c:pt>
                <c:pt idx="910">
                  <c:v>-21.957170486450199</c:v>
                </c:pt>
                <c:pt idx="911">
                  <c:v>-21.9410705566406</c:v>
                </c:pt>
                <c:pt idx="912">
                  <c:v>-21.922199249267599</c:v>
                </c:pt>
                <c:pt idx="913">
                  <c:v>-21.902910232543899</c:v>
                </c:pt>
                <c:pt idx="914">
                  <c:v>-21.887392044067401</c:v>
                </c:pt>
                <c:pt idx="915">
                  <c:v>-21.881599426269499</c:v>
                </c:pt>
                <c:pt idx="916">
                  <c:v>-21.8923530578613</c:v>
                </c:pt>
                <c:pt idx="917">
                  <c:v>-21.9260063171387</c:v>
                </c:pt>
                <c:pt idx="918">
                  <c:v>-21.986774444580099</c:v>
                </c:pt>
                <c:pt idx="919">
                  <c:v>-22.075494766235401</c:v>
                </c:pt>
                <c:pt idx="920">
                  <c:v>-22.188856124877901</c:v>
                </c:pt>
                <c:pt idx="921">
                  <c:v>-22.319868087768601</c:v>
                </c:pt>
                <c:pt idx="922">
                  <c:v>-22.459241867065401</c:v>
                </c:pt>
                <c:pt idx="923">
                  <c:v>-22.597293853759801</c:v>
                </c:pt>
                <c:pt idx="924">
                  <c:v>-22.7256755828857</c:v>
                </c:pt>
                <c:pt idx="925">
                  <c:v>-22.838718414306602</c:v>
                </c:pt>
                <c:pt idx="926">
                  <c:v>-22.93385887146</c:v>
                </c:pt>
                <c:pt idx="927">
                  <c:v>-23.0114421844482</c:v>
                </c:pt>
                <c:pt idx="928">
                  <c:v>-23.0737209320068</c:v>
                </c:pt>
                <c:pt idx="929">
                  <c:v>-23.123714447021499</c:v>
                </c:pt>
                <c:pt idx="930">
                  <c:v>-23.163942337036101</c:v>
                </c:pt>
                <c:pt idx="931">
                  <c:v>-23.195726394653299</c:v>
                </c:pt>
                <c:pt idx="932">
                  <c:v>-23.2190341949463</c:v>
                </c:pt>
                <c:pt idx="933">
                  <c:v>-23.232793807983398</c:v>
                </c:pt>
                <c:pt idx="934">
                  <c:v>-23.235528945922901</c:v>
                </c:pt>
                <c:pt idx="935">
                  <c:v>-23.226343154907202</c:v>
                </c:pt>
                <c:pt idx="936">
                  <c:v>-23.205785751342798</c:v>
                </c:pt>
                <c:pt idx="937">
                  <c:v>-23.176801681518601</c:v>
                </c:pt>
                <c:pt idx="938">
                  <c:v>-23.145204544067401</c:v>
                </c:pt>
                <c:pt idx="939">
                  <c:v>-23.119489669799801</c:v>
                </c:pt>
                <c:pt idx="940">
                  <c:v>-23.1097221374512</c:v>
                </c:pt>
                <c:pt idx="941">
                  <c:v>-23.1256809234619</c:v>
                </c:pt>
                <c:pt idx="942">
                  <c:v>-23.174839019775401</c:v>
                </c:pt>
                <c:pt idx="943">
                  <c:v>-23.2606010437012</c:v>
                </c:pt>
                <c:pt idx="944">
                  <c:v>-23.381340026855501</c:v>
                </c:pt>
                <c:pt idx="945">
                  <c:v>-23.530298233032202</c:v>
                </c:pt>
                <c:pt idx="946">
                  <c:v>-23.696466445922901</c:v>
                </c:pt>
                <c:pt idx="947">
                  <c:v>-23.866104125976602</c:v>
                </c:pt>
                <c:pt idx="948">
                  <c:v>-24.025062561035199</c:v>
                </c:pt>
                <c:pt idx="949">
                  <c:v>-24.161134719848601</c:v>
                </c:pt>
                <c:pt idx="950">
                  <c:v>-24.266107559204102</c:v>
                </c:pt>
                <c:pt idx="951">
                  <c:v>-24.336820602416999</c:v>
                </c:pt>
                <c:pt idx="952">
                  <c:v>-24.375179290771499</c:v>
                </c:pt>
                <c:pt idx="953">
                  <c:v>-24.387266159057599</c:v>
                </c:pt>
                <c:pt idx="954">
                  <c:v>-24.381895065307599</c:v>
                </c:pt>
                <c:pt idx="955">
                  <c:v>-24.368923187255898</c:v>
                </c:pt>
                <c:pt idx="956">
                  <c:v>-24.3576354980469</c:v>
                </c:pt>
                <c:pt idx="957">
                  <c:v>-24.3550834655762</c:v>
                </c:pt>
                <c:pt idx="958">
                  <c:v>-24.365238189697301</c:v>
                </c:pt>
                <c:pt idx="959">
                  <c:v>-24.388729095458999</c:v>
                </c:pt>
                <c:pt idx="960">
                  <c:v>-24.423368453979499</c:v>
                </c:pt>
                <c:pt idx="961">
                  <c:v>-24.4652194976807</c:v>
                </c:pt>
                <c:pt idx="962">
                  <c:v>-24.5101127624512</c:v>
                </c:pt>
                <c:pt idx="963">
                  <c:v>-24.555150985717798</c:v>
                </c:pt>
                <c:pt idx="964">
                  <c:v>-24.599819183349599</c:v>
                </c:pt>
                <c:pt idx="965">
                  <c:v>-24.6463947296143</c:v>
                </c:pt>
                <c:pt idx="966">
                  <c:v>-24.699354171752901</c:v>
                </c:pt>
                <c:pt idx="967">
                  <c:v>-24.763740539550799</c:v>
                </c:pt>
                <c:pt idx="968">
                  <c:v>-24.8431091308594</c:v>
                </c:pt>
                <c:pt idx="969">
                  <c:v>-24.937938690185501</c:v>
                </c:pt>
                <c:pt idx="970">
                  <c:v>-25.0450763702393</c:v>
                </c:pt>
                <c:pt idx="971">
                  <c:v>-25.158180236816399</c:v>
                </c:pt>
                <c:pt idx="972">
                  <c:v>-25.269086837768601</c:v>
                </c:pt>
                <c:pt idx="973">
                  <c:v>-25.369562149047901</c:v>
                </c:pt>
                <c:pt idx="974">
                  <c:v>-25.453096389770501</c:v>
                </c:pt>
                <c:pt idx="975">
                  <c:v>-25.516294479370099</c:v>
                </c:pt>
                <c:pt idx="976">
                  <c:v>-25.559617996215799</c:v>
                </c:pt>
                <c:pt idx="977">
                  <c:v>-25.5870666503906</c:v>
                </c:pt>
                <c:pt idx="978">
                  <c:v>-25.605224609375</c:v>
                </c:pt>
                <c:pt idx="979">
                  <c:v>-25.621623992919901</c:v>
                </c:pt>
                <c:pt idx="980">
                  <c:v>-25.642896652221701</c:v>
                </c:pt>
                <c:pt idx="981">
                  <c:v>-25.673387527465799</c:v>
                </c:pt>
                <c:pt idx="982">
                  <c:v>-25.714443206787099</c:v>
                </c:pt>
                <c:pt idx="983">
                  <c:v>-25.764268875122099</c:v>
                </c:pt>
                <c:pt idx="984">
                  <c:v>-25.818902969360401</c:v>
                </c:pt>
                <c:pt idx="985">
                  <c:v>-25.8741855621338</c:v>
                </c:pt>
                <c:pt idx="986">
                  <c:v>-25.927984237670898</c:v>
                </c:pt>
                <c:pt idx="987">
                  <c:v>-25.981449127197301</c:v>
                </c:pt>
                <c:pt idx="988">
                  <c:v>-26.038694381713899</c:v>
                </c:pt>
                <c:pt idx="989">
                  <c:v>-26.105260848998999</c:v>
                </c:pt>
                <c:pt idx="990">
                  <c:v>-26.185981750488299</c:v>
                </c:pt>
                <c:pt idx="991">
                  <c:v>-26.282901763916001</c:v>
                </c:pt>
                <c:pt idx="992">
                  <c:v>-26.393938064575199</c:v>
                </c:pt>
                <c:pt idx="993">
                  <c:v>-26.5125923156738</c:v>
                </c:pt>
                <c:pt idx="994">
                  <c:v>-26.628950119018601</c:v>
                </c:pt>
                <c:pt idx="995">
                  <c:v>-26.731594085693398</c:v>
                </c:pt>
                <c:pt idx="996">
                  <c:v>-26.8101100921631</c:v>
                </c:pt>
                <c:pt idx="997">
                  <c:v>-26.8575229644775</c:v>
                </c:pt>
                <c:pt idx="998">
                  <c:v>-26.871944427490199</c:v>
                </c:pt>
                <c:pt idx="999">
                  <c:v>-26.857358932495099</c:v>
                </c:pt>
                <c:pt idx="1000">
                  <c:v>-26.8232326507568</c:v>
                </c:pt>
                <c:pt idx="1001">
                  <c:v>-26.783073425293001</c:v>
                </c:pt>
                <c:pt idx="1002">
                  <c:v>-26.752098083496101</c:v>
                </c:pt>
                <c:pt idx="1003">
                  <c:v>-26.744562149047901</c:v>
                </c:pt>
                <c:pt idx="1004">
                  <c:v>-26.771152496337901</c:v>
                </c:pt>
                <c:pt idx="1005">
                  <c:v>-26.837091445922901</c:v>
                </c:pt>
                <c:pt idx="1006">
                  <c:v>-26.941209793090799</c:v>
                </c:pt>
                <c:pt idx="1007">
                  <c:v>-27.076402664184599</c:v>
                </c:pt>
                <c:pt idx="1008">
                  <c:v>-27.231422424316399</c:v>
                </c:pt>
                <c:pt idx="1009">
                  <c:v>-27.39333152771</c:v>
                </c:pt>
                <c:pt idx="1010">
                  <c:v>-27.549602508544901</c:v>
                </c:pt>
                <c:pt idx="1011">
                  <c:v>-27.689836502075199</c:v>
                </c:pt>
                <c:pt idx="1012">
                  <c:v>-27.8067722320557</c:v>
                </c:pt>
                <c:pt idx="1013">
                  <c:v>-27.896644592285199</c:v>
                </c:pt>
                <c:pt idx="1014">
                  <c:v>-27.958906173706101</c:v>
                </c:pt>
                <c:pt idx="1015">
                  <c:v>-27.995521545410199</c:v>
                </c:pt>
                <c:pt idx="1016">
                  <c:v>-28.010118484497099</c:v>
                </c:pt>
                <c:pt idx="1017">
                  <c:v>-28.007230758666999</c:v>
                </c:pt>
                <c:pt idx="1018">
                  <c:v>-27.991825103759801</c:v>
                </c:pt>
                <c:pt idx="1019">
                  <c:v>-27.969316482543899</c:v>
                </c:pt>
                <c:pt idx="1020">
                  <c:v>-27.945703506469702</c:v>
                </c:pt>
                <c:pt idx="1021">
                  <c:v>-27.927556991577099</c:v>
                </c:pt>
                <c:pt idx="1022">
                  <c:v>-27.921747207641602</c:v>
                </c:pt>
                <c:pt idx="1023">
                  <c:v>-27.934730529785199</c:v>
                </c:pt>
                <c:pt idx="1024">
                  <c:v>-27.971706390380898</c:v>
                </c:pt>
                <c:pt idx="1025">
                  <c:v>-28.0358581542969</c:v>
                </c:pt>
                <c:pt idx="1026">
                  <c:v>-28.127601623535199</c:v>
                </c:pt>
                <c:pt idx="1027">
                  <c:v>-28.244388580322301</c:v>
                </c:pt>
                <c:pt idx="1028">
                  <c:v>-28.380876541137699</c:v>
                </c:pt>
                <c:pt idx="1029">
                  <c:v>-28.529579162597699</c:v>
                </c:pt>
                <c:pt idx="1030">
                  <c:v>-28.681756973266602</c:v>
                </c:pt>
                <c:pt idx="1031">
                  <c:v>-28.828353881835898</c:v>
                </c:pt>
                <c:pt idx="1032">
                  <c:v>-28.960901260376001</c:v>
                </c:pt>
                <c:pt idx="1033">
                  <c:v>-29.072156906127901</c:v>
                </c:pt>
                <c:pt idx="1034">
                  <c:v>-29.1566162109375</c:v>
                </c:pt>
                <c:pt idx="1035">
                  <c:v>-29.210718154907202</c:v>
                </c:pt>
                <c:pt idx="1036">
                  <c:v>-29.232881546020501</c:v>
                </c:pt>
                <c:pt idx="1037">
                  <c:v>-29.2234802246094</c:v>
                </c:pt>
                <c:pt idx="1038">
                  <c:v>-29.185050964355501</c:v>
                </c:pt>
                <c:pt idx="1039">
                  <c:v>-29.122728347778299</c:v>
                </c:pt>
                <c:pt idx="1040">
                  <c:v>-29.044282913208001</c:v>
                </c:pt>
                <c:pt idx="1041">
                  <c:v>-28.9599094390869</c:v>
                </c:pt>
                <c:pt idx="1042">
                  <c:v>-28.881820678710898</c:v>
                </c:pt>
                <c:pt idx="1043">
                  <c:v>-28.823472976684599</c:v>
                </c:pt>
                <c:pt idx="1044">
                  <c:v>-28.798164367675799</c:v>
                </c:pt>
                <c:pt idx="1045">
                  <c:v>-28.816677093505898</c:v>
                </c:pt>
                <c:pt idx="1046">
                  <c:v>-28.8847541809082</c:v>
                </c:pt>
                <c:pt idx="1047">
                  <c:v>-29.001205444335898</c:v>
                </c:pt>
                <c:pt idx="1048">
                  <c:v>-29.157520294189499</c:v>
                </c:pt>
                <c:pt idx="1049">
                  <c:v>-29.339067459106399</c:v>
                </c:pt>
                <c:pt idx="1050">
                  <c:v>-29.527448654174801</c:v>
                </c:pt>
                <c:pt idx="1051">
                  <c:v>-29.703516006469702</c:v>
                </c:pt>
                <c:pt idx="1052">
                  <c:v>-29.850532531738299</c:v>
                </c:pt>
                <c:pt idx="1053">
                  <c:v>-29.9565029144287</c:v>
                </c:pt>
                <c:pt idx="1054">
                  <c:v>-30.015537261962901</c:v>
                </c:pt>
                <c:pt idx="1055">
                  <c:v>-30.027681350708001</c:v>
                </c:pt>
                <c:pt idx="1056">
                  <c:v>-29.997890472412099</c:v>
                </c:pt>
                <c:pt idx="1057">
                  <c:v>-29.9344387054443</c:v>
                </c:pt>
                <c:pt idx="1058">
                  <c:v>-29.847124099731399</c:v>
                </c:pt>
                <c:pt idx="1059">
                  <c:v>-29.745996475219702</c:v>
                </c:pt>
                <c:pt idx="1060">
                  <c:v>-29.640579223632798</c:v>
                </c:pt>
                <c:pt idx="1061">
                  <c:v>-29.539934158325199</c:v>
                </c:pt>
                <c:pt idx="1062">
                  <c:v>-29.452671051025401</c:v>
                </c:pt>
                <c:pt idx="1063">
                  <c:v>-29.3865451812744</c:v>
                </c:pt>
                <c:pt idx="1064">
                  <c:v>-29.348381042480501</c:v>
                </c:pt>
                <c:pt idx="1065">
                  <c:v>-29.344709396362301</c:v>
                </c:pt>
                <c:pt idx="1066">
                  <c:v>-29.381650924682599</c:v>
                </c:pt>
                <c:pt idx="1067">
                  <c:v>-29.4629611968994</c:v>
                </c:pt>
                <c:pt idx="1068">
                  <c:v>-29.5864772796631</c:v>
                </c:pt>
                <c:pt idx="1069">
                  <c:v>-29.7418823242188</c:v>
                </c:pt>
                <c:pt idx="1070">
                  <c:v>-29.911003112793001</c:v>
                </c:pt>
                <c:pt idx="1071">
                  <c:v>-30.069847106933601</c:v>
                </c:pt>
                <c:pt idx="1072">
                  <c:v>-30.192726135253899</c:v>
                </c:pt>
                <c:pt idx="1073">
                  <c:v>-30.2576904296875</c:v>
                </c:pt>
                <c:pt idx="1074">
                  <c:v>-30.251815795898398</c:v>
                </c:pt>
                <c:pt idx="1075">
                  <c:v>-30.174444198608398</c:v>
                </c:pt>
                <c:pt idx="1076">
                  <c:v>-30.0376091003418</c:v>
                </c:pt>
                <c:pt idx="1077">
                  <c:v>-29.863355636596701</c:v>
                </c:pt>
                <c:pt idx="1078">
                  <c:v>-29.679344177246101</c:v>
                </c:pt>
                <c:pt idx="1079">
                  <c:v>-29.5130500793457</c:v>
                </c:pt>
                <c:pt idx="1080">
                  <c:v>-29.3867588043213</c:v>
                </c:pt>
                <c:pt idx="1081">
                  <c:v>-29.313652038574201</c:v>
                </c:pt>
                <c:pt idx="1082">
                  <c:v>-29.296115875244102</c:v>
                </c:pt>
                <c:pt idx="1083">
                  <c:v>-29.3264045715332</c:v>
                </c:pt>
                <c:pt idx="1084">
                  <c:v>-29.389673233032202</c:v>
                </c:pt>
                <c:pt idx="1085">
                  <c:v>-29.468561172485401</c:v>
                </c:pt>
                <c:pt idx="1086">
                  <c:v>-29.548053741455099</c:v>
                </c:pt>
                <c:pt idx="1087">
                  <c:v>-29.618515014648398</c:v>
                </c:pt>
                <c:pt idx="1088">
                  <c:v>-29.675498962402301</c:v>
                </c:pt>
                <c:pt idx="1089">
                  <c:v>-29.7172031402588</c:v>
                </c:pt>
                <c:pt idx="1090">
                  <c:v>-29.742021560668899</c:v>
                </c:pt>
                <c:pt idx="1091">
                  <c:v>-29.746751785278299</c:v>
                </c:pt>
                <c:pt idx="1092">
                  <c:v>-29.726001739501999</c:v>
                </c:pt>
                <c:pt idx="1093">
                  <c:v>-29.6730842590332</c:v>
                </c:pt>
                <c:pt idx="1094">
                  <c:v>-29.582563400268601</c:v>
                </c:pt>
                <c:pt idx="1095">
                  <c:v>-29.453508377075199</c:v>
                </c:pt>
                <c:pt idx="1096">
                  <c:v>-29.2918090820313</c:v>
                </c:pt>
                <c:pt idx="1097">
                  <c:v>-29.110692977905298</c:v>
                </c:pt>
                <c:pt idx="1098">
                  <c:v>-28.9287719726563</c:v>
                </c:pt>
                <c:pt idx="1099">
                  <c:v>-28.7668857574463</c:v>
                </c:pt>
                <c:pt idx="1100">
                  <c:v>-28.643926620483398</c:v>
                </c:pt>
                <c:pt idx="1101">
                  <c:v>-28.5725402832031</c:v>
                </c:pt>
                <c:pt idx="1102">
                  <c:v>-28.555608749389599</c:v>
                </c:pt>
                <c:pt idx="1103">
                  <c:v>-28.584880828857401</c:v>
                </c:pt>
                <c:pt idx="1104">
                  <c:v>-28.642292022705099</c:v>
                </c:pt>
                <c:pt idx="1105">
                  <c:v>-28.704143524169901</c:v>
                </c:pt>
                <c:pt idx="1106">
                  <c:v>-28.746528625488299</c:v>
                </c:pt>
                <c:pt idx="1107">
                  <c:v>-28.7505588531494</c:v>
                </c:pt>
                <c:pt idx="1108">
                  <c:v>-28.7063503265381</c:v>
                </c:pt>
                <c:pt idx="1109">
                  <c:v>-28.6150798797607</c:v>
                </c:pt>
                <c:pt idx="1110">
                  <c:v>-28.488477706909201</c:v>
                </c:pt>
                <c:pt idx="1111">
                  <c:v>-28.345457077026399</c:v>
                </c:pt>
                <c:pt idx="1112">
                  <c:v>-28.206384658813501</c:v>
                </c:pt>
                <c:pt idx="1113">
                  <c:v>-28.0866584777832</c:v>
                </c:pt>
                <c:pt idx="1114">
                  <c:v>-27.991859436035199</c:v>
                </c:pt>
                <c:pt idx="1115">
                  <c:v>-27.916618347168001</c:v>
                </c:pt>
                <c:pt idx="1116">
                  <c:v>-27.847517013549801</c:v>
                </c:pt>
                <c:pt idx="1117">
                  <c:v>-27.7680263519287</c:v>
                </c:pt>
                <c:pt idx="1118">
                  <c:v>-27.663711547851602</c:v>
                </c:pt>
                <c:pt idx="1119">
                  <c:v>-27.525938034057599</c:v>
                </c:pt>
                <c:pt idx="1120">
                  <c:v>-27.353843688964801</c:v>
                </c:pt>
                <c:pt idx="1121">
                  <c:v>-27.154167175293001</c:v>
                </c:pt>
                <c:pt idx="1122">
                  <c:v>-26.939411163330099</c:v>
                </c:pt>
                <c:pt idx="1123">
                  <c:v>-26.724412918090799</c:v>
                </c:pt>
                <c:pt idx="1124">
                  <c:v>-26.522556304931602</c:v>
                </c:pt>
                <c:pt idx="1125">
                  <c:v>-26.3425807952881</c:v>
                </c:pt>
                <c:pt idx="1126">
                  <c:v>-26.187089920043899</c:v>
                </c:pt>
                <c:pt idx="1127">
                  <c:v>-26.0531005859375</c:v>
                </c:pt>
                <c:pt idx="1128">
                  <c:v>-25.934329986572301</c:v>
                </c:pt>
                <c:pt idx="1129">
                  <c:v>-25.824363708496101</c:v>
                </c:pt>
                <c:pt idx="1130">
                  <c:v>-25.7197170257568</c:v>
                </c:pt>
                <c:pt idx="1131">
                  <c:v>-25.621547698974599</c:v>
                </c:pt>
                <c:pt idx="1132">
                  <c:v>-25.535091400146499</c:v>
                </c:pt>
                <c:pt idx="1133">
                  <c:v>-25.4672031402588</c:v>
                </c:pt>
                <c:pt idx="1134">
                  <c:v>-25.4225177764893</c:v>
                </c:pt>
                <c:pt idx="1135">
                  <c:v>-25.400264739990199</c:v>
                </c:pt>
                <c:pt idx="1136">
                  <c:v>-25.3926296234131</c:v>
                </c:pt>
                <c:pt idx="1137">
                  <c:v>-25.3855800628662</c:v>
                </c:pt>
                <c:pt idx="1138">
                  <c:v>-25.361709594726602</c:v>
                </c:pt>
                <c:pt idx="1139">
                  <c:v>-25.303997039794901</c:v>
                </c:pt>
                <c:pt idx="1140">
                  <c:v>-25.1994934082031</c:v>
                </c:pt>
                <c:pt idx="1141">
                  <c:v>-25.0421352386475</c:v>
                </c:pt>
                <c:pt idx="1142">
                  <c:v>-24.834150314331101</c:v>
                </c:pt>
                <c:pt idx="1143">
                  <c:v>-24.585588455200199</c:v>
                </c:pt>
                <c:pt idx="1144">
                  <c:v>-24.312196731567401</c:v>
                </c:pt>
                <c:pt idx="1145">
                  <c:v>-24.0322570800781</c:v>
                </c:pt>
                <c:pt idx="1146">
                  <c:v>-23.763425827026399</c:v>
                </c:pt>
                <c:pt idx="1147">
                  <c:v>-23.520114898681602</c:v>
                </c:pt>
                <c:pt idx="1148">
                  <c:v>-23.3120422363281</c:v>
                </c:pt>
                <c:pt idx="1149">
                  <c:v>-23.143989562988299</c:v>
                </c:pt>
                <c:pt idx="1150">
                  <c:v>-23.016525268554702</c:v>
                </c:pt>
                <c:pt idx="1151">
                  <c:v>-22.927196502685501</c:v>
                </c:pt>
                <c:pt idx="1152">
                  <c:v>-22.871772766113299</c:v>
                </c:pt>
                <c:pt idx="1153">
                  <c:v>-22.8452033996582</c:v>
                </c:pt>
                <c:pt idx="1154">
                  <c:v>-22.841983795166001</c:v>
                </c:pt>
                <c:pt idx="1155">
                  <c:v>-22.856035232543899</c:v>
                </c:pt>
                <c:pt idx="1156">
                  <c:v>-22.880468368530298</c:v>
                </c:pt>
                <c:pt idx="1157">
                  <c:v>-22.907411575317401</c:v>
                </c:pt>
                <c:pt idx="1158">
                  <c:v>-22.928226470947301</c:v>
                </c:pt>
                <c:pt idx="1159">
                  <c:v>-22.933916091918899</c:v>
                </c:pt>
                <c:pt idx="1160">
                  <c:v>-22.915878295898398</c:v>
                </c:pt>
                <c:pt idx="1161">
                  <c:v>-22.866937637329102</c:v>
                </c:pt>
                <c:pt idx="1162">
                  <c:v>-22.782619476318398</c:v>
                </c:pt>
                <c:pt idx="1163">
                  <c:v>-22.661901473998999</c:v>
                </c:pt>
                <c:pt idx="1164">
                  <c:v>-22.507534027099599</c:v>
                </c:pt>
                <c:pt idx="1165">
                  <c:v>-22.3255405426025</c:v>
                </c:pt>
                <c:pt idx="1166">
                  <c:v>-22.124366760253899</c:v>
                </c:pt>
                <c:pt idx="1167">
                  <c:v>-21.913873672485401</c:v>
                </c:pt>
                <c:pt idx="1168">
                  <c:v>-21.704372406005898</c:v>
                </c:pt>
                <c:pt idx="1169">
                  <c:v>-21.5057277679443</c:v>
                </c:pt>
                <c:pt idx="1170">
                  <c:v>-21.3266487121582</c:v>
                </c:pt>
                <c:pt idx="1171">
                  <c:v>-21.174158096313501</c:v>
                </c:pt>
                <c:pt idx="1172">
                  <c:v>-21.053184509277301</c:v>
                </c:pt>
                <c:pt idx="1173">
                  <c:v>-20.966241836547901</c:v>
                </c:pt>
                <c:pt idx="1174">
                  <c:v>-20.913194656372099</c:v>
                </c:pt>
                <c:pt idx="1175">
                  <c:v>-20.891300201416001</c:v>
                </c:pt>
                <c:pt idx="1176">
                  <c:v>-20.895544052123999</c:v>
                </c:pt>
                <c:pt idx="1177">
                  <c:v>-20.9191379547119</c:v>
                </c:pt>
                <c:pt idx="1178">
                  <c:v>-20.954158782958999</c:v>
                </c:pt>
                <c:pt idx="1179">
                  <c:v>-20.992094039916999</c:v>
                </c:pt>
                <c:pt idx="1180">
                  <c:v>-21.0242519378662</c:v>
                </c:pt>
                <c:pt idx="1181">
                  <c:v>-21.042045593261701</c:v>
                </c:pt>
                <c:pt idx="1182">
                  <c:v>-21.037389755248999</c:v>
                </c:pt>
                <c:pt idx="1183">
                  <c:v>-21.003396987915</c:v>
                </c:pt>
                <c:pt idx="1184">
                  <c:v>-20.935136795043899</c:v>
                </c:pt>
                <c:pt idx="1185">
                  <c:v>-20.830471038818398</c:v>
                </c:pt>
                <c:pt idx="1186">
                  <c:v>-20.690587997436499</c:v>
                </c:pt>
                <c:pt idx="1187">
                  <c:v>-20.520305633544901</c:v>
                </c:pt>
                <c:pt idx="1188">
                  <c:v>-20.328071594238299</c:v>
                </c:pt>
                <c:pt idx="1189">
                  <c:v>-20.1252632141113</c:v>
                </c:pt>
                <c:pt idx="1190">
                  <c:v>-19.924879074096701</c:v>
                </c:pt>
                <c:pt idx="1191">
                  <c:v>-19.7397346496582</c:v>
                </c:pt>
                <c:pt idx="1192">
                  <c:v>-19.580625534057599</c:v>
                </c:pt>
                <c:pt idx="1193">
                  <c:v>-19.454912185668899</c:v>
                </c:pt>
                <c:pt idx="1194">
                  <c:v>-19.3655490875244</c:v>
                </c:pt>
                <c:pt idx="1195">
                  <c:v>-19.310874938964801</c:v>
                </c:pt>
                <c:pt idx="1196">
                  <c:v>-19.285211563110401</c:v>
                </c:pt>
                <c:pt idx="1197">
                  <c:v>-19.280136108398398</c:v>
                </c:pt>
                <c:pt idx="1198">
                  <c:v>-19.286060333251999</c:v>
                </c:pt>
                <c:pt idx="1199">
                  <c:v>-19.2937316894531</c:v>
                </c:pt>
                <c:pt idx="1200">
                  <c:v>-19.2953281402588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59-4A93-A89C-82E770BCAB54}"/>
            </c:ext>
          </c:extLst>
        </c:ser>
        <c:ser>
          <c:idx val="3"/>
          <c:order val="3"/>
          <c:tx>
            <c:strRef>
              <c:f>Y!$E$1</c:f>
              <c:strCache>
                <c:ptCount val="1"/>
                <c:pt idx="0">
                  <c:v>No.4 Flooded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Y!$E$2:$E$1202</c:f>
              <c:numCache>
                <c:formatCode>General</c:formatCode>
                <c:ptCount val="1201"/>
                <c:pt idx="0">
                  <c:v>0.18411202728748299</c:v>
                </c:pt>
                <c:pt idx="1">
                  <c:v>0.18966305255889901</c:v>
                </c:pt>
                <c:pt idx="2">
                  <c:v>0.20397031307220501</c:v>
                </c:pt>
                <c:pt idx="3">
                  <c:v>0.222515434026718</c:v>
                </c:pt>
                <c:pt idx="4">
                  <c:v>0.240366071462631</c:v>
                </c:pt>
                <c:pt idx="5">
                  <c:v>0.25325027108192399</c:v>
                </c:pt>
                <c:pt idx="6">
                  <c:v>0.25831821560859702</c:v>
                </c:pt>
                <c:pt idx="7">
                  <c:v>0.25447311997413602</c:v>
                </c:pt>
                <c:pt idx="8">
                  <c:v>0.24223516881465901</c:v>
                </c:pt>
                <c:pt idx="9">
                  <c:v>0.223317831754684</c:v>
                </c:pt>
                <c:pt idx="10">
                  <c:v>0.200171753764153</c:v>
                </c:pt>
                <c:pt idx="11">
                  <c:v>0.175524637103081</c:v>
                </c:pt>
                <c:pt idx="12">
                  <c:v>0.15196669101715099</c:v>
                </c:pt>
                <c:pt idx="13">
                  <c:v>0.13162672519683799</c:v>
                </c:pt>
                <c:pt idx="14">
                  <c:v>0.115956760942936</c:v>
                </c:pt>
                <c:pt idx="15">
                  <c:v>0.10560003668069801</c:v>
                </c:pt>
                <c:pt idx="16">
                  <c:v>0.100419528782368</c:v>
                </c:pt>
                <c:pt idx="17" formatCode="0.00E+00">
                  <c:v>9.9581107497215299E-2</c:v>
                </c:pt>
                <c:pt idx="18">
                  <c:v>0.101680636405945</c:v>
                </c:pt>
                <c:pt idx="19">
                  <c:v>0.10495254397392299</c:v>
                </c:pt>
                <c:pt idx="20">
                  <c:v>0.107484564185143</c:v>
                </c:pt>
                <c:pt idx="21">
                  <c:v>0.107590772211552</c:v>
                </c:pt>
                <c:pt idx="22">
                  <c:v>0.104169443249702</c:v>
                </c:pt>
                <c:pt idx="23" formatCode="0.00E+00">
                  <c:v>9.6925944089889499E-2</c:v>
                </c:pt>
                <c:pt idx="24" formatCode="0.00E+00">
                  <c:v>8.6343325674533802E-2</c:v>
                </c:pt>
                <c:pt idx="25" formatCode="0.00E+00">
                  <c:v>7.34260529279709E-2</c:v>
                </c:pt>
                <c:pt idx="26" formatCode="0.00E+00">
                  <c:v>5.9448685497045503E-2</c:v>
                </c:pt>
                <c:pt idx="27" formatCode="0.00E+00">
                  <c:v>4.57365214824677E-2</c:v>
                </c:pt>
                <c:pt idx="28">
                  <c:v>3.3508587628603002E-2</c:v>
                </c:pt>
                <c:pt idx="29" formatCode="0.00E+00">
                  <c:v>2.3659009486436799E-2</c:v>
                </c:pt>
                <c:pt idx="30" formatCode="0.00E+00">
                  <c:v>1.66530553251505E-2</c:v>
                </c:pt>
                <c:pt idx="31" formatCode="0.00E+00">
                  <c:v>1.23923318460584E-2</c:v>
                </c:pt>
                <c:pt idx="32" formatCode="0.00E+00">
                  <c:v>1.02434074506164E-2</c:v>
                </c:pt>
                <c:pt idx="33" formatCode="0.00E+00">
                  <c:v>9.1031035408377595E-3</c:v>
                </c:pt>
                <c:pt idx="34" formatCode="0.00E+00">
                  <c:v>7.69594172015786E-3</c:v>
                </c:pt>
                <c:pt idx="35" formatCode="0.00E+00">
                  <c:v>4.8082908615469898E-3</c:v>
                </c:pt>
                <c:pt idx="36" formatCode="0.00E+00">
                  <c:v>-5.1470572361722599E-4</c:v>
                </c:pt>
                <c:pt idx="37" formatCode="0.00E+00">
                  <c:v>-8.8296672329306602E-3</c:v>
                </c:pt>
                <c:pt idx="38" formatCode="0.00E+00">
                  <c:v>-2.0246963948011398E-2</c:v>
                </c:pt>
                <c:pt idx="39" formatCode="0.00E+00">
                  <c:v>-3.4363757818937302E-2</c:v>
                </c:pt>
                <c:pt idx="40" formatCode="0.00E+00">
                  <c:v>-5.0349067896604503E-2</c:v>
                </c:pt>
                <c:pt idx="41" formatCode="0.00E+00">
                  <c:v>-6.71212673187256E-2</c:v>
                </c:pt>
                <c:pt idx="42" formatCode="0.00E+00">
                  <c:v>-8.3518438041210202E-2</c:v>
                </c:pt>
                <c:pt idx="43" formatCode="0.00E+00">
                  <c:v>-9.8478987812995897E-2</c:v>
                </c:pt>
                <c:pt idx="44">
                  <c:v>-0.111162662506104</c:v>
                </c:pt>
                <c:pt idx="45">
                  <c:v>-0.12100912630558</c:v>
                </c:pt>
                <c:pt idx="46">
                  <c:v>-0.127726376056671</c:v>
                </c:pt>
                <c:pt idx="47">
                  <c:v>-0.13130150735378299</c:v>
                </c:pt>
                <c:pt idx="48">
                  <c:v>-0.13208380341529799</c:v>
                </c:pt>
                <c:pt idx="49">
                  <c:v>-0.13075798749923701</c:v>
                </c:pt>
                <c:pt idx="50">
                  <c:v>-0.128277271986008</c:v>
                </c:pt>
                <c:pt idx="51">
                  <c:v>-0.125670731067657</c:v>
                </c:pt>
                <c:pt idx="52">
                  <c:v>-0.123947441577911</c:v>
                </c:pt>
                <c:pt idx="53">
                  <c:v>-0.12400096654892</c:v>
                </c:pt>
                <c:pt idx="54">
                  <c:v>-0.12665224075317399</c:v>
                </c:pt>
                <c:pt idx="55">
                  <c:v>-0.13252016901969901</c:v>
                </c:pt>
                <c:pt idx="56">
                  <c:v>-0.14197911322116899</c:v>
                </c:pt>
                <c:pt idx="57">
                  <c:v>-0.15498809516429901</c:v>
                </c:pt>
                <c:pt idx="58">
                  <c:v>-0.17105908691883101</c:v>
                </c:pt>
                <c:pt idx="59">
                  <c:v>-0.18940274417400399</c:v>
                </c:pt>
                <c:pt idx="60">
                  <c:v>-0.20907542109489399</c:v>
                </c:pt>
                <c:pt idx="61">
                  <c:v>-0.22900895774364499</c:v>
                </c:pt>
                <c:pt idx="62">
                  <c:v>-0.248044893145561</c:v>
                </c:pt>
                <c:pt idx="63">
                  <c:v>-0.264936923980713</c:v>
                </c:pt>
                <c:pt idx="64">
                  <c:v>-0.27841025590896601</c:v>
                </c:pt>
                <c:pt idx="65">
                  <c:v>-0.287314802408218</c:v>
                </c:pt>
                <c:pt idx="66">
                  <c:v>-0.29088568687438998</c:v>
                </c:pt>
                <c:pt idx="67">
                  <c:v>-0.28895583748817399</c:v>
                </c:pt>
                <c:pt idx="68">
                  <c:v>-0.28208115696906999</c:v>
                </c:pt>
                <c:pt idx="69">
                  <c:v>-0.27148273587226901</c:v>
                </c:pt>
                <c:pt idx="70">
                  <c:v>-0.25897935032844499</c:v>
                </c:pt>
                <c:pt idx="71">
                  <c:v>-0.24675019085407299</c:v>
                </c:pt>
                <c:pt idx="72">
                  <c:v>-0.23716439306736001</c:v>
                </c:pt>
                <c:pt idx="73">
                  <c:v>-0.23235623538494099</c:v>
                </c:pt>
                <c:pt idx="74">
                  <c:v>-0.23386524617672</c:v>
                </c:pt>
                <c:pt idx="75">
                  <c:v>-0.242366522550583</c:v>
                </c:pt>
                <c:pt idx="76">
                  <c:v>-0.25760290026664701</c:v>
                </c:pt>
                <c:pt idx="77">
                  <c:v>-0.27864742279052701</c:v>
                </c:pt>
                <c:pt idx="78">
                  <c:v>-0.30423691868781999</c:v>
                </c:pt>
                <c:pt idx="79">
                  <c:v>-0.33283630013465898</c:v>
                </c:pt>
                <c:pt idx="80">
                  <c:v>-0.36260485649108898</c:v>
                </c:pt>
                <c:pt idx="81">
                  <c:v>-0.39134138822555498</c:v>
                </c:pt>
                <c:pt idx="82">
                  <c:v>-0.41647025942802401</c:v>
                </c:pt>
                <c:pt idx="83">
                  <c:v>-0.43536573648452798</c:v>
                </c:pt>
                <c:pt idx="84">
                  <c:v>-0.44591224193572998</c:v>
                </c:pt>
                <c:pt idx="85">
                  <c:v>-0.44693440198898299</c:v>
                </c:pt>
                <c:pt idx="86">
                  <c:v>-0.438427954912186</c:v>
                </c:pt>
                <c:pt idx="87">
                  <c:v>-0.421602994203568</c:v>
                </c:pt>
                <c:pt idx="88">
                  <c:v>-0.39880856871604897</c:v>
                </c:pt>
                <c:pt idx="89">
                  <c:v>-0.37320974469184898</c:v>
                </c:pt>
                <c:pt idx="90">
                  <c:v>-0.34834885597228998</c:v>
                </c:pt>
                <c:pt idx="91">
                  <c:v>-0.32753926515579201</c:v>
                </c:pt>
                <c:pt idx="92">
                  <c:v>-0.31325581669807401</c:v>
                </c:pt>
                <c:pt idx="93">
                  <c:v>-0.30680787563324002</c:v>
                </c:pt>
                <c:pt idx="94">
                  <c:v>-0.30832636356353799</c:v>
                </c:pt>
                <c:pt idx="95">
                  <c:v>-0.31709784269332902</c:v>
                </c:pt>
                <c:pt idx="96">
                  <c:v>-0.33185470104217502</c:v>
                </c:pt>
                <c:pt idx="97">
                  <c:v>-0.35104468464851402</c:v>
                </c:pt>
                <c:pt idx="98">
                  <c:v>-0.37313193082809398</c:v>
                </c:pt>
                <c:pt idx="99">
                  <c:v>-0.39661639928817699</c:v>
                </c:pt>
                <c:pt idx="100">
                  <c:v>-0.41991567611694303</c:v>
                </c:pt>
                <c:pt idx="101">
                  <c:v>-0.44148564338684099</c:v>
                </c:pt>
                <c:pt idx="102">
                  <c:v>-0.45984736084937999</c:v>
                </c:pt>
                <c:pt idx="103">
                  <c:v>-0.473660439252853</c:v>
                </c:pt>
                <c:pt idx="104">
                  <c:v>-0.48179030418396002</c:v>
                </c:pt>
                <c:pt idx="105">
                  <c:v>-0.48347797989845298</c:v>
                </c:pt>
                <c:pt idx="106">
                  <c:v>-0.47843256592750499</c:v>
                </c:pt>
                <c:pt idx="107">
                  <c:v>-0.46702763438224798</c:v>
                </c:pt>
                <c:pt idx="108">
                  <c:v>-0.45038363337516801</c:v>
                </c:pt>
                <c:pt idx="109">
                  <c:v>-0.430297881364822</c:v>
                </c:pt>
                <c:pt idx="110">
                  <c:v>-0.40894752740860002</c:v>
                </c:pt>
                <c:pt idx="111">
                  <c:v>-0.38848847150802601</c:v>
                </c:pt>
                <c:pt idx="112">
                  <c:v>-0.37062391638755798</c:v>
                </c:pt>
                <c:pt idx="113">
                  <c:v>-0.356319010257721</c:v>
                </c:pt>
                <c:pt idx="114">
                  <c:v>-0.34569844603538502</c:v>
                </c:pt>
                <c:pt idx="115">
                  <c:v>-0.33819314837455799</c:v>
                </c:pt>
                <c:pt idx="116">
                  <c:v>-0.33300665020942699</c:v>
                </c:pt>
                <c:pt idx="117">
                  <c:v>-0.32950997352600098</c:v>
                </c:pt>
                <c:pt idx="118">
                  <c:v>-0.327613025903702</c:v>
                </c:pt>
                <c:pt idx="119">
                  <c:v>-0.32770016789436301</c:v>
                </c:pt>
                <c:pt idx="120">
                  <c:v>-0.33026280999183699</c:v>
                </c:pt>
                <c:pt idx="121">
                  <c:v>-0.33538287878036499</c:v>
                </c:pt>
                <c:pt idx="122">
                  <c:v>-0.34260576963424699</c:v>
                </c:pt>
                <c:pt idx="123">
                  <c:v>-0.351056158542633</c:v>
                </c:pt>
                <c:pt idx="124">
                  <c:v>-0.359698176383972</c:v>
                </c:pt>
                <c:pt idx="125">
                  <c:v>-0.36750689148902899</c:v>
                </c:pt>
                <c:pt idx="126">
                  <c:v>-0.37360256910324102</c:v>
                </c:pt>
                <c:pt idx="127">
                  <c:v>-0.377312302589417</c:v>
                </c:pt>
                <c:pt idx="128">
                  <c:v>-0.37836608290672302</c:v>
                </c:pt>
                <c:pt idx="129">
                  <c:v>-0.376972645521164</c:v>
                </c:pt>
                <c:pt idx="130">
                  <c:v>-0.37381592392921398</c:v>
                </c:pt>
                <c:pt idx="131">
                  <c:v>-0.36976251006126398</c:v>
                </c:pt>
                <c:pt idx="132">
                  <c:v>-0.36549544334411599</c:v>
                </c:pt>
                <c:pt idx="133">
                  <c:v>-0.36126279830932601</c:v>
                </c:pt>
                <c:pt idx="134">
                  <c:v>-0.35683152079582198</c:v>
                </c:pt>
                <c:pt idx="135">
                  <c:v>-0.35158273577690102</c:v>
                </c:pt>
                <c:pt idx="136">
                  <c:v>-0.34478747844696001</c:v>
                </c:pt>
                <c:pt idx="137">
                  <c:v>-0.33582249283790599</c:v>
                </c:pt>
                <c:pt idx="138">
                  <c:v>-0.32436829805374101</c:v>
                </c:pt>
                <c:pt idx="139">
                  <c:v>-0.310517728328705</c:v>
                </c:pt>
                <c:pt idx="140">
                  <c:v>-0.29479113221168501</c:v>
                </c:pt>
                <c:pt idx="141">
                  <c:v>-0.27814343571662897</c:v>
                </c:pt>
                <c:pt idx="142">
                  <c:v>-0.26192870736122098</c:v>
                </c:pt>
                <c:pt idx="143">
                  <c:v>-0.24780799448490101</c:v>
                </c:pt>
                <c:pt idx="144">
                  <c:v>-0.23746892809867901</c:v>
                </c:pt>
                <c:pt idx="145">
                  <c:v>-0.232310101389885</c:v>
                </c:pt>
                <c:pt idx="146">
                  <c:v>-0.233018279075623</c:v>
                </c:pt>
                <c:pt idx="147">
                  <c:v>-0.23946629464626301</c:v>
                </c:pt>
                <c:pt idx="148">
                  <c:v>-0.25072622299194303</c:v>
                </c:pt>
                <c:pt idx="149">
                  <c:v>-0.26535090804099998</c:v>
                </c:pt>
                <c:pt idx="150">
                  <c:v>-0.28174695372581499</c:v>
                </c:pt>
                <c:pt idx="151">
                  <c:v>-0.29841244220733598</c:v>
                </c:pt>
                <c:pt idx="152">
                  <c:v>-0.31406578421592701</c:v>
                </c:pt>
                <c:pt idx="153">
                  <c:v>-0.327725470066071</c:v>
                </c:pt>
                <c:pt idx="154">
                  <c:v>-0.33866101503372198</c:v>
                </c:pt>
                <c:pt idx="155">
                  <c:v>-0.34638738632202098</c:v>
                </c:pt>
                <c:pt idx="156">
                  <c:v>-0.350676149129868</c:v>
                </c:pt>
                <c:pt idx="157">
                  <c:v>-0.35147494077682501</c:v>
                </c:pt>
                <c:pt idx="158">
                  <c:v>-0.348919868469238</c:v>
                </c:pt>
                <c:pt idx="159">
                  <c:v>-0.34323826432228099</c:v>
                </c:pt>
                <c:pt idx="160">
                  <c:v>-0.33485582470893899</c:v>
                </c:pt>
                <c:pt idx="161">
                  <c:v>-0.32435765862464899</c:v>
                </c:pt>
                <c:pt idx="162">
                  <c:v>-0.31252712011337302</c:v>
                </c:pt>
                <c:pt idx="163">
                  <c:v>-0.300231873989105</c:v>
                </c:pt>
                <c:pt idx="164">
                  <c:v>-0.28815844655036899</c:v>
                </c:pt>
                <c:pt idx="165">
                  <c:v>-0.27661874890327498</c:v>
                </c:pt>
                <c:pt idx="166">
                  <c:v>-0.26546245813369801</c:v>
                </c:pt>
                <c:pt idx="167">
                  <c:v>-0.25422048568725603</c:v>
                </c:pt>
                <c:pt idx="168">
                  <c:v>-0.242360785603523</c:v>
                </c:pt>
                <c:pt idx="169">
                  <c:v>-0.22968000173568701</c:v>
                </c:pt>
                <c:pt idx="170">
                  <c:v>-0.216558277606964</c:v>
                </c:pt>
                <c:pt idx="171">
                  <c:v>-0.204109966754913</c:v>
                </c:pt>
                <c:pt idx="172">
                  <c:v>-0.194012656807899</c:v>
                </c:pt>
                <c:pt idx="173">
                  <c:v>-0.18828468024730699</c:v>
                </c:pt>
                <c:pt idx="174">
                  <c:v>-0.18878471851348899</c:v>
                </c:pt>
                <c:pt idx="175">
                  <c:v>-0.19668957591056799</c:v>
                </c:pt>
                <c:pt idx="176">
                  <c:v>-0.21204686164855999</c:v>
                </c:pt>
                <c:pt idx="177">
                  <c:v>-0.23357692360877999</c:v>
                </c:pt>
                <c:pt idx="178">
                  <c:v>-0.25882595777511602</c:v>
                </c:pt>
                <c:pt idx="179">
                  <c:v>-0.284658342599869</c:v>
                </c:pt>
                <c:pt idx="180">
                  <c:v>-0.30789798498153698</c:v>
                </c:pt>
                <c:pt idx="181">
                  <c:v>-0.32589361071586598</c:v>
                </c:pt>
                <c:pt idx="182">
                  <c:v>-0.33693790435790999</c:v>
                </c:pt>
                <c:pt idx="183">
                  <c:v>-0.34030517935752902</c:v>
                </c:pt>
                <c:pt idx="184">
                  <c:v>-0.33612531423568698</c:v>
                </c:pt>
                <c:pt idx="185">
                  <c:v>-0.32514488697052002</c:v>
                </c:pt>
                <c:pt idx="186">
                  <c:v>-0.30844712257385298</c:v>
                </c:pt>
                <c:pt idx="187">
                  <c:v>-0.28724318742752097</c:v>
                </c:pt>
                <c:pt idx="188">
                  <c:v>-0.26271927356719998</c:v>
                </c:pt>
                <c:pt idx="189">
                  <c:v>-0.2359758913517</c:v>
                </c:pt>
                <c:pt idx="190">
                  <c:v>-0.20813180506229401</c:v>
                </c:pt>
                <c:pt idx="191">
                  <c:v>-0.18052797019481701</c:v>
                </c:pt>
                <c:pt idx="192">
                  <c:v>-0.154906615614891</c:v>
                </c:pt>
                <c:pt idx="193">
                  <c:v>-0.13349203765392301</c:v>
                </c:pt>
                <c:pt idx="194">
                  <c:v>-0.11880012601614</c:v>
                </c:pt>
                <c:pt idx="195">
                  <c:v>-0.113131709396839</c:v>
                </c:pt>
                <c:pt idx="196">
                  <c:v>-0.11804686486721</c:v>
                </c:pt>
                <c:pt idx="197">
                  <c:v>-0.133875012397766</c:v>
                </c:pt>
                <c:pt idx="198">
                  <c:v>-0.15948235988616899</c:v>
                </c:pt>
                <c:pt idx="199">
                  <c:v>-0.19224414229393</c:v>
                </c:pt>
                <c:pt idx="200">
                  <c:v>-0.22839389741420699</c:v>
                </c:pt>
                <c:pt idx="201">
                  <c:v>-0.263645589351654</c:v>
                </c:pt>
                <c:pt idx="202">
                  <c:v>-0.29395112395286599</c:v>
                </c:pt>
                <c:pt idx="203">
                  <c:v>-0.31618103384971602</c:v>
                </c:pt>
                <c:pt idx="204">
                  <c:v>-0.328650683164597</c:v>
                </c:pt>
                <c:pt idx="205">
                  <c:v>-0.33130520582199102</c:v>
                </c:pt>
                <c:pt idx="206">
                  <c:v>-0.32552796602249101</c:v>
                </c:pt>
                <c:pt idx="207">
                  <c:v>-0.31364208459854098</c:v>
                </c:pt>
                <c:pt idx="208">
                  <c:v>-0.29824644327163702</c:v>
                </c:pt>
                <c:pt idx="209">
                  <c:v>-0.28155702352523798</c:v>
                </c:pt>
                <c:pt idx="210">
                  <c:v>-0.26507619023323098</c:v>
                </c:pt>
                <c:pt idx="211">
                  <c:v>-0.24950432777404799</c:v>
                </c:pt>
                <c:pt idx="212">
                  <c:v>-0.23488660156726801</c:v>
                </c:pt>
                <c:pt idx="213">
                  <c:v>-0.220950096845627</c:v>
                </c:pt>
                <c:pt idx="214">
                  <c:v>-0.207447335124016</c:v>
                </c:pt>
                <c:pt idx="215">
                  <c:v>-0.194538444280624</c:v>
                </c:pt>
                <c:pt idx="216">
                  <c:v>-0.18297824263572701</c:v>
                </c:pt>
                <c:pt idx="217">
                  <c:v>-0.17408215999603299</c:v>
                </c:pt>
                <c:pt idx="218">
                  <c:v>-0.169258907437325</c:v>
                </c:pt>
                <c:pt idx="219">
                  <c:v>-0.169357404112816</c:v>
                </c:pt>
                <c:pt idx="220">
                  <c:v>-0.17417325079441101</c:v>
                </c:pt>
                <c:pt idx="221">
                  <c:v>-0.182291820645332</c:v>
                </c:pt>
                <c:pt idx="222">
                  <c:v>-0.191325038671494</c:v>
                </c:pt>
                <c:pt idx="223">
                  <c:v>-0.19848558306694</c:v>
                </c:pt>
                <c:pt idx="224">
                  <c:v>-0.20131920278072399</c:v>
                </c:pt>
                <c:pt idx="225">
                  <c:v>-0.198335930705071</c:v>
                </c:pt>
                <c:pt idx="226">
                  <c:v>-0.18940095603466001</c:v>
                </c:pt>
                <c:pt idx="227">
                  <c:v>-0.17576307058334401</c:v>
                </c:pt>
                <c:pt idx="228">
                  <c:v>-0.15974040329456299</c:v>
                </c:pt>
                <c:pt idx="229">
                  <c:v>-0.144069418311119</c:v>
                </c:pt>
                <c:pt idx="230">
                  <c:v>-0.131211593747139</c:v>
                </c:pt>
                <c:pt idx="231">
                  <c:v>-0.122628070414066</c:v>
                </c:pt>
                <c:pt idx="232">
                  <c:v>-0.11846417933702499</c:v>
                </c:pt>
                <c:pt idx="233">
                  <c:v>-0.117522396147251</c:v>
                </c:pt>
                <c:pt idx="234">
                  <c:v>-0.11769000440836</c:v>
                </c:pt>
                <c:pt idx="235">
                  <c:v>-0.116674922406673</c:v>
                </c:pt>
                <c:pt idx="236">
                  <c:v>-0.112659811973572</c:v>
                </c:pt>
                <c:pt idx="237">
                  <c:v>-0.104732558131218</c:v>
                </c:pt>
                <c:pt idx="238" formatCode="0.00E+00">
                  <c:v>-9.2919036746025099E-2</c:v>
                </c:pt>
                <c:pt idx="239" formatCode="0.00E+00">
                  <c:v>-7.7993214130401597E-2</c:v>
                </c:pt>
                <c:pt idx="240" formatCode="0.00E+00">
                  <c:v>-6.1081022024154698E-2</c:v>
                </c:pt>
                <c:pt idx="241" formatCode="0.00E+00">
                  <c:v>-4.3231274932622903E-2</c:v>
                </c:pt>
                <c:pt idx="242" formatCode="0.00E+00">
                  <c:v>-2.51605119556189E-2</c:v>
                </c:pt>
                <c:pt idx="243" formatCode="0.00E+00">
                  <c:v>-7.1033700369298397E-3</c:v>
                </c:pt>
                <c:pt idx="244" formatCode="0.00E+00">
                  <c:v>1.1151480488479099E-2</c:v>
                </c:pt>
                <c:pt idx="245" formatCode="0.00E+00">
                  <c:v>2.99666747450829E-2</c:v>
                </c:pt>
                <c:pt idx="246" formatCode="0.00E+00">
                  <c:v>4.9459826201200499E-2</c:v>
                </c:pt>
                <c:pt idx="247" formatCode="0.00E+00">
                  <c:v>6.9131866097450298E-2</c:v>
                </c:pt>
                <c:pt idx="248" formatCode="0.00E+00">
                  <c:v>8.7678290903568296E-2</c:v>
                </c:pt>
                <c:pt idx="249">
                  <c:v>0.103197045624256</c:v>
                </c:pt>
                <c:pt idx="250">
                  <c:v>0.113662086427212</c:v>
                </c:pt>
                <c:pt idx="251">
                  <c:v>0.11745760589838</c:v>
                </c:pt>
                <c:pt idx="252">
                  <c:v>0.113898210227489</c:v>
                </c:pt>
                <c:pt idx="253">
                  <c:v>0.103515267372131</c:v>
                </c:pt>
                <c:pt idx="254" formatCode="0.00E+00">
                  <c:v>8.8015198707580594E-2</c:v>
                </c:pt>
                <c:pt idx="255" formatCode="0.00E+00">
                  <c:v>6.9950126111507402E-2</c:v>
                </c:pt>
                <c:pt idx="256">
                  <c:v>5.224609375E-2</c:v>
                </c:pt>
                <c:pt idx="257" formatCode="0.00E+00">
                  <c:v>3.7619743496179602E-2</c:v>
                </c:pt>
                <c:pt idx="258" formatCode="0.00E+00">
                  <c:v>2.8130855411291102E-2</c:v>
                </c:pt>
                <c:pt idx="259" formatCode="0.00E+00">
                  <c:v>2.4873213842511201E-2</c:v>
                </c:pt>
                <c:pt idx="260" formatCode="0.00E+00">
                  <c:v>2.78066378086805E-2</c:v>
                </c:pt>
                <c:pt idx="261">
                  <c:v>3.5872258245944998E-2</c:v>
                </c:pt>
                <c:pt idx="262" formatCode="0.00E+00">
                  <c:v>4.7265309840440799E-2</c:v>
                </c:pt>
                <c:pt idx="263" formatCode="0.00E+00">
                  <c:v>5.99586814641953E-2</c:v>
                </c:pt>
                <c:pt idx="264" formatCode="0.00E+00">
                  <c:v>7.2217762470245403E-2</c:v>
                </c:pt>
                <c:pt idx="265" formatCode="0.00E+00">
                  <c:v>8.3050757646560697E-2</c:v>
                </c:pt>
                <c:pt idx="266" formatCode="0.00E+00">
                  <c:v>9.2260077595710796E-2</c:v>
                </c:pt>
                <c:pt idx="267">
                  <c:v>0.100282147526741</c:v>
                </c:pt>
                <c:pt idx="268">
                  <c:v>0.107729755342007</c:v>
                </c:pt>
                <c:pt idx="269">
                  <c:v>0.114987559616566</c:v>
                </c:pt>
                <c:pt idx="270">
                  <c:v>0.121920555830002</c:v>
                </c:pt>
                <c:pt idx="271">
                  <c:v>0.127871513366699</c:v>
                </c:pt>
                <c:pt idx="272">
                  <c:v>0.131799936294556</c:v>
                </c:pt>
                <c:pt idx="273">
                  <c:v>0.132606565952301</c:v>
                </c:pt>
                <c:pt idx="274">
                  <c:v>0.12938535213470501</c:v>
                </c:pt>
                <c:pt idx="275">
                  <c:v>0.12167014926672</c:v>
                </c:pt>
                <c:pt idx="276">
                  <c:v>0.109593138098717</c:v>
                </c:pt>
                <c:pt idx="277" formatCode="0.00E+00">
                  <c:v>9.3975022435188293E-2</c:v>
                </c:pt>
                <c:pt idx="278" formatCode="0.00E+00">
                  <c:v>7.6283790171146407E-2</c:v>
                </c:pt>
                <c:pt idx="279" formatCode="0.00E+00">
                  <c:v>5.8312125504016897E-2</c:v>
                </c:pt>
                <c:pt idx="280">
                  <c:v>4.1821651160716997E-2</c:v>
                </c:pt>
                <c:pt idx="281" formatCode="0.00E+00">
                  <c:v>2.81430706381798E-2</c:v>
                </c:pt>
                <c:pt idx="282" formatCode="0.00E+00">
                  <c:v>1.7987867817282701E-2</c:v>
                </c:pt>
                <c:pt idx="283" formatCode="0.00E+00">
                  <c:v>1.14798350259662E-2</c:v>
                </c:pt>
                <c:pt idx="284" formatCode="0.00E+00">
                  <c:v>8.4563456475734693E-3</c:v>
                </c:pt>
                <c:pt idx="285" formatCode="0.00E+00">
                  <c:v>8.8147260248661007E-3</c:v>
                </c:pt>
                <c:pt idx="286" formatCode="0.00E+00">
                  <c:v>1.2704839929938301E-2</c:v>
                </c:pt>
                <c:pt idx="287" formatCode="0.00E+00">
                  <c:v>2.06132587045431E-2</c:v>
                </c:pt>
                <c:pt idx="288" formatCode="0.00E+00">
                  <c:v>3.3180531114339801E-2</c:v>
                </c:pt>
                <c:pt idx="289" formatCode="0.00E+00">
                  <c:v>5.0912700593471499E-2</c:v>
                </c:pt>
                <c:pt idx="290" formatCode="0.00E+00">
                  <c:v>7.3882892727851895E-2</c:v>
                </c:pt>
                <c:pt idx="291">
                  <c:v>0.101369015872478</c:v>
                </c:pt>
                <c:pt idx="292">
                  <c:v>0.13155902922153501</c:v>
                </c:pt>
                <c:pt idx="293">
                  <c:v>0.16156786680221599</c:v>
                </c:pt>
                <c:pt idx="294">
                  <c:v>0.187778756022453</c:v>
                </c:pt>
                <c:pt idx="295">
                  <c:v>0.20657232403755199</c:v>
                </c:pt>
                <c:pt idx="296">
                  <c:v>0.21520620584487901</c:v>
                </c:pt>
                <c:pt idx="297">
                  <c:v>0.21248109638690901</c:v>
                </c:pt>
                <c:pt idx="298">
                  <c:v>0.199067622423172</c:v>
                </c:pt>
                <c:pt idx="299">
                  <c:v>0.17727434635162401</c:v>
                </c:pt>
                <c:pt idx="300">
                  <c:v>0.15048229694366499</c:v>
                </c:pt>
                <c:pt idx="301">
                  <c:v>0.12239945679903</c:v>
                </c:pt>
                <c:pt idx="302" formatCode="0.00E+00">
                  <c:v>9.63337868452072E-2</c:v>
                </c:pt>
                <c:pt idx="303" formatCode="0.00E+00">
                  <c:v>7.4767664074897794E-2</c:v>
                </c:pt>
                <c:pt idx="304" formatCode="0.00E+00">
                  <c:v>5.9123005717992803E-2</c:v>
                </c:pt>
                <c:pt idx="305" formatCode="0.00E+00">
                  <c:v>4.9827672541141503E-2</c:v>
                </c:pt>
                <c:pt idx="306" formatCode="0.00E+00">
                  <c:v>4.6597838401794399E-2</c:v>
                </c:pt>
                <c:pt idx="307">
                  <c:v>4.8730194568633999E-2</c:v>
                </c:pt>
                <c:pt idx="308" formatCode="0.00E+00">
                  <c:v>5.54510578513146E-2</c:v>
                </c:pt>
                <c:pt idx="309" formatCode="0.00E+00">
                  <c:v>6.6095054149627699E-2</c:v>
                </c:pt>
                <c:pt idx="310" formatCode="0.00E+00">
                  <c:v>8.0076448619365706E-2</c:v>
                </c:pt>
                <c:pt idx="311" formatCode="0.00E+00">
                  <c:v>9.6779733896255493E-2</c:v>
                </c:pt>
                <c:pt idx="312">
                  <c:v>0.11539300531148899</c:v>
                </c:pt>
                <c:pt idx="313">
                  <c:v>0.13480897247791301</c:v>
                </c:pt>
                <c:pt idx="314">
                  <c:v>0.15357381105422999</c:v>
                </c:pt>
                <c:pt idx="315">
                  <c:v>0.17005801200866699</c:v>
                </c:pt>
                <c:pt idx="316">
                  <c:v>0.18270196020603199</c:v>
                </c:pt>
                <c:pt idx="317">
                  <c:v>0.190284729003906</c:v>
                </c:pt>
                <c:pt idx="318">
                  <c:v>0.192038729786873</c:v>
                </c:pt>
                <c:pt idx="319">
                  <c:v>0.18774239718913999</c:v>
                </c:pt>
                <c:pt idx="320">
                  <c:v>0.177743434906006</c:v>
                </c:pt>
                <c:pt idx="321">
                  <c:v>0.16288498044013999</c:v>
                </c:pt>
                <c:pt idx="322">
                  <c:v>0.144432738423347</c:v>
                </c:pt>
                <c:pt idx="323">
                  <c:v>0.123982392251492</c:v>
                </c:pt>
                <c:pt idx="324">
                  <c:v>0.103318765759468</c:v>
                </c:pt>
                <c:pt idx="325">
                  <c:v>8.4066741168499007E-2</c:v>
                </c:pt>
                <c:pt idx="326" formatCode="0.00E+00">
                  <c:v>6.7402839660644503E-2</c:v>
                </c:pt>
                <c:pt idx="327" formatCode="0.00E+00">
                  <c:v>5.3969714790582698E-2</c:v>
                </c:pt>
                <c:pt idx="328" formatCode="0.00E+00">
                  <c:v>4.3829265981912599E-2</c:v>
                </c:pt>
                <c:pt idx="329" formatCode="0.00E+00">
                  <c:v>3.6663677543401697E-2</c:v>
                </c:pt>
                <c:pt idx="330" formatCode="0.00E+00">
                  <c:v>3.2087113708257703E-2</c:v>
                </c:pt>
                <c:pt idx="331" formatCode="0.00E+00">
                  <c:v>2.9818225651979498E-2</c:v>
                </c:pt>
                <c:pt idx="332" formatCode="0.00E+00">
                  <c:v>2.9801039025187499E-2</c:v>
                </c:pt>
                <c:pt idx="333" formatCode="0.00E+00">
                  <c:v>3.2224379479885101E-2</c:v>
                </c:pt>
                <c:pt idx="334" formatCode="0.00E+00">
                  <c:v>3.7458553910255397E-2</c:v>
                </c:pt>
                <c:pt idx="335" formatCode="0.00E+00">
                  <c:v>4.58611212670803E-2</c:v>
                </c:pt>
                <c:pt idx="336" formatCode="0.00E+00">
                  <c:v>5.7547017931938199E-2</c:v>
                </c:pt>
                <c:pt idx="337" formatCode="0.00E+00">
                  <c:v>7.2143465280532795E-2</c:v>
                </c:pt>
                <c:pt idx="338" formatCode="0.00E+00">
                  <c:v>8.8710553944110898E-2</c:v>
                </c:pt>
                <c:pt idx="339">
                  <c:v>0.10578665137291</c:v>
                </c:pt>
                <c:pt idx="340">
                  <c:v>0.121578849852085</c:v>
                </c:pt>
                <c:pt idx="341">
                  <c:v>0.13424926996231101</c:v>
                </c:pt>
                <c:pt idx="342">
                  <c:v>0.14230430126190199</c:v>
                </c:pt>
                <c:pt idx="343">
                  <c:v>0.14474307000637099</c:v>
                </c:pt>
                <c:pt idx="344">
                  <c:v>0.141134694218636</c:v>
                </c:pt>
                <c:pt idx="345">
                  <c:v>0.13157695531845101</c:v>
                </c:pt>
                <c:pt idx="346">
                  <c:v>0.116625107824802</c:v>
                </c:pt>
                <c:pt idx="347" formatCode="0.00E+00">
                  <c:v>9.7219787538051605E-2</c:v>
                </c:pt>
                <c:pt idx="348" formatCode="0.00E+00">
                  <c:v>7.4590034782886505E-2</c:v>
                </c:pt>
                <c:pt idx="349" formatCode="0.00E+00">
                  <c:v>5.0163976848125499E-2</c:v>
                </c:pt>
                <c:pt idx="350" formatCode="0.00E+00">
                  <c:v>2.5474749505519902E-2</c:v>
                </c:pt>
                <c:pt idx="351" formatCode="0.00E+00">
                  <c:v>1.9745756871998301E-3</c:v>
                </c:pt>
                <c:pt idx="352" formatCode="0.00E+00">
                  <c:v>-1.9083255901932699E-2</c:v>
                </c:pt>
                <c:pt idx="353">
                  <c:v>-3.6683876067399999E-2</c:v>
                </c:pt>
                <c:pt idx="354" formatCode="0.00E+00">
                  <c:v>-5.0079967826604802E-2</c:v>
                </c:pt>
                <c:pt idx="355" formatCode="0.00E+00">
                  <c:v>-5.87699487805367E-2</c:v>
                </c:pt>
                <c:pt idx="356">
                  <c:v>-6.2502883374690996E-2</c:v>
                </c:pt>
                <c:pt idx="357" formatCode="0.00E+00">
                  <c:v>-6.1326660215854603E-2</c:v>
                </c:pt>
                <c:pt idx="358">
                  <c:v>-5.5644553154706997E-2</c:v>
                </c:pt>
                <c:pt idx="359" formatCode="0.00E+00">
                  <c:v>-4.6138741075992598E-2</c:v>
                </c:pt>
                <c:pt idx="360" formatCode="0.00E+00">
                  <c:v>-3.3745773136615802E-2</c:v>
                </c:pt>
                <c:pt idx="361" formatCode="0.00E+00">
                  <c:v>-1.95896420627832E-2</c:v>
                </c:pt>
                <c:pt idx="362" formatCode="0.00E+00">
                  <c:v>-4.9539231695234802E-3</c:v>
                </c:pt>
                <c:pt idx="363" formatCode="0.00E+00">
                  <c:v>8.7090721353888494E-3</c:v>
                </c:pt>
                <c:pt idx="364" formatCode="0.00E+00">
                  <c:v>1.9773591309785801E-2</c:v>
                </c:pt>
                <c:pt idx="365" formatCode="0.00E+00">
                  <c:v>2.6516759768128399E-2</c:v>
                </c:pt>
                <c:pt idx="366" formatCode="0.00E+00">
                  <c:v>2.73623783141375E-2</c:v>
                </c:pt>
                <c:pt idx="367" formatCode="0.00E+00">
                  <c:v>2.1195771172642701E-2</c:v>
                </c:pt>
                <c:pt idx="368" formatCode="0.00E+00">
                  <c:v>7.6442016288638098E-3</c:v>
                </c:pt>
                <c:pt idx="369" formatCode="0.00E+00">
                  <c:v>-1.2690162286162401E-2</c:v>
                </c:pt>
                <c:pt idx="370" formatCode="0.00E+00">
                  <c:v>-3.8172330707311602E-2</c:v>
                </c:pt>
                <c:pt idx="371" formatCode="0.00E+00">
                  <c:v>-6.63167759776115E-2</c:v>
                </c:pt>
                <c:pt idx="372" formatCode="0.00E+00">
                  <c:v>-9.42654088139534E-2</c:v>
                </c:pt>
                <c:pt idx="373">
                  <c:v>-0.1192367374897</c:v>
                </c:pt>
                <c:pt idx="374">
                  <c:v>-0.13904741406440699</c:v>
                </c:pt>
                <c:pt idx="375">
                  <c:v>-0.15236857533454901</c:v>
                </c:pt>
                <c:pt idx="376">
                  <c:v>-0.15897479653358501</c:v>
                </c:pt>
                <c:pt idx="377">
                  <c:v>-0.15965373814105999</c:v>
                </c:pt>
                <c:pt idx="378">
                  <c:v>-0.15594148635864299</c:v>
                </c:pt>
                <c:pt idx="379">
                  <c:v>-0.14970280230045299</c:v>
                </c:pt>
                <c:pt idx="380">
                  <c:v>-0.14263862371444699</c:v>
                </c:pt>
                <c:pt idx="381">
                  <c:v>-0.135872468352318</c:v>
                </c:pt>
                <c:pt idx="382">
                  <c:v>-0.12978821992874101</c:v>
                </c:pt>
                <c:pt idx="383">
                  <c:v>-0.124089278280735</c:v>
                </c:pt>
                <c:pt idx="384">
                  <c:v>-0.118036061525345</c:v>
                </c:pt>
                <c:pt idx="385">
                  <c:v>-0.110782735049725</c:v>
                </c:pt>
                <c:pt idx="386">
                  <c:v>-0.10163015127182</c:v>
                </c:pt>
                <c:pt idx="387" formatCode="0.00E+00">
                  <c:v>-9.0280704200267806E-2</c:v>
                </c:pt>
                <c:pt idx="388">
                  <c:v>-7.6972022652625996E-2</c:v>
                </c:pt>
                <c:pt idx="389" formatCode="0.00E+00">
                  <c:v>-6.25284388661385E-2</c:v>
                </c:pt>
                <c:pt idx="390" formatCode="0.00E+00">
                  <c:v>-4.8213209956884398E-2</c:v>
                </c:pt>
                <c:pt idx="391" formatCode="0.00E+00">
                  <c:v>-3.5519700497388798E-2</c:v>
                </c:pt>
                <c:pt idx="392" formatCode="0.00E+00">
                  <c:v>-2.57315374910831E-2</c:v>
                </c:pt>
                <c:pt idx="393" formatCode="0.00E+00">
                  <c:v>-1.95995084941387E-2</c:v>
                </c:pt>
                <c:pt idx="394" formatCode="0.00E+00">
                  <c:v>-1.7068682238459601E-2</c:v>
                </c:pt>
                <c:pt idx="395" formatCode="0.00E+00">
                  <c:v>-1.72639042139053E-2</c:v>
                </c:pt>
                <c:pt idx="396" formatCode="0.00E+00">
                  <c:v>-1.8664065748453099E-2</c:v>
                </c:pt>
                <c:pt idx="397" formatCode="0.00E+00">
                  <c:v>-1.9476020708680201E-2</c:v>
                </c:pt>
                <c:pt idx="398" formatCode="0.00E+00">
                  <c:v>-1.81574746966362E-2</c:v>
                </c:pt>
                <c:pt idx="399" formatCode="0.00E+00">
                  <c:v>-1.37581992894411E-2</c:v>
                </c:pt>
                <c:pt idx="400" formatCode="0.00E+00">
                  <c:v>-6.1225048266351197E-3</c:v>
                </c:pt>
                <c:pt idx="401" formatCode="0.00E+00">
                  <c:v>4.1959574446082098E-3</c:v>
                </c:pt>
                <c:pt idx="402" formatCode="0.00E+00">
                  <c:v>1.6125071793794601E-2</c:v>
                </c:pt>
                <c:pt idx="403" formatCode="0.00E+00">
                  <c:v>2.8453605249524099E-2</c:v>
                </c:pt>
                <c:pt idx="404">
                  <c:v>4.0167398750781999E-2</c:v>
                </c:pt>
                <c:pt idx="405" formatCode="0.00E+00">
                  <c:v>5.0725854933261899E-2</c:v>
                </c:pt>
                <c:pt idx="406" formatCode="0.00E+00">
                  <c:v>6.0239449143409701E-2</c:v>
                </c:pt>
                <c:pt idx="407" formatCode="0.00E+00">
                  <c:v>6.9375015795230893E-2</c:v>
                </c:pt>
                <c:pt idx="408" formatCode="0.00E+00">
                  <c:v>7.9065844416618306E-2</c:v>
                </c:pt>
                <c:pt idx="409" formatCode="0.00E+00">
                  <c:v>9.0044088661670699E-2</c:v>
                </c:pt>
                <c:pt idx="410">
                  <c:v>0.102452129125595</c:v>
                </c:pt>
                <c:pt idx="411">
                  <c:v>0.115585960447788</c:v>
                </c:pt>
                <c:pt idx="412">
                  <c:v>0.12817117571830799</c:v>
                </c:pt>
                <c:pt idx="413">
                  <c:v>0.138780802488327</c:v>
                </c:pt>
                <c:pt idx="414">
                  <c:v>0.146468356251717</c:v>
                </c:pt>
                <c:pt idx="415">
                  <c:v>0.151417165994644</c:v>
                </c:pt>
                <c:pt idx="416">
                  <c:v>0.15523515641689301</c:v>
                </c:pt>
                <c:pt idx="417">
                  <c:v>0.160704240202904</c:v>
                </c:pt>
                <c:pt idx="418">
                  <c:v>0.17096446454524999</c:v>
                </c:pt>
                <c:pt idx="419">
                  <c:v>0.18854820728301999</c:v>
                </c:pt>
                <c:pt idx="420">
                  <c:v>0.21454186737537401</c:v>
                </c:pt>
                <c:pt idx="421">
                  <c:v>0.24813373386859899</c:v>
                </c:pt>
                <c:pt idx="422">
                  <c:v>0.2867291867733</c:v>
                </c:pt>
                <c:pt idx="423">
                  <c:v>0.32648694515228299</c:v>
                </c:pt>
                <c:pt idx="424">
                  <c:v>0.363235533237457</c:v>
                </c:pt>
                <c:pt idx="425">
                  <c:v>0.39350008964538602</c:v>
                </c:pt>
                <c:pt idx="426">
                  <c:v>0.41529032588005099</c:v>
                </c:pt>
                <c:pt idx="427">
                  <c:v>0.42851838469505299</c:v>
                </c:pt>
                <c:pt idx="428">
                  <c:v>0.43479049205780002</c:v>
                </c:pt>
                <c:pt idx="429">
                  <c:v>0.43688014149665799</c:v>
                </c:pt>
                <c:pt idx="430">
                  <c:v>0.43791681528091397</c:v>
                </c:pt>
                <c:pt idx="431">
                  <c:v>0.44069427251815801</c:v>
                </c:pt>
                <c:pt idx="432">
                  <c:v>0.44723197817802401</c:v>
                </c:pt>
                <c:pt idx="433">
                  <c:v>0.45862126350402799</c:v>
                </c:pt>
                <c:pt idx="434">
                  <c:v>0.47502580285072299</c:v>
                </c:pt>
                <c:pt idx="435">
                  <c:v>0.49598187208175698</c:v>
                </c:pt>
                <c:pt idx="436">
                  <c:v>0.52071392536163297</c:v>
                </c:pt>
                <c:pt idx="437">
                  <c:v>0.54856568574905396</c:v>
                </c:pt>
                <c:pt idx="438">
                  <c:v>0.57917195558547996</c:v>
                </c:pt>
                <c:pt idx="439">
                  <c:v>0.61249840259552002</c:v>
                </c:pt>
                <c:pt idx="440">
                  <c:v>0.64854669570922896</c:v>
                </c:pt>
                <c:pt idx="441">
                  <c:v>0.68712681531906095</c:v>
                </c:pt>
                <c:pt idx="442">
                  <c:v>0.72743892669677701</c:v>
                </c:pt>
                <c:pt idx="443">
                  <c:v>0.76795840263366699</c:v>
                </c:pt>
                <c:pt idx="444">
                  <c:v>0.80661523342132602</c:v>
                </c:pt>
                <c:pt idx="445">
                  <c:v>0.84116524457931496</c:v>
                </c:pt>
                <c:pt idx="446">
                  <c:v>0.869709432125092</c:v>
                </c:pt>
                <c:pt idx="447">
                  <c:v>0.89118933677673295</c:v>
                </c:pt>
                <c:pt idx="448">
                  <c:v>0.90563344955444303</c:v>
                </c:pt>
                <c:pt idx="449">
                  <c:v>0.91417706012725797</c:v>
                </c:pt>
                <c:pt idx="450">
                  <c:v>0.91878265142440796</c:v>
                </c:pt>
                <c:pt idx="451">
                  <c:v>0.921908318996429</c:v>
                </c:pt>
                <c:pt idx="452">
                  <c:v>0.92607301473617498</c:v>
                </c:pt>
                <c:pt idx="453">
                  <c:v>0.93344175815582298</c:v>
                </c:pt>
                <c:pt idx="454">
                  <c:v>0.94549232721328702</c:v>
                </c:pt>
                <c:pt idx="455">
                  <c:v>0.962599277496338</c:v>
                </c:pt>
                <c:pt idx="456">
                  <c:v>0.98395866155624401</c:v>
                </c:pt>
                <c:pt idx="457">
                  <c:v>1.0078083276748699</c:v>
                </c:pt>
                <c:pt idx="458">
                  <c:v>1.03189253807068</c:v>
                </c:pt>
                <c:pt idx="459">
                  <c:v>1.05414307117462</c:v>
                </c:pt>
                <c:pt idx="460">
                  <c:v>1.0732953548431401</c:v>
                </c:pt>
                <c:pt idx="461">
                  <c:v>1.0891695022582999</c:v>
                </c:pt>
                <c:pt idx="462">
                  <c:v>1.10261726379395</c:v>
                </c:pt>
                <c:pt idx="463">
                  <c:v>1.11506330966949</c:v>
                </c:pt>
                <c:pt idx="464">
                  <c:v>1.12792420387268</c:v>
                </c:pt>
                <c:pt idx="465">
                  <c:v>1.1422119140625</c:v>
                </c:pt>
                <c:pt idx="466">
                  <c:v>1.1584486961364699</c:v>
                </c:pt>
                <c:pt idx="467">
                  <c:v>1.1767171621322601</c:v>
                </c:pt>
                <c:pt idx="468">
                  <c:v>1.1969141960144001</c:v>
                </c:pt>
                <c:pt idx="469">
                  <c:v>1.2189289331436199</c:v>
                </c:pt>
                <c:pt idx="470">
                  <c:v>1.2427281141281099</c:v>
                </c:pt>
                <c:pt idx="471">
                  <c:v>1.26836097240448</c:v>
                </c:pt>
                <c:pt idx="472">
                  <c:v>1.2958391904830899</c:v>
                </c:pt>
                <c:pt idx="473">
                  <c:v>1.32496130466461</c:v>
                </c:pt>
                <c:pt idx="474">
                  <c:v>1.35515713691711</c:v>
                </c:pt>
                <c:pt idx="475">
                  <c:v>1.38544797897339</c:v>
                </c:pt>
                <c:pt idx="476">
                  <c:v>1.41449058055878</c:v>
                </c:pt>
                <c:pt idx="477">
                  <c:v>1.4408421516418499</c:v>
                </c:pt>
                <c:pt idx="478">
                  <c:v>1.46341216564178</c:v>
                </c:pt>
                <c:pt idx="479">
                  <c:v>1.48174977302551</c:v>
                </c:pt>
                <c:pt idx="480">
                  <c:v>1.4963690042495701</c:v>
                </c:pt>
                <c:pt idx="481">
                  <c:v>1.5088075399398799</c:v>
                </c:pt>
                <c:pt idx="482">
                  <c:v>1.52126729488373</c:v>
                </c:pt>
                <c:pt idx="483">
                  <c:v>1.5359904766082799</c:v>
                </c:pt>
                <c:pt idx="484">
                  <c:v>1.5548059940338099</c:v>
                </c:pt>
                <c:pt idx="485">
                  <c:v>1.5789154767990099</c:v>
                </c:pt>
                <c:pt idx="486">
                  <c:v>1.6089105606079099</c:v>
                </c:pt>
                <c:pt idx="487">
                  <c:v>1.6448045969009399</c:v>
                </c:pt>
                <c:pt idx="488">
                  <c:v>1.6861485242843599</c:v>
                </c:pt>
                <c:pt idx="489">
                  <c:v>1.7321605682373</c:v>
                </c:pt>
                <c:pt idx="490">
                  <c:v>1.7817066907882699</c:v>
                </c:pt>
                <c:pt idx="491">
                  <c:v>1.83330178260803</c:v>
                </c:pt>
                <c:pt idx="492">
                  <c:v>1.8851615190505999</c:v>
                </c:pt>
                <c:pt idx="493">
                  <c:v>1.9354671239852901</c:v>
                </c:pt>
                <c:pt idx="494">
                  <c:v>1.9826244115829501</c:v>
                </c:pt>
                <c:pt idx="495">
                  <c:v>2.0254144668579102</c:v>
                </c:pt>
                <c:pt idx="496">
                  <c:v>2.0632340908050502</c:v>
                </c:pt>
                <c:pt idx="497">
                  <c:v>2.0960547924041699</c:v>
                </c:pt>
                <c:pt idx="498">
                  <c:v>2.1244437694549601</c:v>
                </c:pt>
                <c:pt idx="499">
                  <c:v>2.1494846343994101</c:v>
                </c:pt>
                <c:pt idx="500">
                  <c:v>2.17283034324646</c:v>
                </c:pt>
                <c:pt idx="501">
                  <c:v>2.1964807510375999</c:v>
                </c:pt>
                <c:pt idx="502">
                  <c:v>2.2226336002349898</c:v>
                </c:pt>
                <c:pt idx="503">
                  <c:v>2.25327801704407</c:v>
                </c:pt>
                <c:pt idx="504">
                  <c:v>2.2897861003875701</c:v>
                </c:pt>
                <c:pt idx="505">
                  <c:v>2.3325648307800302</c:v>
                </c:pt>
                <c:pt idx="506">
                  <c:v>2.3811054229736301</c:v>
                </c:pt>
                <c:pt idx="507">
                  <c:v>2.43409943580627</c:v>
                </c:pt>
                <c:pt idx="508">
                  <c:v>2.48968529701233</c:v>
                </c:pt>
                <c:pt idx="509">
                  <c:v>2.54573655128479</c:v>
                </c:pt>
                <c:pt idx="510">
                  <c:v>2.6000828742981001</c:v>
                </c:pt>
                <c:pt idx="511">
                  <c:v>2.65074491500854</c:v>
                </c:pt>
                <c:pt idx="512">
                  <c:v>2.6962623596191402</c:v>
                </c:pt>
                <c:pt idx="513">
                  <c:v>2.7359683513641402</c:v>
                </c:pt>
                <c:pt idx="514">
                  <c:v>2.7701518535614</c:v>
                </c:pt>
                <c:pt idx="515">
                  <c:v>2.79991674423218</c:v>
                </c:pt>
                <c:pt idx="516">
                  <c:v>2.8268406391143799</c:v>
                </c:pt>
                <c:pt idx="517">
                  <c:v>2.8524079322814901</c:v>
                </c:pt>
                <c:pt idx="518">
                  <c:v>2.8774886131286599</c:v>
                </c:pt>
                <c:pt idx="519">
                  <c:v>2.90254807472229</c:v>
                </c:pt>
                <c:pt idx="520">
                  <c:v>2.9278337955474898</c:v>
                </c:pt>
                <c:pt idx="521">
                  <c:v>2.9536452293396001</c:v>
                </c:pt>
                <c:pt idx="522">
                  <c:v>2.98058009147644</c:v>
                </c:pt>
                <c:pt idx="523">
                  <c:v>3.0094525814056401</c:v>
                </c:pt>
                <c:pt idx="524">
                  <c:v>3.0408480167388898</c:v>
                </c:pt>
                <c:pt idx="525">
                  <c:v>3.0749063491821298</c:v>
                </c:pt>
                <c:pt idx="526">
                  <c:v>3.11124467849731</c:v>
                </c:pt>
                <c:pt idx="527">
                  <c:v>3.1491746902465798</c:v>
                </c:pt>
                <c:pt idx="528">
                  <c:v>3.1879858970642099</c:v>
                </c:pt>
                <c:pt idx="529">
                  <c:v>3.22714495658875</c:v>
                </c:pt>
                <c:pt idx="530">
                  <c:v>3.2663891315460201</c:v>
                </c:pt>
                <c:pt idx="531">
                  <c:v>3.30575323104858</c:v>
                </c:pt>
                <c:pt idx="532">
                  <c:v>3.34541916847229</c:v>
                </c:pt>
                <c:pt idx="533">
                  <c:v>3.3855431079864502</c:v>
                </c:pt>
                <c:pt idx="534">
                  <c:v>3.4261741638183598</c:v>
                </c:pt>
                <c:pt idx="535">
                  <c:v>3.46714210510254</c:v>
                </c:pt>
                <c:pt idx="536">
                  <c:v>3.50797438621521</c:v>
                </c:pt>
                <c:pt idx="537">
                  <c:v>3.5478646755218501</c:v>
                </c:pt>
                <c:pt idx="538">
                  <c:v>3.5857470035553001</c:v>
                </c:pt>
                <c:pt idx="539">
                  <c:v>3.6204643249511701</c:v>
                </c:pt>
                <c:pt idx="540">
                  <c:v>3.6510264873504599</c:v>
                </c:pt>
                <c:pt idx="541">
                  <c:v>3.6769473552703902</c:v>
                </c:pt>
                <c:pt idx="542">
                  <c:v>3.6984570026397701</c:v>
                </c:pt>
                <c:pt idx="543">
                  <c:v>3.7164392471313499</c:v>
                </c:pt>
                <c:pt idx="544">
                  <c:v>3.73215579986572</c:v>
                </c:pt>
                <c:pt idx="545">
                  <c:v>3.7470459938049299</c:v>
                </c:pt>
                <c:pt idx="546">
                  <c:v>3.76250147819519</c:v>
                </c:pt>
                <c:pt idx="547">
                  <c:v>3.7799057960510201</c:v>
                </c:pt>
                <c:pt idx="548">
                  <c:v>3.8007428646087602</c:v>
                </c:pt>
                <c:pt idx="549">
                  <c:v>3.8265912532806401</c:v>
                </c:pt>
                <c:pt idx="550">
                  <c:v>3.8587093353271502</c:v>
                </c:pt>
                <c:pt idx="551">
                  <c:v>3.8974537849426301</c:v>
                </c:pt>
                <c:pt idx="552">
                  <c:v>3.9419958591461199</c:v>
                </c:pt>
                <c:pt idx="553">
                  <c:v>3.99043941497803</c:v>
                </c:pt>
                <c:pt idx="554">
                  <c:v>4.0402464866638201</c:v>
                </c:pt>
                <c:pt idx="555">
                  <c:v>4.0889749526977504</c:v>
                </c:pt>
                <c:pt idx="556">
                  <c:v>4.1350202560424796</c:v>
                </c:pt>
                <c:pt idx="557">
                  <c:v>4.1778736114501998</c:v>
                </c:pt>
                <c:pt idx="558">
                  <c:v>4.2179541587829599</c:v>
                </c:pt>
                <c:pt idx="559">
                  <c:v>4.2560801506042498</c:v>
                </c:pt>
                <c:pt idx="560">
                  <c:v>4.2928194999694798</c:v>
                </c:pt>
                <c:pt idx="561">
                  <c:v>4.3281679153442401</c:v>
                </c:pt>
                <c:pt idx="562">
                  <c:v>4.36159420013428</c:v>
                </c:pt>
                <c:pt idx="563">
                  <c:v>4.3921360969543501</c:v>
                </c:pt>
                <c:pt idx="564">
                  <c:v>4.4187712669372603</c:v>
                </c:pt>
                <c:pt idx="565">
                  <c:v>4.4407143592834499</c:v>
                </c:pt>
                <c:pt idx="566">
                  <c:v>4.45778560638428</c:v>
                </c:pt>
                <c:pt idx="567">
                  <c:v>4.4706959724426296</c:v>
                </c:pt>
                <c:pt idx="568">
                  <c:v>4.4812216758728001</c:v>
                </c:pt>
                <c:pt idx="569">
                  <c:v>4.4921436309814498</c:v>
                </c:pt>
                <c:pt idx="570">
                  <c:v>4.5066256523132298</c:v>
                </c:pt>
                <c:pt idx="571">
                  <c:v>4.5273318290710396</c:v>
                </c:pt>
                <c:pt idx="572">
                  <c:v>4.5556073188781703</c:v>
                </c:pt>
                <c:pt idx="573">
                  <c:v>4.5911803245544398</c:v>
                </c:pt>
                <c:pt idx="574">
                  <c:v>4.6323485374450701</c:v>
                </c:pt>
                <c:pt idx="575">
                  <c:v>4.6766815185546902</c:v>
                </c:pt>
                <c:pt idx="576">
                  <c:v>4.7219104766845703</c:v>
                </c:pt>
                <c:pt idx="577">
                  <c:v>4.7664351463317898</c:v>
                </c:pt>
                <c:pt idx="578">
                  <c:v>4.8093800544738796</c:v>
                </c:pt>
                <c:pt idx="579">
                  <c:v>4.8503689765930202</c:v>
                </c:pt>
                <c:pt idx="580">
                  <c:v>4.8892164230346697</c:v>
                </c:pt>
                <c:pt idx="581">
                  <c:v>4.9257793426513699</c:v>
                </c:pt>
                <c:pt idx="582">
                  <c:v>4.95996141433716</c:v>
                </c:pt>
                <c:pt idx="583">
                  <c:v>4.99178218841553</c:v>
                </c:pt>
                <c:pt idx="584">
                  <c:v>5.0213809013366699</c:v>
                </c:pt>
                <c:pt idx="585">
                  <c:v>5.04888868331909</c:v>
                </c:pt>
                <c:pt idx="586">
                  <c:v>5.0742592811584499</c:v>
                </c:pt>
                <c:pt idx="587">
                  <c:v>5.0973143577575701</c:v>
                </c:pt>
                <c:pt idx="588">
                  <c:v>5.1181130409240696</c:v>
                </c:pt>
                <c:pt idx="589">
                  <c:v>5.1373138427734402</c:v>
                </c:pt>
                <c:pt idx="590">
                  <c:v>5.1564693450927699</c:v>
                </c:pt>
                <c:pt idx="591">
                  <c:v>5.1778116226196298</c:v>
                </c:pt>
                <c:pt idx="592">
                  <c:v>5.2036557197570801</c:v>
                </c:pt>
                <c:pt idx="593">
                  <c:v>5.2355284690856898</c:v>
                </c:pt>
                <c:pt idx="594">
                  <c:v>5.2736458778381303</c:v>
                </c:pt>
                <c:pt idx="595">
                  <c:v>5.3167643547058097</c:v>
                </c:pt>
                <c:pt idx="596">
                  <c:v>5.3625802993774396</c:v>
                </c:pt>
                <c:pt idx="597">
                  <c:v>5.4083995819091797</c:v>
                </c:pt>
                <c:pt idx="598">
                  <c:v>5.4517569541931197</c:v>
                </c:pt>
                <c:pt idx="599">
                  <c:v>5.4908714294433603</c:v>
                </c:pt>
                <c:pt idx="600">
                  <c:v>5.5248651504516602</c:v>
                </c:pt>
                <c:pt idx="601">
                  <c:v>5.55385494232178</c:v>
                </c:pt>
                <c:pt idx="602">
                  <c:v>5.5788011550903303</c:v>
                </c:pt>
                <c:pt idx="603">
                  <c:v>5.60127878189087</c:v>
                </c:pt>
                <c:pt idx="604">
                  <c:v>5.6230034828186</c:v>
                </c:pt>
                <c:pt idx="605">
                  <c:v>5.64536428451538</c:v>
                </c:pt>
                <c:pt idx="606">
                  <c:v>5.6689562797546396</c:v>
                </c:pt>
                <c:pt idx="607">
                  <c:v>5.6934971809387198</c:v>
                </c:pt>
                <c:pt idx="608">
                  <c:v>5.7182335853576696</c:v>
                </c:pt>
                <c:pt idx="609">
                  <c:v>5.7427029609680202</c:v>
                </c:pt>
                <c:pt idx="610">
                  <c:v>5.7674636840820304</c:v>
                </c:pt>
                <c:pt idx="611">
                  <c:v>5.7944312095642099</c:v>
                </c:pt>
                <c:pt idx="612">
                  <c:v>5.8261780738830602</c:v>
                </c:pt>
                <c:pt idx="613">
                  <c:v>5.8647894859314</c:v>
                </c:pt>
                <c:pt idx="614">
                  <c:v>5.91107130050659</c:v>
                </c:pt>
                <c:pt idx="615">
                  <c:v>5.9641203880310103</c:v>
                </c:pt>
                <c:pt idx="616">
                  <c:v>6.0214414596557599</c:v>
                </c:pt>
                <c:pt idx="617">
                  <c:v>6.0797009468078604</c:v>
                </c:pt>
                <c:pt idx="618">
                  <c:v>6.13568019866943</c:v>
                </c:pt>
                <c:pt idx="619">
                  <c:v>6.1869091987609899</c:v>
                </c:pt>
                <c:pt idx="620">
                  <c:v>6.2319607734680202</c:v>
                </c:pt>
                <c:pt idx="621">
                  <c:v>6.2704815864562997</c:v>
                </c:pt>
                <c:pt idx="622">
                  <c:v>6.3028116226196298</c:v>
                </c:pt>
                <c:pt idx="623">
                  <c:v>6.3298325538635298</c:v>
                </c:pt>
                <c:pt idx="624">
                  <c:v>6.3528528213501003</c:v>
                </c:pt>
                <c:pt idx="625">
                  <c:v>6.3733801841735804</c:v>
                </c:pt>
                <c:pt idx="626">
                  <c:v>6.3927774429321298</c:v>
                </c:pt>
                <c:pt idx="627">
                  <c:v>6.4120445251464799</c:v>
                </c:pt>
                <c:pt idx="628">
                  <c:v>6.4316277503967303</c:v>
                </c:pt>
                <c:pt idx="629">
                  <c:v>6.4515070915222203</c:v>
                </c:pt>
                <c:pt idx="630">
                  <c:v>6.4715456962585396</c:v>
                </c:pt>
                <c:pt idx="631">
                  <c:v>6.4919557571411097</c:v>
                </c:pt>
                <c:pt idx="632">
                  <c:v>6.5135583877563503</c:v>
                </c:pt>
                <c:pt idx="633">
                  <c:v>6.5377526283264196</c:v>
                </c:pt>
                <c:pt idx="634">
                  <c:v>6.5661969184875497</c:v>
                </c:pt>
                <c:pt idx="635">
                  <c:v>6.60048627853394</c:v>
                </c:pt>
                <c:pt idx="636">
                  <c:v>6.6420612335205096</c:v>
                </c:pt>
                <c:pt idx="637">
                  <c:v>6.69238328933716</c:v>
                </c:pt>
                <c:pt idx="638">
                  <c:v>6.7524504661560103</c:v>
                </c:pt>
                <c:pt idx="639">
                  <c:v>6.8218050003051802</c:v>
                </c:pt>
                <c:pt idx="640">
                  <c:v>6.8982353210449201</c:v>
                </c:pt>
                <c:pt idx="641">
                  <c:v>6.97802686691284</c:v>
                </c:pt>
                <c:pt idx="642">
                  <c:v>7.0558028221130398</c:v>
                </c:pt>
                <c:pt idx="643">
                  <c:v>7.1251993179321298</c:v>
                </c:pt>
                <c:pt idx="644">
                  <c:v>7.1808767318725604</c:v>
                </c:pt>
                <c:pt idx="645">
                  <c:v>7.2202653884887704</c:v>
                </c:pt>
                <c:pt idx="646">
                  <c:v>7.2440304756164604</c:v>
                </c:pt>
                <c:pt idx="647">
                  <c:v>7.2558279037475604</c:v>
                </c:pt>
                <c:pt idx="648">
                  <c:v>7.2613968849182102</c:v>
                </c:pt>
                <c:pt idx="649">
                  <c:v>7.2666759490966797</c:v>
                </c:pt>
                <c:pt idx="650">
                  <c:v>7.2761816978454599</c:v>
                </c:pt>
                <c:pt idx="651">
                  <c:v>7.2922697067260804</c:v>
                </c:pt>
                <c:pt idx="652">
                  <c:v>7.3152103424072301</c:v>
                </c:pt>
                <c:pt idx="653">
                  <c:v>7.3437228202819798</c:v>
                </c:pt>
                <c:pt idx="654">
                  <c:v>7.3757266998290998</c:v>
                </c:pt>
                <c:pt idx="655">
                  <c:v>7.40909719467163</c:v>
                </c:pt>
                <c:pt idx="656">
                  <c:v>7.4425396919250497</c:v>
                </c:pt>
                <c:pt idx="657">
                  <c:v>7.4761662483215297</c:v>
                </c:pt>
                <c:pt idx="658">
                  <c:v>7.5118713378906303</c:v>
                </c:pt>
                <c:pt idx="659">
                  <c:v>7.5531458854675302</c:v>
                </c:pt>
                <c:pt idx="660">
                  <c:v>7.6039943695068404</c:v>
                </c:pt>
                <c:pt idx="661">
                  <c:v>7.6669325828552202</c:v>
                </c:pt>
                <c:pt idx="662">
                  <c:v>7.741943359375</c:v>
                </c:pt>
                <c:pt idx="663">
                  <c:v>7.8265252113342303</c:v>
                </c:pt>
                <c:pt idx="664">
                  <c:v>7.9160170555114702</c:v>
                </c:pt>
                <c:pt idx="665">
                  <c:v>8.0043621063232404</c:v>
                </c:pt>
                <c:pt idx="666">
                  <c:v>8.0854930877685494</c:v>
                </c:pt>
                <c:pt idx="667">
                  <c:v>8.1546344757080096</c:v>
                </c:pt>
                <c:pt idx="668">
                  <c:v>8.20898532867432</c:v>
                </c:pt>
                <c:pt idx="669">
                  <c:v>8.2479448318481392</c:v>
                </c:pt>
                <c:pt idx="670">
                  <c:v>8.2729864120483398</c:v>
                </c:pt>
                <c:pt idx="671">
                  <c:v>8.2872743606567401</c:v>
                </c:pt>
                <c:pt idx="672">
                  <c:v>8.2952213287353498</c:v>
                </c:pt>
                <c:pt idx="673">
                  <c:v>8.3018617630004901</c:v>
                </c:pt>
                <c:pt idx="674">
                  <c:v>8.3121623992919904</c:v>
                </c:pt>
                <c:pt idx="675">
                  <c:v>8.3300256729125994</c:v>
                </c:pt>
                <c:pt idx="676">
                  <c:v>8.3573837280273402</c:v>
                </c:pt>
                <c:pt idx="677">
                  <c:v>8.3939418792724592</c:v>
                </c:pt>
                <c:pt idx="678">
                  <c:v>8.4376020431518608</c:v>
                </c:pt>
                <c:pt idx="679">
                  <c:v>8.4856519699096697</c:v>
                </c:pt>
                <c:pt idx="680">
                  <c:v>8.5365562438964808</c:v>
                </c:pt>
                <c:pt idx="681">
                  <c:v>8.5908374786377006</c:v>
                </c:pt>
                <c:pt idx="682">
                  <c:v>8.65063571929932</c:v>
                </c:pt>
                <c:pt idx="683">
                  <c:v>8.7185363769531303</c:v>
                </c:pt>
                <c:pt idx="684">
                  <c:v>8.7964105606079102</c:v>
                </c:pt>
                <c:pt idx="685">
                  <c:v>8.8842477798461896</c:v>
                </c:pt>
                <c:pt idx="686">
                  <c:v>8.9796733856201207</c:v>
                </c:pt>
                <c:pt idx="687">
                  <c:v>9.0782661437988299</c:v>
                </c:pt>
                <c:pt idx="688">
                  <c:v>9.17443943023682</c:v>
                </c:pt>
                <c:pt idx="689">
                  <c:v>9.2624311447143608</c:v>
                </c:pt>
                <c:pt idx="690">
                  <c:v>9.3372898101806605</c:v>
                </c:pt>
                <c:pt idx="691">
                  <c:v>9.3956193923950195</c:v>
                </c:pt>
                <c:pt idx="692">
                  <c:v>9.4361505508422905</c:v>
                </c:pt>
                <c:pt idx="693">
                  <c:v>9.4600439071655291</c:v>
                </c:pt>
                <c:pt idx="694">
                  <c:v>9.4708185195922905</c:v>
                </c:pt>
                <c:pt idx="695">
                  <c:v>9.4740533828735405</c:v>
                </c:pt>
                <c:pt idx="696">
                  <c:v>9.4766302108764595</c:v>
                </c:pt>
                <c:pt idx="697">
                  <c:v>9.4855556488037092</c:v>
                </c:pt>
                <c:pt idx="698">
                  <c:v>9.5065832138061506</c:v>
                </c:pt>
                <c:pt idx="699">
                  <c:v>9.5435771942138707</c:v>
                </c:pt>
                <c:pt idx="700">
                  <c:v>9.5985288619995099</c:v>
                </c:pt>
                <c:pt idx="701">
                  <c:v>9.6718559265136701</c:v>
                </c:pt>
                <c:pt idx="702">
                  <c:v>9.7622499465942401</c:v>
                </c:pt>
                <c:pt idx="703">
                  <c:v>9.8664255142211896</c:v>
                </c:pt>
                <c:pt idx="704">
                  <c:v>9.9792900085449201</c:v>
                </c:pt>
                <c:pt idx="705">
                  <c:v>10.094616889953601</c:v>
                </c:pt>
                <c:pt idx="706">
                  <c:v>10.205859184265099</c:v>
                </c:pt>
                <c:pt idx="707">
                  <c:v>10.307079315185501</c:v>
                </c:pt>
                <c:pt idx="708">
                  <c:v>10.3940629959106</c:v>
                </c:pt>
                <c:pt idx="709">
                  <c:v>10.4653367996216</c:v>
                </c:pt>
                <c:pt idx="710">
                  <c:v>10.5224666595459</c:v>
                </c:pt>
                <c:pt idx="711">
                  <c:v>10.569114685058601</c:v>
                </c:pt>
                <c:pt idx="712">
                  <c:v>10.609178543090801</c:v>
                </c:pt>
                <c:pt idx="713">
                  <c:v>10.6457109451294</c:v>
                </c:pt>
                <c:pt idx="714">
                  <c:v>10.680939674377401</c:v>
                </c:pt>
                <c:pt idx="715">
                  <c:v>10.7162380218506</c:v>
                </c:pt>
                <c:pt idx="716">
                  <c:v>10.752402305603001</c:v>
                </c:pt>
                <c:pt idx="717">
                  <c:v>10.7904624938965</c:v>
                </c:pt>
                <c:pt idx="718">
                  <c:v>10.8321828842163</c:v>
                </c:pt>
                <c:pt idx="719">
                  <c:v>10.8797969818115</c:v>
                </c:pt>
                <c:pt idx="720">
                  <c:v>10.935248374939</c:v>
                </c:pt>
                <c:pt idx="721">
                  <c:v>10.9995679855347</c:v>
                </c:pt>
                <c:pt idx="722">
                  <c:v>11.072589874267599</c:v>
                </c:pt>
                <c:pt idx="723">
                  <c:v>11.1529541015625</c:v>
                </c:pt>
                <c:pt idx="724">
                  <c:v>11.238224029541</c:v>
                </c:pt>
                <c:pt idx="725">
                  <c:v>11.3251647949219</c:v>
                </c:pt>
                <c:pt idx="726">
                  <c:v>11.4100074768066</c:v>
                </c:pt>
                <c:pt idx="727">
                  <c:v>11.489118576049799</c:v>
                </c:pt>
                <c:pt idx="728">
                  <c:v>11.5598344802856</c:v>
                </c:pt>
                <c:pt idx="729">
                  <c:v>11.621253013610801</c:v>
                </c:pt>
                <c:pt idx="730">
                  <c:v>11.674552917480501</c:v>
                </c:pt>
                <c:pt idx="731">
                  <c:v>11.7226963043213</c:v>
                </c:pt>
                <c:pt idx="732">
                  <c:v>11.7694749832153</c:v>
                </c:pt>
                <c:pt idx="733">
                  <c:v>11.8181037902832</c:v>
                </c:pt>
                <c:pt idx="734">
                  <c:v>11.870409965515099</c:v>
                </c:pt>
                <c:pt idx="735">
                  <c:v>11.926745414733899</c:v>
                </c:pt>
                <c:pt idx="736">
                  <c:v>11.9864454269409</c:v>
                </c:pt>
                <c:pt idx="737">
                  <c:v>12.048460006713899</c:v>
                </c:pt>
                <c:pt idx="738">
                  <c:v>12.111896514892599</c:v>
                </c:pt>
                <c:pt idx="739">
                  <c:v>12.176206588745099</c:v>
                </c:pt>
                <c:pt idx="740">
                  <c:v>12.2408895492554</c:v>
                </c:pt>
                <c:pt idx="741">
                  <c:v>12.3049459457397</c:v>
                </c:pt>
                <c:pt idx="742">
                  <c:v>12.3666219711304</c:v>
                </c:pt>
                <c:pt idx="743">
                  <c:v>12.4235887527466</c:v>
                </c:pt>
                <c:pt idx="744">
                  <c:v>12.4737005233765</c:v>
                </c:pt>
                <c:pt idx="745">
                  <c:v>12.515973091125501</c:v>
                </c:pt>
                <c:pt idx="746">
                  <c:v>12.551347732543899</c:v>
                </c:pt>
                <c:pt idx="747">
                  <c:v>12.5827484130859</c:v>
                </c:pt>
                <c:pt idx="748">
                  <c:v>12.6143646240234</c:v>
                </c:pt>
                <c:pt idx="749">
                  <c:v>12.6505489349365</c:v>
                </c:pt>
                <c:pt idx="750">
                  <c:v>12.694664955139199</c:v>
                </c:pt>
                <c:pt idx="751">
                  <c:v>12.748614311218301</c:v>
                </c:pt>
                <c:pt idx="752">
                  <c:v>12.8127222061157</c:v>
                </c:pt>
                <c:pt idx="753">
                  <c:v>12.8858861923218</c:v>
                </c:pt>
                <c:pt idx="754">
                  <c:v>12.9657554626465</c:v>
                </c:pt>
                <c:pt idx="755">
                  <c:v>13.048903465271</c:v>
                </c:pt>
                <c:pt idx="756">
                  <c:v>13.131222724914601</c:v>
                </c:pt>
                <c:pt idx="757">
                  <c:v>13.2084865570068</c:v>
                </c:pt>
                <c:pt idx="758">
                  <c:v>13.277138710021999</c:v>
                </c:pt>
                <c:pt idx="759">
                  <c:v>13.335060119628899</c:v>
                </c:pt>
                <c:pt idx="760">
                  <c:v>13.382057189941399</c:v>
                </c:pt>
                <c:pt idx="761">
                  <c:v>13.419944763183601</c:v>
                </c:pt>
                <c:pt idx="762">
                  <c:v>13.4521026611328</c:v>
                </c:pt>
                <c:pt idx="763">
                  <c:v>13.4827556610107</c:v>
                </c:pt>
                <c:pt idx="764">
                  <c:v>13.5162143707275</c:v>
                </c:pt>
                <c:pt idx="765">
                  <c:v>13.5562906265259</c:v>
                </c:pt>
                <c:pt idx="766">
                  <c:v>13.605999946594199</c:v>
                </c:pt>
                <c:pt idx="767">
                  <c:v>13.667273521423301</c:v>
                </c:pt>
                <c:pt idx="768">
                  <c:v>13.740592956543001</c:v>
                </c:pt>
                <c:pt idx="769">
                  <c:v>13.8246459960938</c:v>
                </c:pt>
                <c:pt idx="770">
                  <c:v>13.91623878479</c:v>
                </c:pt>
                <c:pt idx="771">
                  <c:v>14.0104322433472</c:v>
                </c:pt>
                <c:pt idx="772">
                  <c:v>14.1011772155762</c:v>
                </c:pt>
                <c:pt idx="773">
                  <c:v>14.182508468627899</c:v>
                </c:pt>
                <c:pt idx="774">
                  <c:v>14.249835968017599</c:v>
                </c:pt>
                <c:pt idx="775">
                  <c:v>14.300838470459</c:v>
                </c:pt>
                <c:pt idx="776">
                  <c:v>14.3357286453247</c:v>
                </c:pt>
                <c:pt idx="777">
                  <c:v>14.357102394104</c:v>
                </c:pt>
                <c:pt idx="778">
                  <c:v>14.3695468902588</c:v>
                </c:pt>
                <c:pt idx="779">
                  <c:v>14.379040718078601</c:v>
                </c:pt>
                <c:pt idx="780">
                  <c:v>14.3922824859619</c:v>
                </c:pt>
                <c:pt idx="781">
                  <c:v>14.416205406189</c:v>
                </c:pt>
                <c:pt idx="782">
                  <c:v>14.457238197326699</c:v>
                </c:pt>
                <c:pt idx="783">
                  <c:v>14.5200281143188</c:v>
                </c:pt>
                <c:pt idx="784">
                  <c:v>14.6061363220215</c:v>
                </c:pt>
                <c:pt idx="785">
                  <c:v>14.713376998901399</c:v>
                </c:pt>
                <c:pt idx="786">
                  <c:v>14.8358707427979</c:v>
                </c:pt>
                <c:pt idx="787">
                  <c:v>14.964690208435099</c:v>
                </c:pt>
                <c:pt idx="788">
                  <c:v>15.089194297790501</c:v>
                </c:pt>
                <c:pt idx="789">
                  <c:v>15.1992797851563</c:v>
                </c:pt>
                <c:pt idx="790">
                  <c:v>15.287691116333001</c:v>
                </c:pt>
                <c:pt idx="791">
                  <c:v>15.3514003753662</c:v>
                </c:pt>
                <c:pt idx="792">
                  <c:v>15.39173412323</c:v>
                </c:pt>
                <c:pt idx="793">
                  <c:v>15.4136915206909</c:v>
                </c:pt>
                <c:pt idx="794">
                  <c:v>15.4247379302979</c:v>
                </c:pt>
                <c:pt idx="795">
                  <c:v>15.4331350326538</c:v>
                </c:pt>
                <c:pt idx="796">
                  <c:v>15.446341514587401</c:v>
                </c:pt>
                <c:pt idx="797">
                  <c:v>15.4698343276978</c:v>
                </c:pt>
                <c:pt idx="798">
                  <c:v>15.506640434265099</c:v>
                </c:pt>
                <c:pt idx="799">
                  <c:v>15.557476997375501</c:v>
                </c:pt>
                <c:pt idx="800">
                  <c:v>15.62131690979</c:v>
                </c:pt>
                <c:pt idx="801">
                  <c:v>15.695909500122101</c:v>
                </c:pt>
                <c:pt idx="802">
                  <c:v>15.7782697677612</c:v>
                </c:pt>
                <c:pt idx="803">
                  <c:v>15.864931106567401</c:v>
                </c:pt>
                <c:pt idx="804">
                  <c:v>15.9521627426147</c:v>
                </c:pt>
                <c:pt idx="805">
                  <c:v>16.035984039306602</c:v>
                </c:pt>
                <c:pt idx="806">
                  <c:v>16.112245559692401</c:v>
                </c:pt>
                <c:pt idx="807">
                  <c:v>16.177009582519499</c:v>
                </c:pt>
                <c:pt idx="808">
                  <c:v>16.2276821136475</c:v>
                </c:pt>
                <c:pt idx="809">
                  <c:v>16.264223098754901</c:v>
                </c:pt>
                <c:pt idx="810">
                  <c:v>16.289970397949201</c:v>
                </c:pt>
                <c:pt idx="811">
                  <c:v>16.311662673950199</c:v>
                </c:pt>
                <c:pt idx="812">
                  <c:v>16.3383274078369</c:v>
                </c:pt>
                <c:pt idx="813">
                  <c:v>16.378776550293001</c:v>
                </c:pt>
                <c:pt idx="814">
                  <c:v>16.439039230346701</c:v>
                </c:pt>
                <c:pt idx="815">
                  <c:v>16.521053314208999</c:v>
                </c:pt>
                <c:pt idx="816">
                  <c:v>16.622869491577099</c:v>
                </c:pt>
                <c:pt idx="817">
                  <c:v>16.739048004150401</c:v>
                </c:pt>
                <c:pt idx="818">
                  <c:v>16.861335754394499</c:v>
                </c:pt>
                <c:pt idx="819">
                  <c:v>16.9802551269531</c:v>
                </c:pt>
                <c:pt idx="820">
                  <c:v>17.087150573730501</c:v>
                </c:pt>
                <c:pt idx="821">
                  <c:v>17.175722122192401</c:v>
                </c:pt>
                <c:pt idx="822">
                  <c:v>17.242479324340799</c:v>
                </c:pt>
                <c:pt idx="823">
                  <c:v>17.286912918090799</c:v>
                </c:pt>
                <c:pt idx="824">
                  <c:v>17.311561584472699</c:v>
                </c:pt>
                <c:pt idx="825">
                  <c:v>17.3213405609131</c:v>
                </c:pt>
                <c:pt idx="826">
                  <c:v>17.322532653808601</c:v>
                </c:pt>
                <c:pt idx="827">
                  <c:v>17.321956634521499</c:v>
                </c:pt>
                <c:pt idx="828">
                  <c:v>17.3263835906982</c:v>
                </c:pt>
                <c:pt idx="829">
                  <c:v>17.341911315918001</c:v>
                </c:pt>
                <c:pt idx="830">
                  <c:v>17.373222351074201</c:v>
                </c:pt>
                <c:pt idx="831">
                  <c:v>17.422986984252901</c:v>
                </c:pt>
                <c:pt idx="832">
                  <c:v>17.4914245605469</c:v>
                </c:pt>
                <c:pt idx="833">
                  <c:v>17.5765075683594</c:v>
                </c:pt>
                <c:pt idx="834">
                  <c:v>17.674196243286101</c:v>
                </c:pt>
                <c:pt idx="835">
                  <c:v>17.778673171997099</c:v>
                </c:pt>
                <c:pt idx="836">
                  <c:v>17.8826580047607</c:v>
                </c:pt>
                <c:pt idx="837">
                  <c:v>17.978269577026399</c:v>
                </c:pt>
                <c:pt idx="838">
                  <c:v>18.058399200439499</c:v>
                </c:pt>
                <c:pt idx="839">
                  <c:v>18.118013381958001</c:v>
                </c:pt>
                <c:pt idx="840">
                  <c:v>18.1549892425537</c:v>
                </c:pt>
                <c:pt idx="841">
                  <c:v>18.17063331604</c:v>
                </c:pt>
                <c:pt idx="842">
                  <c:v>18.169776916503899</c:v>
                </c:pt>
                <c:pt idx="843">
                  <c:v>18.1602993011475</c:v>
                </c:pt>
                <c:pt idx="844">
                  <c:v>18.151826858520501</c:v>
                </c:pt>
                <c:pt idx="845">
                  <c:v>18.154283523559599</c:v>
                </c:pt>
                <c:pt idx="846">
                  <c:v>18.176206588745099</c:v>
                </c:pt>
                <c:pt idx="847">
                  <c:v>18.223537445068398</c:v>
                </c:pt>
                <c:pt idx="848">
                  <c:v>18.298700332641602</c:v>
                </c:pt>
                <c:pt idx="849">
                  <c:v>18.400281906127901</c:v>
                </c:pt>
                <c:pt idx="850">
                  <c:v>18.523096084594702</c:v>
                </c:pt>
                <c:pt idx="851">
                  <c:v>18.658515930175799</c:v>
                </c:pt>
                <c:pt idx="852">
                  <c:v>18.7956657409668</c:v>
                </c:pt>
                <c:pt idx="853">
                  <c:v>18.9232292175293</c:v>
                </c:pt>
                <c:pt idx="854">
                  <c:v>19.031436920166001</c:v>
                </c:pt>
                <c:pt idx="855">
                  <c:v>19.113489151001001</c:v>
                </c:pt>
                <c:pt idx="856">
                  <c:v>19.166406631469702</c:v>
                </c:pt>
                <c:pt idx="857">
                  <c:v>19.191204071044901</c:v>
                </c:pt>
                <c:pt idx="858">
                  <c:v>19.192424774169901</c:v>
                </c:pt>
                <c:pt idx="859">
                  <c:v>19.1771755218506</c:v>
                </c:pt>
                <c:pt idx="860">
                  <c:v>19.153947830200199</c:v>
                </c:pt>
                <c:pt idx="861">
                  <c:v>19.131393432617202</c:v>
                </c:pt>
                <c:pt idx="862">
                  <c:v>19.117317199706999</c:v>
                </c:pt>
                <c:pt idx="863">
                  <c:v>19.1180095672607</c:v>
                </c:pt>
                <c:pt idx="864">
                  <c:v>19.13791847229</c:v>
                </c:pt>
                <c:pt idx="865">
                  <c:v>19.1795654296875</c:v>
                </c:pt>
                <c:pt idx="866">
                  <c:v>19.243492126464801</c:v>
                </c:pt>
                <c:pt idx="867">
                  <c:v>19.328313827514599</c:v>
                </c:pt>
                <c:pt idx="868">
                  <c:v>19.430950164794901</c:v>
                </c:pt>
                <c:pt idx="869">
                  <c:v>19.5469970703125</c:v>
                </c:pt>
                <c:pt idx="870">
                  <c:v>19.671236038208001</c:v>
                </c:pt>
                <c:pt idx="871">
                  <c:v>19.798210144043001</c:v>
                </c:pt>
                <c:pt idx="872">
                  <c:v>19.9227695465088</c:v>
                </c:pt>
                <c:pt idx="873">
                  <c:v>20.0403861999512</c:v>
                </c:pt>
                <c:pt idx="874">
                  <c:v>20.1476020812988</c:v>
                </c:pt>
                <c:pt idx="875">
                  <c:v>20.242210388183601</c:v>
                </c:pt>
                <c:pt idx="876">
                  <c:v>20.323226928710898</c:v>
                </c:pt>
                <c:pt idx="877">
                  <c:v>20.3907070159912</c:v>
                </c:pt>
                <c:pt idx="878">
                  <c:v>20.445386886596701</c:v>
                </c:pt>
                <c:pt idx="879">
                  <c:v>20.488410949706999</c:v>
                </c:pt>
                <c:pt idx="880">
                  <c:v>20.521070480346701</c:v>
                </c:pt>
                <c:pt idx="881">
                  <c:v>20.5448188781738</c:v>
                </c:pt>
                <c:pt idx="882">
                  <c:v>20.561496734619102</c:v>
                </c:pt>
                <c:pt idx="883">
                  <c:v>20.573558807373001</c:v>
                </c:pt>
                <c:pt idx="884">
                  <c:v>20.584011077880898</c:v>
                </c:pt>
                <c:pt idx="885">
                  <c:v>20.595911026001001</c:v>
                </c:pt>
                <c:pt idx="886">
                  <c:v>20.611717224121101</c:v>
                </c:pt>
                <c:pt idx="887">
                  <c:v>20.6328220367432</c:v>
                </c:pt>
                <c:pt idx="888">
                  <c:v>20.6593837738037</c:v>
                </c:pt>
                <c:pt idx="889">
                  <c:v>20.690523147583001</c:v>
                </c:pt>
                <c:pt idx="890">
                  <c:v>20.724981307983398</c:v>
                </c:pt>
                <c:pt idx="891">
                  <c:v>20.762098312377901</c:v>
                </c:pt>
                <c:pt idx="892">
                  <c:v>20.802629470825199</c:v>
                </c:pt>
                <c:pt idx="893">
                  <c:v>20.849042892456101</c:v>
                </c:pt>
                <c:pt idx="894">
                  <c:v>20.905168533325199</c:v>
                </c:pt>
                <c:pt idx="895">
                  <c:v>20.9751987457275</c:v>
                </c:pt>
                <c:pt idx="896">
                  <c:v>21.062255859375</c:v>
                </c:pt>
                <c:pt idx="897">
                  <c:v>21.167039871215799</c:v>
                </c:pt>
                <c:pt idx="898">
                  <c:v>21.287063598632798</c:v>
                </c:pt>
                <c:pt idx="899">
                  <c:v>21.416660308837901</c:v>
                </c:pt>
                <c:pt idx="900">
                  <c:v>21.5479125976563</c:v>
                </c:pt>
                <c:pt idx="901">
                  <c:v>21.671991348266602</c:v>
                </c:pt>
                <c:pt idx="902">
                  <c:v>21.780878067016602</c:v>
                </c:pt>
                <c:pt idx="903">
                  <c:v>21.8689670562744</c:v>
                </c:pt>
                <c:pt idx="904">
                  <c:v>21.933895111083999</c:v>
                </c:pt>
                <c:pt idx="905">
                  <c:v>21.976612091064499</c:v>
                </c:pt>
                <c:pt idx="906">
                  <c:v>22.000467300415</c:v>
                </c:pt>
                <c:pt idx="907">
                  <c:v>22.009925842285199</c:v>
                </c:pt>
                <c:pt idx="908">
                  <c:v>22.009311676025401</c:v>
                </c:pt>
                <c:pt idx="909">
                  <c:v>22.001873016357401</c:v>
                </c:pt>
                <c:pt idx="910">
                  <c:v>21.989530563354499</c:v>
                </c:pt>
                <c:pt idx="911">
                  <c:v>21.9732875823975</c:v>
                </c:pt>
                <c:pt idx="912">
                  <c:v>21.954303741455099</c:v>
                </c:pt>
                <c:pt idx="913">
                  <c:v>21.934921264648398</c:v>
                </c:pt>
                <c:pt idx="914">
                  <c:v>21.919340133666999</c:v>
                </c:pt>
                <c:pt idx="915">
                  <c:v>21.913511276245099</c:v>
                </c:pt>
                <c:pt idx="916">
                  <c:v>21.924257278442401</c:v>
                </c:pt>
                <c:pt idx="917">
                  <c:v>21.9579181671143</c:v>
                </c:pt>
                <c:pt idx="918">
                  <c:v>22.018732070922901</c:v>
                </c:pt>
                <c:pt idx="919">
                  <c:v>22.107498168945298</c:v>
                </c:pt>
                <c:pt idx="920">
                  <c:v>22.220920562744102</c:v>
                </c:pt>
                <c:pt idx="921">
                  <c:v>22.352008819580099</c:v>
                </c:pt>
                <c:pt idx="922">
                  <c:v>22.491477966308601</c:v>
                </c:pt>
                <c:pt idx="923">
                  <c:v>22.629610061645501</c:v>
                </c:pt>
                <c:pt idx="924">
                  <c:v>22.7580661773682</c:v>
                </c:pt>
                <c:pt idx="925">
                  <c:v>22.871143341064499</c:v>
                </c:pt>
                <c:pt idx="926">
                  <c:v>22.966281890869102</c:v>
                </c:pt>
                <c:pt idx="927">
                  <c:v>23.043836593627901</c:v>
                </c:pt>
                <c:pt idx="928">
                  <c:v>23.1060905456543</c:v>
                </c:pt>
                <c:pt idx="929">
                  <c:v>23.1560382843018</c:v>
                </c:pt>
                <c:pt idx="930">
                  <c:v>23.196220397949201</c:v>
                </c:pt>
                <c:pt idx="931">
                  <c:v>23.227970123291001</c:v>
                </c:pt>
                <c:pt idx="932">
                  <c:v>23.25124168396</c:v>
                </c:pt>
                <c:pt idx="933">
                  <c:v>23.2649631500244</c:v>
                </c:pt>
                <c:pt idx="934">
                  <c:v>23.267656326293899</c:v>
                </c:pt>
                <c:pt idx="935">
                  <c:v>23.258415222168001</c:v>
                </c:pt>
                <c:pt idx="936">
                  <c:v>23.237794876098601</c:v>
                </c:pt>
                <c:pt idx="937">
                  <c:v>23.208713531494102</c:v>
                </c:pt>
                <c:pt idx="938">
                  <c:v>23.177019119262699</c:v>
                </c:pt>
                <c:pt idx="939">
                  <c:v>23.151201248168899</c:v>
                </c:pt>
                <c:pt idx="940">
                  <c:v>23.1413383483887</c:v>
                </c:pt>
                <c:pt idx="941">
                  <c:v>23.1572380065918</c:v>
                </c:pt>
                <c:pt idx="942">
                  <c:v>23.206394195556602</c:v>
                </c:pt>
                <c:pt idx="943">
                  <c:v>23.292213439941399</c:v>
                </c:pt>
                <c:pt idx="944">
                  <c:v>23.4130554199219</c:v>
                </c:pt>
                <c:pt idx="945">
                  <c:v>23.562150955200199</c:v>
                </c:pt>
                <c:pt idx="946">
                  <c:v>23.728456497192401</c:v>
                </c:pt>
                <c:pt idx="947">
                  <c:v>23.8982448577881</c:v>
                </c:pt>
                <c:pt idx="948">
                  <c:v>24.057323455810501</c:v>
                </c:pt>
                <c:pt idx="949">
                  <c:v>24.1934928894043</c:v>
                </c:pt>
                <c:pt idx="950">
                  <c:v>24.298517227172901</c:v>
                </c:pt>
                <c:pt idx="951">
                  <c:v>24.369237899780298</c:v>
                </c:pt>
                <c:pt idx="952">
                  <c:v>24.407554626464801</c:v>
                </c:pt>
                <c:pt idx="953">
                  <c:v>24.4195556640625</c:v>
                </c:pt>
                <c:pt idx="954">
                  <c:v>24.414068222045898</c:v>
                </c:pt>
                <c:pt idx="955">
                  <c:v>24.400936126708999</c:v>
                </c:pt>
                <c:pt idx="956">
                  <c:v>24.389471054077099</c:v>
                </c:pt>
                <c:pt idx="957">
                  <c:v>24.386766433715799</c:v>
                </c:pt>
                <c:pt idx="958">
                  <c:v>24.396812438964801</c:v>
                </c:pt>
                <c:pt idx="959">
                  <c:v>24.420240402221701</c:v>
                </c:pt>
                <c:pt idx="960">
                  <c:v>24.4548530578613</c:v>
                </c:pt>
                <c:pt idx="961">
                  <c:v>24.496707916259801</c:v>
                </c:pt>
                <c:pt idx="962">
                  <c:v>24.541612625122099</c:v>
                </c:pt>
                <c:pt idx="963">
                  <c:v>24.586643218994102</c:v>
                </c:pt>
                <c:pt idx="964">
                  <c:v>24.631305694580099</c:v>
                </c:pt>
                <c:pt idx="965">
                  <c:v>24.677885055541999</c:v>
                </c:pt>
                <c:pt idx="966">
                  <c:v>24.730821609497099</c:v>
                </c:pt>
                <c:pt idx="967">
                  <c:v>24.795166015625</c:v>
                </c:pt>
                <c:pt idx="968">
                  <c:v>24.874469757080099</c:v>
                </c:pt>
                <c:pt idx="969">
                  <c:v>24.969244003295898</c:v>
                </c:pt>
                <c:pt idx="970">
                  <c:v>25.076330184936499</c:v>
                </c:pt>
                <c:pt idx="971">
                  <c:v>25.189393997192401</c:v>
                </c:pt>
                <c:pt idx="972">
                  <c:v>25.300268173217798</c:v>
                </c:pt>
                <c:pt idx="973">
                  <c:v>25.400697708129901</c:v>
                </c:pt>
                <c:pt idx="974">
                  <c:v>25.484186172485401</c:v>
                </c:pt>
                <c:pt idx="975">
                  <c:v>25.547321319580099</c:v>
                </c:pt>
                <c:pt idx="976">
                  <c:v>25.590579986572301</c:v>
                </c:pt>
                <c:pt idx="977">
                  <c:v>25.617963790893601</c:v>
                </c:pt>
                <c:pt idx="978">
                  <c:v>25.636043548583999</c:v>
                </c:pt>
                <c:pt idx="979">
                  <c:v>25.652347564697301</c:v>
                </c:pt>
                <c:pt idx="980">
                  <c:v>25.673528671264599</c:v>
                </c:pt>
                <c:pt idx="981">
                  <c:v>25.703933715820298</c:v>
                </c:pt>
                <c:pt idx="982">
                  <c:v>25.744874954223601</c:v>
                </c:pt>
                <c:pt idx="983">
                  <c:v>25.794591903686499</c:v>
                </c:pt>
                <c:pt idx="984">
                  <c:v>25.8491325378418</c:v>
                </c:pt>
                <c:pt idx="985">
                  <c:v>25.904342651367202</c:v>
                </c:pt>
                <c:pt idx="986">
                  <c:v>25.958086013793899</c:v>
                </c:pt>
                <c:pt idx="987">
                  <c:v>26.011537551879901</c:v>
                </c:pt>
                <c:pt idx="988">
                  <c:v>26.068813323974599</c:v>
                </c:pt>
                <c:pt idx="989">
                  <c:v>26.135433197021499</c:v>
                </c:pt>
                <c:pt idx="990">
                  <c:v>26.216201782226602</c:v>
                </c:pt>
                <c:pt idx="991">
                  <c:v>26.3131618499756</c:v>
                </c:pt>
                <c:pt idx="992">
                  <c:v>26.424217224121101</c:v>
                </c:pt>
                <c:pt idx="993">
                  <c:v>26.542873382568398</c:v>
                </c:pt>
                <c:pt idx="994">
                  <c:v>26.6592102050781</c:v>
                </c:pt>
                <c:pt idx="995">
                  <c:v>26.761785507202099</c:v>
                </c:pt>
                <c:pt idx="996">
                  <c:v>26.8402404785156</c:v>
                </c:pt>
                <c:pt idx="997">
                  <c:v>26.887569427490199</c:v>
                </c:pt>
                <c:pt idx="998">
                  <c:v>26.9018955230713</c:v>
                </c:pt>
                <c:pt idx="999">
                  <c:v>26.887229919433601</c:v>
                </c:pt>
                <c:pt idx="1000">
                  <c:v>26.853000640869102</c:v>
                </c:pt>
                <c:pt idx="1001">
                  <c:v>26.812740325927699</c:v>
                </c:pt>
                <c:pt idx="1002">
                  <c:v>26.781665802001999</c:v>
                </c:pt>
                <c:pt idx="1003">
                  <c:v>26.7740077972412</c:v>
                </c:pt>
                <c:pt idx="1004">
                  <c:v>26.800464630126999</c:v>
                </c:pt>
                <c:pt idx="1005">
                  <c:v>26.866277694702099</c:v>
                </c:pt>
                <c:pt idx="1006">
                  <c:v>26.9702854156494</c:v>
                </c:pt>
                <c:pt idx="1007">
                  <c:v>27.105405807495099</c:v>
                </c:pt>
                <c:pt idx="1008">
                  <c:v>27.2603950500488</c:v>
                </c:pt>
                <c:pt idx="1009">
                  <c:v>27.422288894653299</c:v>
                </c:pt>
                <c:pt idx="1010">
                  <c:v>27.578563690185501</c:v>
                </c:pt>
                <c:pt idx="1011">
                  <c:v>27.718791961669901</c:v>
                </c:pt>
                <c:pt idx="1012">
                  <c:v>27.835710525512699</c:v>
                </c:pt>
                <c:pt idx="1013">
                  <c:v>27.9255485534668</c:v>
                </c:pt>
                <c:pt idx="1014">
                  <c:v>27.987751007080099</c:v>
                </c:pt>
                <c:pt idx="1015">
                  <c:v>28.024265289306602</c:v>
                </c:pt>
                <c:pt idx="1016">
                  <c:v>28.038751602172901</c:v>
                </c:pt>
                <c:pt idx="1017">
                  <c:v>28.0357360839844</c:v>
                </c:pt>
                <c:pt idx="1018">
                  <c:v>28.0201740264893</c:v>
                </c:pt>
                <c:pt idx="1019">
                  <c:v>27.997480392456101</c:v>
                </c:pt>
                <c:pt idx="1020">
                  <c:v>27.9736652374268</c:v>
                </c:pt>
                <c:pt idx="1021">
                  <c:v>27.955318450927699</c:v>
                </c:pt>
                <c:pt idx="1022">
                  <c:v>27.949302673339801</c:v>
                </c:pt>
                <c:pt idx="1023">
                  <c:v>27.962081909179702</c:v>
                </c:pt>
                <c:pt idx="1024">
                  <c:v>27.998897552490199</c:v>
                </c:pt>
                <c:pt idx="1025">
                  <c:v>28.062915802001999</c:v>
                </c:pt>
                <c:pt idx="1026">
                  <c:v>28.1545600891113</c:v>
                </c:pt>
                <c:pt idx="1027">
                  <c:v>28.2712726593018</c:v>
                </c:pt>
                <c:pt idx="1028">
                  <c:v>28.407732009887699</c:v>
                </c:pt>
                <c:pt idx="1029">
                  <c:v>28.556421279907202</c:v>
                </c:pt>
                <c:pt idx="1030">
                  <c:v>28.7085857391357</c:v>
                </c:pt>
                <c:pt idx="1031">
                  <c:v>28.855176925659201</c:v>
                </c:pt>
                <c:pt idx="1032">
                  <c:v>28.987695693969702</c:v>
                </c:pt>
                <c:pt idx="1033">
                  <c:v>29.09889793396</c:v>
                </c:pt>
                <c:pt idx="1034">
                  <c:v>29.183284759521499</c:v>
                </c:pt>
                <c:pt idx="1035">
                  <c:v>29.237287521362301</c:v>
                </c:pt>
                <c:pt idx="1036">
                  <c:v>29.259334564208999</c:v>
                </c:pt>
                <c:pt idx="1037">
                  <c:v>29.249780654907202</c:v>
                </c:pt>
                <c:pt idx="1038">
                  <c:v>29.21120262146</c:v>
                </c:pt>
                <c:pt idx="1039">
                  <c:v>29.148723602294901</c:v>
                </c:pt>
                <c:pt idx="1040">
                  <c:v>29.070117950439499</c:v>
                </c:pt>
                <c:pt idx="1041">
                  <c:v>28.9855651855469</c:v>
                </c:pt>
                <c:pt idx="1042">
                  <c:v>28.9072875976563</c:v>
                </c:pt>
                <c:pt idx="1043">
                  <c:v>28.848741531372099</c:v>
                </c:pt>
                <c:pt idx="1044">
                  <c:v>28.823221206665</c:v>
                </c:pt>
                <c:pt idx="1045">
                  <c:v>28.8415126800537</c:v>
                </c:pt>
                <c:pt idx="1046">
                  <c:v>28.909387588501001</c:v>
                </c:pt>
                <c:pt idx="1047">
                  <c:v>29.025671005248999</c:v>
                </c:pt>
                <c:pt idx="1048">
                  <c:v>29.181859970092798</c:v>
                </c:pt>
                <c:pt idx="1049">
                  <c:v>29.363325119018601</c:v>
                </c:pt>
                <c:pt idx="1050">
                  <c:v>29.5516681671143</c:v>
                </c:pt>
                <c:pt idx="1051">
                  <c:v>29.727716445922901</c:v>
                </c:pt>
                <c:pt idx="1052">
                  <c:v>29.874732971191399</c:v>
                </c:pt>
                <c:pt idx="1053">
                  <c:v>29.9807224273682</c:v>
                </c:pt>
                <c:pt idx="1054">
                  <c:v>30.039756774902301</c:v>
                </c:pt>
                <c:pt idx="1055">
                  <c:v>30.051876068115199</c:v>
                </c:pt>
                <c:pt idx="1056">
                  <c:v>30.022027969360298</c:v>
                </c:pt>
                <c:pt idx="1057">
                  <c:v>29.958467483520501</c:v>
                </c:pt>
                <c:pt idx="1058">
                  <c:v>29.871026992797901</c:v>
                </c:pt>
                <c:pt idx="1059">
                  <c:v>29.769718170166001</c:v>
                </c:pt>
                <c:pt idx="1060">
                  <c:v>29.6640815734863</c:v>
                </c:pt>
                <c:pt idx="1061">
                  <c:v>29.5631828308106</c:v>
                </c:pt>
                <c:pt idx="1062">
                  <c:v>29.475658416748001</c:v>
                </c:pt>
                <c:pt idx="1063">
                  <c:v>29.409254074096701</c:v>
                </c:pt>
                <c:pt idx="1064">
                  <c:v>29.370803833007798</c:v>
                </c:pt>
                <c:pt idx="1065">
                  <c:v>29.3668537139893</c:v>
                </c:pt>
                <c:pt idx="1066">
                  <c:v>29.4035453796387</c:v>
                </c:pt>
                <c:pt idx="1067">
                  <c:v>29.484657287597699</c:v>
                </c:pt>
                <c:pt idx="1068">
                  <c:v>29.6080226898193</c:v>
                </c:pt>
                <c:pt idx="1069">
                  <c:v>29.7633457183838</c:v>
                </c:pt>
                <c:pt idx="1070">
                  <c:v>29.932395935058601</c:v>
                </c:pt>
                <c:pt idx="1071">
                  <c:v>30.0912075042725</c:v>
                </c:pt>
                <c:pt idx="1072">
                  <c:v>30.214069366455099</c:v>
                </c:pt>
                <c:pt idx="1073">
                  <c:v>30.278989791870099</c:v>
                </c:pt>
                <c:pt idx="1074">
                  <c:v>30.273035049438501</c:v>
                </c:pt>
                <c:pt idx="1075">
                  <c:v>30.195508956909201</c:v>
                </c:pt>
                <c:pt idx="1076">
                  <c:v>30.0584411621094</c:v>
                </c:pt>
                <c:pt idx="1077">
                  <c:v>29.8839015960693</c:v>
                </c:pt>
                <c:pt idx="1078">
                  <c:v>29.699571609497099</c:v>
                </c:pt>
                <c:pt idx="1079">
                  <c:v>29.5329399108887</c:v>
                </c:pt>
                <c:pt idx="1080">
                  <c:v>29.4063014984131</c:v>
                </c:pt>
                <c:pt idx="1081">
                  <c:v>29.3328971862793</c:v>
                </c:pt>
                <c:pt idx="1082">
                  <c:v>29.3151035308838</c:v>
                </c:pt>
                <c:pt idx="1083">
                  <c:v>29.345190048217798</c:v>
                </c:pt>
                <c:pt idx="1084">
                  <c:v>29.408311843872099</c:v>
                </c:pt>
                <c:pt idx="1085">
                  <c:v>29.487073898315401</c:v>
                </c:pt>
                <c:pt idx="1086">
                  <c:v>29.566448211669901</c:v>
                </c:pt>
                <c:pt idx="1087">
                  <c:v>29.636764526367202</c:v>
                </c:pt>
                <c:pt idx="1088">
                  <c:v>29.6935844421387</c:v>
                </c:pt>
                <c:pt idx="1089">
                  <c:v>29.7351264953613</c:v>
                </c:pt>
                <c:pt idx="1090">
                  <c:v>29.759790420532202</c:v>
                </c:pt>
                <c:pt idx="1091">
                  <c:v>29.76438331604</c:v>
                </c:pt>
                <c:pt idx="1092">
                  <c:v>29.743494033813501</c:v>
                </c:pt>
                <c:pt idx="1093">
                  <c:v>29.690437316894499</c:v>
                </c:pt>
                <c:pt idx="1094">
                  <c:v>29.599769592285199</c:v>
                </c:pt>
                <c:pt idx="1095">
                  <c:v>29.470525741577202</c:v>
                </c:pt>
                <c:pt idx="1096">
                  <c:v>29.308595657348601</c:v>
                </c:pt>
                <c:pt idx="1097">
                  <c:v>29.127153396606399</c:v>
                </c:pt>
                <c:pt idx="1098">
                  <c:v>28.9448566436768</c:v>
                </c:pt>
                <c:pt idx="1099">
                  <c:v>28.782558441162099</c:v>
                </c:pt>
                <c:pt idx="1100">
                  <c:v>28.659162521362301</c:v>
                </c:pt>
                <c:pt idx="1101">
                  <c:v>28.5873718261719</c:v>
                </c:pt>
                <c:pt idx="1102">
                  <c:v>28.570116043090799</c:v>
                </c:pt>
                <c:pt idx="1103">
                  <c:v>28.599143981933601</c:v>
                </c:pt>
                <c:pt idx="1104">
                  <c:v>28.656431198120099</c:v>
                </c:pt>
                <c:pt idx="1105">
                  <c:v>28.718240737915</c:v>
                </c:pt>
                <c:pt idx="1106">
                  <c:v>28.7606391906738</c:v>
                </c:pt>
                <c:pt idx="1107">
                  <c:v>28.764690399169901</c:v>
                </c:pt>
                <c:pt idx="1108">
                  <c:v>28.7204704284668</c:v>
                </c:pt>
                <c:pt idx="1109">
                  <c:v>28.629108428955099</c:v>
                </c:pt>
                <c:pt idx="1110">
                  <c:v>28.5023288726807</c:v>
                </c:pt>
                <c:pt idx="1111">
                  <c:v>28.359037399291999</c:v>
                </c:pt>
                <c:pt idx="1112">
                  <c:v>28.219646453857401</c:v>
                </c:pt>
                <c:pt idx="1113">
                  <c:v>28.099586486816399</c:v>
                </c:pt>
                <c:pt idx="1114">
                  <c:v>28.004459381103501</c:v>
                </c:pt>
                <c:pt idx="1115">
                  <c:v>27.928926467895501</c:v>
                </c:pt>
                <c:pt idx="1116">
                  <c:v>27.859550476074201</c:v>
                </c:pt>
                <c:pt idx="1117">
                  <c:v>27.7798366546631</c:v>
                </c:pt>
                <c:pt idx="1118">
                  <c:v>27.675321578979499</c:v>
                </c:pt>
                <c:pt idx="1119">
                  <c:v>27.537351608276399</c:v>
                </c:pt>
                <c:pt idx="1120">
                  <c:v>27.3650417327881</c:v>
                </c:pt>
                <c:pt idx="1121">
                  <c:v>27.1651420593262</c:v>
                </c:pt>
                <c:pt idx="1122">
                  <c:v>26.950128555297901</c:v>
                </c:pt>
                <c:pt idx="1123">
                  <c:v>26.73486328125</c:v>
                </c:pt>
                <c:pt idx="1124">
                  <c:v>26.532712936401399</c:v>
                </c:pt>
                <c:pt idx="1125">
                  <c:v>26.352434158325199</c:v>
                </c:pt>
                <c:pt idx="1126">
                  <c:v>26.196649551391602</c:v>
                </c:pt>
                <c:pt idx="1127">
                  <c:v>26.0623874664307</c:v>
                </c:pt>
                <c:pt idx="1128">
                  <c:v>25.943346023559599</c:v>
                </c:pt>
                <c:pt idx="1129">
                  <c:v>25.8330993652344</c:v>
                </c:pt>
                <c:pt idx="1130">
                  <c:v>25.7281703948975</c:v>
                </c:pt>
                <c:pt idx="1131">
                  <c:v>25.629695892333999</c:v>
                </c:pt>
                <c:pt idx="1132">
                  <c:v>25.5429286956787</c:v>
                </c:pt>
                <c:pt idx="1133">
                  <c:v>25.474683761596701</c:v>
                </c:pt>
                <c:pt idx="1134">
                  <c:v>25.429670333862301</c:v>
                </c:pt>
                <c:pt idx="1135">
                  <c:v>25.407091140747099</c:v>
                </c:pt>
                <c:pt idx="1136">
                  <c:v>25.399173736572301</c:v>
                </c:pt>
                <c:pt idx="1137">
                  <c:v>25.391895294189499</c:v>
                </c:pt>
                <c:pt idx="1138">
                  <c:v>25.3678379058838</c:v>
                </c:pt>
                <c:pt idx="1139">
                  <c:v>25.309972763061499</c:v>
                </c:pt>
                <c:pt idx="1140">
                  <c:v>25.205335617065401</c:v>
                </c:pt>
                <c:pt idx="1141">
                  <c:v>25.047826766967798</c:v>
                </c:pt>
                <c:pt idx="1142">
                  <c:v>24.839679718017599</c:v>
                </c:pt>
                <c:pt idx="1143">
                  <c:v>24.590915679931602</c:v>
                </c:pt>
                <c:pt idx="1144">
                  <c:v>24.3172702789307</c:v>
                </c:pt>
                <c:pt idx="1145">
                  <c:v>24.037036895751999</c:v>
                </c:pt>
                <c:pt idx="1146">
                  <c:v>23.7678737640381</c:v>
                </c:pt>
                <c:pt idx="1147">
                  <c:v>23.524204254150401</c:v>
                </c:pt>
                <c:pt idx="1148">
                  <c:v>23.3157634735107</c:v>
                </c:pt>
                <c:pt idx="1149">
                  <c:v>23.147325515747099</c:v>
                </c:pt>
                <c:pt idx="1150">
                  <c:v>23.019487380981399</c:v>
                </c:pt>
                <c:pt idx="1151">
                  <c:v>22.929792404174801</c:v>
                </c:pt>
                <c:pt idx="1152">
                  <c:v>22.874025344848601</c:v>
                </c:pt>
                <c:pt idx="1153">
                  <c:v>22.8471374511719</c:v>
                </c:pt>
                <c:pt idx="1154">
                  <c:v>22.843620300293001</c:v>
                </c:pt>
                <c:pt idx="1155">
                  <c:v>22.857439041137699</c:v>
                </c:pt>
                <c:pt idx="1156">
                  <c:v>22.8816623687744</c:v>
                </c:pt>
                <c:pt idx="1157">
                  <c:v>22.9084377288818</c:v>
                </c:pt>
                <c:pt idx="1158">
                  <c:v>22.929130554199201</c:v>
                </c:pt>
                <c:pt idx="1159">
                  <c:v>22.9347133636475</c:v>
                </c:pt>
                <c:pt idx="1160">
                  <c:v>22.916561126708999</c:v>
                </c:pt>
                <c:pt idx="1161">
                  <c:v>22.867517471313501</c:v>
                </c:pt>
                <c:pt idx="1162">
                  <c:v>22.783079147338899</c:v>
                </c:pt>
                <c:pt idx="1163">
                  <c:v>22.662235260009801</c:v>
                </c:pt>
                <c:pt idx="1164">
                  <c:v>22.507707595825199</c:v>
                </c:pt>
                <c:pt idx="1165">
                  <c:v>22.325546264648398</c:v>
                </c:pt>
                <c:pt idx="1166">
                  <c:v>22.124179840087901</c:v>
                </c:pt>
                <c:pt idx="1167">
                  <c:v>21.913478851318398</c:v>
                </c:pt>
                <c:pt idx="1168">
                  <c:v>21.703758239746101</c:v>
                </c:pt>
                <c:pt idx="1169">
                  <c:v>21.5048732757568</c:v>
                </c:pt>
                <c:pt idx="1170">
                  <c:v>21.3255424499512</c:v>
                </c:pt>
                <c:pt idx="1171">
                  <c:v>21.1727809906006</c:v>
                </c:pt>
                <c:pt idx="1172">
                  <c:v>21.051519393920898</c:v>
                </c:pt>
                <c:pt idx="1173">
                  <c:v>20.964277267456101</c:v>
                </c:pt>
                <c:pt idx="1174">
                  <c:v>20.910932540893601</c:v>
                </c:pt>
                <c:pt idx="1175">
                  <c:v>20.8887634277344</c:v>
                </c:pt>
                <c:pt idx="1176">
                  <c:v>20.892753601074201</c:v>
                </c:pt>
                <c:pt idx="1177">
                  <c:v>20.9161167144775</c:v>
                </c:pt>
                <c:pt idx="1178">
                  <c:v>20.950950622558601</c:v>
                </c:pt>
                <c:pt idx="1179">
                  <c:v>20.9887294769287</c:v>
                </c:pt>
                <c:pt idx="1180">
                  <c:v>21.020778656005898</c:v>
                </c:pt>
                <c:pt idx="1181">
                  <c:v>21.038501739501999</c:v>
                </c:pt>
                <c:pt idx="1182">
                  <c:v>21.033817291259801</c:v>
                </c:pt>
                <c:pt idx="1183">
                  <c:v>20.9998378753662</c:v>
                </c:pt>
                <c:pt idx="1184">
                  <c:v>20.931617736816399</c:v>
                </c:pt>
                <c:pt idx="1185">
                  <c:v>20.827001571655298</c:v>
                </c:pt>
                <c:pt idx="1186">
                  <c:v>20.687147140502901</c:v>
                </c:pt>
                <c:pt idx="1187">
                  <c:v>20.516874313354499</c:v>
                </c:pt>
                <c:pt idx="1188">
                  <c:v>20.324569702148398</c:v>
                </c:pt>
                <c:pt idx="1189">
                  <c:v>20.121616363525401</c:v>
                </c:pt>
                <c:pt idx="1190">
                  <c:v>19.921012878418001</c:v>
                </c:pt>
                <c:pt idx="1191">
                  <c:v>19.7355632781982</c:v>
                </c:pt>
                <c:pt idx="1192">
                  <c:v>19.576105117797901</c:v>
                </c:pt>
                <c:pt idx="1193">
                  <c:v>19.450008392333999</c:v>
                </c:pt>
                <c:pt idx="1194">
                  <c:v>19.360279083251999</c:v>
                </c:pt>
                <c:pt idx="1195">
                  <c:v>19.305299758911101</c:v>
                </c:pt>
                <c:pt idx="1196">
                  <c:v>19.279394149780298</c:v>
                </c:pt>
                <c:pt idx="1197">
                  <c:v>19.274141311645501</c:v>
                </c:pt>
                <c:pt idx="1198">
                  <c:v>19.279945373535199</c:v>
                </c:pt>
                <c:pt idx="1199">
                  <c:v>19.287528991699201</c:v>
                </c:pt>
                <c:pt idx="1200">
                  <c:v>19.289068222045898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59-4A93-A89C-82E770BCAB54}"/>
            </c:ext>
          </c:extLst>
        </c:ser>
        <c:ser>
          <c:idx val="4"/>
          <c:order val="4"/>
          <c:tx>
            <c:strRef>
              <c:f>Y!$F$1</c:f>
              <c:strCache>
                <c:ptCount val="1"/>
                <c:pt idx="0">
                  <c:v>No.5 Flooded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Y!$F$2:$F$1202</c:f>
              <c:numCache>
                <c:formatCode>0.00E+00</c:formatCode>
                <c:ptCount val="1201"/>
                <c:pt idx="0">
                  <c:v>-3.44873580615968E-4</c:v>
                </c:pt>
                <c:pt idx="1">
                  <c:v>-6.0097477398812797E-3</c:v>
                </c:pt>
                <c:pt idx="2">
                  <c:v>-2.0698251202702501E-2</c:v>
                </c:pt>
                <c:pt idx="3">
                  <c:v>-3.9943706244230298E-2</c:v>
                </c:pt>
                <c:pt idx="4">
                  <c:v>-5.8802627027034801E-2</c:v>
                </c:pt>
                <c:pt idx="5">
                  <c:v>-7.2915196418762193E-2</c:v>
                </c:pt>
                <c:pt idx="6">
                  <c:v>-7.9328723251819597E-2</c:v>
                </c:pt>
                <c:pt idx="7" formatCode="General">
                  <c:v>-7.6809823513031006E-2</c:v>
                </c:pt>
                <c:pt idx="8" formatCode="General">
                  <c:v>-6.5758965909480993E-2</c:v>
                </c:pt>
                <c:pt idx="9">
                  <c:v>-4.7812528908252702E-2</c:v>
                </c:pt>
                <c:pt idx="10">
                  <c:v>-2.5345088914036799E-2</c:v>
                </c:pt>
                <c:pt idx="11">
                  <c:v>-1.0648767929524201E-3</c:v>
                </c:pt>
                <c:pt idx="12">
                  <c:v>2.2446403279900599E-2</c:v>
                </c:pt>
                <c:pt idx="13">
                  <c:v>4.3016470968723297E-2</c:v>
                </c:pt>
                <c:pt idx="14" formatCode="General">
                  <c:v>5.9147272258996998E-2</c:v>
                </c:pt>
                <c:pt idx="15">
                  <c:v>7.0126853883266393E-2</c:v>
                </c:pt>
                <c:pt idx="16">
                  <c:v>7.5996562838554396E-2</c:v>
                </c:pt>
                <c:pt idx="17">
                  <c:v>7.7502809464931502E-2</c:v>
                </c:pt>
                <c:pt idx="18">
                  <c:v>7.5924821197986603E-2</c:v>
                </c:pt>
                <c:pt idx="19">
                  <c:v>7.2949521243572193E-2</c:v>
                </c:pt>
                <c:pt idx="20" formatCode="General">
                  <c:v>7.0400744676589994E-2</c:v>
                </c:pt>
                <c:pt idx="21">
                  <c:v>6.9932430982589694E-2</c:v>
                </c:pt>
                <c:pt idx="22">
                  <c:v>7.2690494358539595E-2</c:v>
                </c:pt>
                <c:pt idx="23" formatCode="General">
                  <c:v>7.9057864844799E-2</c:v>
                </c:pt>
                <c:pt idx="24">
                  <c:v>8.8672295212745694E-2</c:v>
                </c:pt>
                <c:pt idx="25" formatCode="General">
                  <c:v>0.100629568099976</c:v>
                </c:pt>
                <c:pt idx="26" formatCode="General">
                  <c:v>0.113727331161499</c:v>
                </c:pt>
                <c:pt idx="27" formatCode="General">
                  <c:v>0.126612678170204</c:v>
                </c:pt>
                <c:pt idx="28" formatCode="General">
                  <c:v>0.13806235790252699</c:v>
                </c:pt>
                <c:pt idx="29" formatCode="General">
                  <c:v>0.14714558422565499</c:v>
                </c:pt>
                <c:pt idx="30" formatCode="General">
                  <c:v>0.15340200066566501</c:v>
                </c:pt>
                <c:pt idx="31" formatCode="General">
                  <c:v>0.15690636634826699</c:v>
                </c:pt>
                <c:pt idx="32" formatCode="General">
                  <c:v>0.15828076004982</c:v>
                </c:pt>
                <c:pt idx="33" formatCode="General">
                  <c:v>0.15862084925174699</c:v>
                </c:pt>
                <c:pt idx="34" formatCode="General">
                  <c:v>0.159240633249283</c:v>
                </c:pt>
                <c:pt idx="35" formatCode="General">
                  <c:v>0.16140156984329199</c:v>
                </c:pt>
                <c:pt idx="36" formatCode="General">
                  <c:v>0.16613595187663999</c:v>
                </c:pt>
                <c:pt idx="37" formatCode="General">
                  <c:v>0.174076437950134</c:v>
                </c:pt>
                <c:pt idx="38" formatCode="General">
                  <c:v>0.18536913394928001</c:v>
                </c:pt>
                <c:pt idx="39" formatCode="General">
                  <c:v>0.19961631298065199</c:v>
                </c:pt>
                <c:pt idx="40" formatCode="General">
                  <c:v>0.21594707667827601</c:v>
                </c:pt>
                <c:pt idx="41" formatCode="General">
                  <c:v>0.23321633040904999</c:v>
                </c:pt>
                <c:pt idx="42" formatCode="General">
                  <c:v>0.25019395351409901</c:v>
                </c:pt>
                <c:pt idx="43" formatCode="General">
                  <c:v>0.26571404933929399</c:v>
                </c:pt>
                <c:pt idx="44" formatCode="General">
                  <c:v>0.27884972095489502</c:v>
                </c:pt>
                <c:pt idx="45" formatCode="General">
                  <c:v>0.28895205259323098</c:v>
                </c:pt>
                <c:pt idx="46" formatCode="General">
                  <c:v>0.29562750458717302</c:v>
                </c:pt>
                <c:pt idx="47" formatCode="General">
                  <c:v>0.298797637224197</c:v>
                </c:pt>
                <c:pt idx="48" formatCode="General">
                  <c:v>0.298774093389511</c:v>
                </c:pt>
                <c:pt idx="49" formatCode="General">
                  <c:v>0.29623517394065901</c:v>
                </c:pt>
                <c:pt idx="50" formatCode="General">
                  <c:v>0.29215571284294101</c:v>
                </c:pt>
                <c:pt idx="51" formatCode="General">
                  <c:v>0.287656009197235</c:v>
                </c:pt>
                <c:pt idx="52" formatCode="General">
                  <c:v>0.28384009003639199</c:v>
                </c:pt>
                <c:pt idx="53" formatCode="General">
                  <c:v>0.28180706501007102</c:v>
                </c:pt>
                <c:pt idx="54" formatCode="General">
                  <c:v>0.28254535794258101</c:v>
                </c:pt>
                <c:pt idx="55" formatCode="General">
                  <c:v>0.28685894608497597</c:v>
                </c:pt>
                <c:pt idx="56" formatCode="General">
                  <c:v>0.29525914788246199</c:v>
                </c:pt>
                <c:pt idx="57" formatCode="General">
                  <c:v>0.30781766772270203</c:v>
                </c:pt>
                <c:pt idx="58" formatCode="General">
                  <c:v>0.32413703203201299</c:v>
                </c:pt>
                <c:pt idx="59" formatCode="General">
                  <c:v>0.34341320395469699</c:v>
                </c:pt>
                <c:pt idx="60" formatCode="General">
                  <c:v>0.36458170413970997</c:v>
                </c:pt>
                <c:pt idx="61" formatCode="General">
                  <c:v>0.38639318943023698</c:v>
                </c:pt>
                <c:pt idx="62" formatCode="General">
                  <c:v>0.40742859244346602</c:v>
                </c:pt>
                <c:pt idx="63" formatCode="General">
                  <c:v>0.42617824673652599</c:v>
                </c:pt>
                <c:pt idx="64" formatCode="General">
                  <c:v>0.44116225838661199</c:v>
                </c:pt>
                <c:pt idx="65" formatCode="General">
                  <c:v>0.45106467604637202</c:v>
                </c:pt>
                <c:pt idx="66" formatCode="General">
                  <c:v>0.45498847961425798</c:v>
                </c:pt>
                <c:pt idx="67" formatCode="General">
                  <c:v>0.45268407464027399</c:v>
                </c:pt>
                <c:pt idx="68" formatCode="General">
                  <c:v>0.444602400064468</c:v>
                </c:pt>
                <c:pt idx="69" formatCode="General">
                  <c:v>0.43194413185119601</c:v>
                </c:pt>
                <c:pt idx="70" formatCode="General">
                  <c:v>0.41653183102607699</c:v>
                </c:pt>
                <c:pt idx="71" formatCode="General">
                  <c:v>0.40077087283134499</c:v>
                </c:pt>
                <c:pt idx="72" formatCode="General">
                  <c:v>0.38733118772506703</c:v>
                </c:pt>
                <c:pt idx="73" formatCode="General">
                  <c:v>0.37878811359405501</c:v>
                </c:pt>
                <c:pt idx="74" formatCode="General">
                  <c:v>0.37718459963798501</c:v>
                </c:pt>
                <c:pt idx="75" formatCode="General">
                  <c:v>0.38367545604705799</c:v>
                </c:pt>
                <c:pt idx="76" formatCode="General">
                  <c:v>0.39831170439720198</c:v>
                </c:pt>
                <c:pt idx="77" formatCode="General">
                  <c:v>0.42022889852523798</c:v>
                </c:pt>
                <c:pt idx="78" formatCode="General">
                  <c:v>0.44792520999908397</c:v>
                </c:pt>
                <c:pt idx="79" formatCode="General">
                  <c:v>0.47948014736175498</c:v>
                </c:pt>
                <c:pt idx="80" formatCode="General">
                  <c:v>0.51261967420578003</c:v>
                </c:pt>
                <c:pt idx="81" formatCode="General">
                  <c:v>0.54472839832305897</c:v>
                </c:pt>
                <c:pt idx="82" formatCode="General">
                  <c:v>0.572950780391693</c:v>
                </c:pt>
                <c:pt idx="83" formatCode="General">
                  <c:v>0.594526886940002</c:v>
                </c:pt>
                <c:pt idx="84" formatCode="General">
                  <c:v>0.6072136759758</c:v>
                </c:pt>
                <c:pt idx="85" formatCode="General">
                  <c:v>0.60964500904083296</c:v>
                </c:pt>
                <c:pt idx="86" formatCode="General">
                  <c:v>0.60157400369644198</c:v>
                </c:pt>
                <c:pt idx="87" formatCode="General">
                  <c:v>0.58397567272186302</c:v>
                </c:pt>
                <c:pt idx="88" formatCode="General">
                  <c:v>0.55903565883636497</c:v>
                </c:pt>
                <c:pt idx="89" formatCode="General">
                  <c:v>0.52994698286056496</c:v>
                </c:pt>
                <c:pt idx="90" formatCode="General">
                  <c:v>0.50052821636199996</c:v>
                </c:pt>
                <c:pt idx="91" formatCode="General">
                  <c:v>0.47465947270393399</c:v>
                </c:pt>
                <c:pt idx="92" formatCode="General">
                  <c:v>0.45555189251899703</c:v>
                </c:pt>
                <c:pt idx="93" formatCode="General">
                  <c:v>0.44528603553772</c:v>
                </c:pt>
                <c:pt idx="94" formatCode="General">
                  <c:v>0.44461250305175798</c:v>
                </c:pt>
                <c:pt idx="95" formatCode="General">
                  <c:v>0.45311170816421498</c:v>
                </c:pt>
                <c:pt idx="96" formatCode="General">
                  <c:v>0.469432502985001</c:v>
                </c:pt>
                <c:pt idx="97" formatCode="General">
                  <c:v>0.49164912104606601</c:v>
                </c:pt>
                <c:pt idx="98" formatCode="General">
                  <c:v>0.517705857753754</c:v>
                </c:pt>
                <c:pt idx="99" formatCode="General">
                  <c:v>0.54558086395263705</c:v>
                </c:pt>
                <c:pt idx="100" formatCode="General">
                  <c:v>0.57325071096420299</c:v>
                </c:pt>
                <c:pt idx="101" formatCode="General">
                  <c:v>0.59887838363647505</c:v>
                </c:pt>
                <c:pt idx="102" formatCode="General">
                  <c:v>0.62090641260147095</c:v>
                </c:pt>
                <c:pt idx="103" formatCode="General">
                  <c:v>0.63804954290390004</c:v>
                </c:pt>
                <c:pt idx="104" formatCode="General">
                  <c:v>0.64923793077468905</c:v>
                </c:pt>
                <c:pt idx="105" formatCode="General">
                  <c:v>0.65361368656158403</c:v>
                </c:pt>
                <c:pt idx="106" formatCode="General">
                  <c:v>0.650540351867676</c:v>
                </c:pt>
                <c:pt idx="107" formatCode="General">
                  <c:v>0.63982778787612904</c:v>
                </c:pt>
                <c:pt idx="108" formatCode="General">
                  <c:v>0.62208032608032204</c:v>
                </c:pt>
                <c:pt idx="109" formatCode="General">
                  <c:v>0.59885293245315596</c:v>
                </c:pt>
                <c:pt idx="110" formatCode="General">
                  <c:v>0.57262158393859897</c:v>
                </c:pt>
                <c:pt idx="111" formatCode="General">
                  <c:v>0.54637455940246604</c:v>
                </c:pt>
                <c:pt idx="112" formatCode="General">
                  <c:v>0.52298110723495495</c:v>
                </c:pt>
                <c:pt idx="113" formatCode="General">
                  <c:v>0.50456553697586104</c:v>
                </c:pt>
                <c:pt idx="114" formatCode="General">
                  <c:v>0.49205628037452698</c:v>
                </c:pt>
                <c:pt idx="115" formatCode="General">
                  <c:v>0.48517176508903498</c:v>
                </c:pt>
                <c:pt idx="116" formatCode="General">
                  <c:v>0.48279559612274198</c:v>
                </c:pt>
                <c:pt idx="117" formatCode="General">
                  <c:v>0.48353359103202798</c:v>
                </c:pt>
                <c:pt idx="118" formatCode="General">
                  <c:v>0.48629549145698497</c:v>
                </c:pt>
                <c:pt idx="119" formatCode="General">
                  <c:v>0.49056708812713601</c:v>
                </c:pt>
                <c:pt idx="120" formatCode="General">
                  <c:v>0.49633720517158503</c:v>
                </c:pt>
                <c:pt idx="121" formatCode="General">
                  <c:v>0.50375336408615101</c:v>
                </c:pt>
                <c:pt idx="122" formatCode="General">
                  <c:v>0.51286047697067305</c:v>
                </c:pt>
                <c:pt idx="123" formatCode="General">
                  <c:v>0.52345985174179099</c:v>
                </c:pt>
                <c:pt idx="124" formatCode="General">
                  <c:v>0.53496360778808605</c:v>
                </c:pt>
                <c:pt idx="125" formatCode="General">
                  <c:v>0.54634046554565396</c:v>
                </c:pt>
                <c:pt idx="126" formatCode="General">
                  <c:v>0.55614352226257302</c:v>
                </c:pt>
                <c:pt idx="127" formatCode="General">
                  <c:v>0.56279921531677202</c:v>
                </c:pt>
                <c:pt idx="128" formatCode="General">
                  <c:v>0.56512743234634399</c:v>
                </c:pt>
                <c:pt idx="129" formatCode="General">
                  <c:v>0.56284624338150002</c:v>
                </c:pt>
                <c:pt idx="130" formatCode="General">
                  <c:v>0.55677682161331199</c:v>
                </c:pt>
                <c:pt idx="131" formatCode="General">
                  <c:v>0.54847383499145497</c:v>
                </c:pt>
                <c:pt idx="132" formatCode="General">
                  <c:v>0.53962057828903198</c:v>
                </c:pt>
                <c:pt idx="133" formatCode="General">
                  <c:v>0.53145998716354403</c:v>
                </c:pt>
                <c:pt idx="134" formatCode="General">
                  <c:v>0.52446466684341397</c:v>
                </c:pt>
                <c:pt idx="135" formatCode="General">
                  <c:v>0.518382668495178</c:v>
                </c:pt>
                <c:pt idx="136" formatCode="General">
                  <c:v>0.51241815090179399</c:v>
                </c:pt>
                <c:pt idx="137" formatCode="General">
                  <c:v>0.50559705495834395</c:v>
                </c:pt>
                <c:pt idx="138" formatCode="General">
                  <c:v>0.49707737565040599</c:v>
                </c:pt>
                <c:pt idx="139" formatCode="General">
                  <c:v>0.48647403717040999</c:v>
                </c:pt>
                <c:pt idx="140" formatCode="General">
                  <c:v>0.47400340437889099</c:v>
                </c:pt>
                <c:pt idx="141" formatCode="General">
                  <c:v>0.46056681871414201</c:v>
                </c:pt>
                <c:pt idx="142" formatCode="General">
                  <c:v>0.447701126337051</c:v>
                </c:pt>
                <c:pt idx="143" formatCode="General">
                  <c:v>0.43734654784202598</c:v>
                </c:pt>
                <c:pt idx="144" formatCode="General">
                  <c:v>0.43143975734710699</c:v>
                </c:pt>
                <c:pt idx="145" formatCode="General">
                  <c:v>0.43144553899764998</c:v>
                </c:pt>
                <c:pt idx="146" formatCode="General">
                  <c:v>0.43793261051178001</c:v>
                </c:pt>
                <c:pt idx="147" formatCode="General">
                  <c:v>0.45045822858810403</c:v>
                </c:pt>
                <c:pt idx="148" formatCode="General">
                  <c:v>0.46767139434814498</c:v>
                </c:pt>
                <c:pt idx="149" formatCode="General">
                  <c:v>0.48766133189201399</c:v>
                </c:pt>
                <c:pt idx="150" formatCode="General">
                  <c:v>0.50845932960510298</c:v>
                </c:pt>
                <c:pt idx="151" formatCode="General">
                  <c:v>0.52827000617981001</c:v>
                </c:pt>
                <c:pt idx="152" formatCode="General">
                  <c:v>0.54571855068206798</c:v>
                </c:pt>
                <c:pt idx="153" formatCode="General">
                  <c:v>0.55987232923507702</c:v>
                </c:pt>
                <c:pt idx="154" formatCode="General">
                  <c:v>0.57021117210388195</c:v>
                </c:pt>
                <c:pt idx="155" formatCode="General">
                  <c:v>0.57653415203094505</c:v>
                </c:pt>
                <c:pt idx="156" formatCode="General">
                  <c:v>0.57889509201049805</c:v>
                </c:pt>
                <c:pt idx="157" formatCode="General">
                  <c:v>0.57750594615936302</c:v>
                </c:pt>
                <c:pt idx="158" formatCode="General">
                  <c:v>0.57273542881011996</c:v>
                </c:pt>
                <c:pt idx="159" formatCode="General">
                  <c:v>0.56510293483734098</c:v>
                </c:pt>
                <c:pt idx="160" formatCode="General">
                  <c:v>0.55535644292831399</c:v>
                </c:pt>
                <c:pt idx="161" formatCode="General">
                  <c:v>0.54442209005355802</c:v>
                </c:pt>
                <c:pt idx="162" formatCode="General">
                  <c:v>0.53338158130645796</c:v>
                </c:pt>
                <c:pt idx="163" formatCode="General">
                  <c:v>0.52331429719924905</c:v>
                </c:pt>
                <c:pt idx="164" formatCode="General">
                  <c:v>0.51505124568939198</c:v>
                </c:pt>
                <c:pt idx="165" formatCode="General">
                  <c:v>0.508905649185181</c:v>
                </c:pt>
                <c:pt idx="166" formatCode="General">
                  <c:v>0.50461840629577603</c:v>
                </c:pt>
                <c:pt idx="167" formatCode="General">
                  <c:v>0.50146740674972501</c:v>
                </c:pt>
                <c:pt idx="168" formatCode="General">
                  <c:v>0.49852788448333701</c:v>
                </c:pt>
                <c:pt idx="169" formatCode="General">
                  <c:v>0.49508744478225702</c:v>
                </c:pt>
                <c:pt idx="170" formatCode="General">
                  <c:v>0.490905702114105</c:v>
                </c:pt>
                <c:pt idx="171" formatCode="General">
                  <c:v>0.48640504479408297</c:v>
                </c:pt>
                <c:pt idx="172" formatCode="General">
                  <c:v>0.48265516757965099</c:v>
                </c:pt>
                <c:pt idx="173" formatCode="General">
                  <c:v>0.48118090629577598</c:v>
                </c:pt>
                <c:pt idx="174" formatCode="General">
                  <c:v>0.48361283540725702</c:v>
                </c:pt>
                <c:pt idx="175" formatCode="General">
                  <c:v>0.49125462770461997</c:v>
                </c:pt>
                <c:pt idx="176" formatCode="General">
                  <c:v>0.50450801849365201</c:v>
                </c:pt>
                <c:pt idx="177" formatCode="General">
                  <c:v>0.52263408899307295</c:v>
                </c:pt>
                <c:pt idx="178" formatCode="General">
                  <c:v>0.54376572370529197</c:v>
                </c:pt>
                <c:pt idx="179" formatCode="General">
                  <c:v>0.56525230407714799</c:v>
                </c:pt>
                <c:pt idx="180" formatCode="General">
                  <c:v>0.58424848318099998</c:v>
                </c:pt>
                <c:pt idx="181" formatCode="General">
                  <c:v>0.59828734397888195</c:v>
                </c:pt>
                <c:pt idx="182" formatCode="General">
                  <c:v>0.60575830936431896</c:v>
                </c:pt>
                <c:pt idx="183" formatCode="General">
                  <c:v>0.60608553886413596</c:v>
                </c:pt>
                <c:pt idx="184" formatCode="General">
                  <c:v>0.59965747594833396</c:v>
                </c:pt>
                <c:pt idx="185" formatCode="General">
                  <c:v>0.58758181333541903</c:v>
                </c:pt>
                <c:pt idx="186" formatCode="General">
                  <c:v>0.57136297225952104</c:v>
                </c:pt>
                <c:pt idx="187" formatCode="General">
                  <c:v>0.552567839622498</c:v>
                </c:pt>
                <c:pt idx="188" formatCode="General">
                  <c:v>0.53254610300064098</c:v>
                </c:pt>
                <c:pt idx="189" formatCode="General">
                  <c:v>0.51229780912399303</c:v>
                </c:pt>
                <c:pt idx="190" formatCode="General">
                  <c:v>0.49253749847412098</c:v>
                </c:pt>
                <c:pt idx="191" formatCode="General">
                  <c:v>0.473933756351471</c:v>
                </c:pt>
                <c:pt idx="192" formatCode="General">
                  <c:v>0.45740944147110002</c:v>
                </c:pt>
                <c:pt idx="193" formatCode="General">
                  <c:v>0.44438162446022</c:v>
                </c:pt>
                <c:pt idx="194" formatCode="General">
                  <c:v>0.43671846389770502</c:v>
                </c:pt>
                <c:pt idx="195" formatCode="General">
                  <c:v>0.43639740347862199</c:v>
                </c:pt>
                <c:pt idx="196" formatCode="General">
                  <c:v>0.44493055343627902</c:v>
                </c:pt>
                <c:pt idx="197" formatCode="General">
                  <c:v>0.46286660432815602</c:v>
                </c:pt>
                <c:pt idx="198" formatCode="General">
                  <c:v>0.489422827959061</c:v>
                </c:pt>
                <c:pt idx="199" formatCode="General">
                  <c:v>0.52230226993560802</c:v>
                </c:pt>
                <c:pt idx="200" formatCode="General">
                  <c:v>0.55790704488754295</c:v>
                </c:pt>
                <c:pt idx="201" formatCode="General">
                  <c:v>0.59187853336334195</c:v>
                </c:pt>
                <c:pt idx="202" formatCode="General">
                  <c:v>0.61985868215560902</c:v>
                </c:pt>
                <c:pt idx="203" formatCode="General">
                  <c:v>0.63832181692123402</c:v>
                </c:pt>
                <c:pt idx="204" formatCode="General">
                  <c:v>0.64524102210998502</c:v>
                </c:pt>
                <c:pt idx="205" formatCode="General">
                  <c:v>0.64044147729873702</c:v>
                </c:pt>
                <c:pt idx="206" formatCode="General">
                  <c:v>0.62555676698684703</c:v>
                </c:pt>
                <c:pt idx="207" formatCode="General">
                  <c:v>0.60358673334121704</c:v>
                </c:pt>
                <c:pt idx="208" formatCode="General">
                  <c:v>0.57817542552947998</c:v>
                </c:pt>
                <c:pt idx="209" formatCode="General">
                  <c:v>0.55276101827621504</c:v>
                </c:pt>
                <c:pt idx="210" formatCode="General">
                  <c:v>0.52998244762420699</c:v>
                </c:pt>
                <c:pt idx="211" formatCode="General">
                  <c:v>0.51132130622863803</c:v>
                </c:pt>
                <c:pt idx="212" formatCode="General">
                  <c:v>0.49706786870956399</c:v>
                </c:pt>
                <c:pt idx="213" formatCode="General">
                  <c:v>0.48662725090980502</c:v>
                </c:pt>
                <c:pt idx="214" formatCode="General">
                  <c:v>0.47901776432991</c:v>
                </c:pt>
                <c:pt idx="215" formatCode="General">
                  <c:v>0.473392844200134</c:v>
                </c:pt>
                <c:pt idx="216" formatCode="General">
                  <c:v>0.469500541687012</c:v>
                </c:pt>
                <c:pt idx="217" formatCode="General">
                  <c:v>0.467884510755539</c:v>
                </c:pt>
                <c:pt idx="218" formatCode="General">
                  <c:v>0.46952632069587702</c:v>
                </c:pt>
                <c:pt idx="219" formatCode="General">
                  <c:v>0.47513127326965299</c:v>
                </c:pt>
                <c:pt idx="220" formatCode="General">
                  <c:v>0.48456585407257102</c:v>
                </c:pt>
                <c:pt idx="221" formatCode="General">
                  <c:v>0.49650549888610801</c:v>
                </c:pt>
                <c:pt idx="222" formatCode="General">
                  <c:v>0.50846046209335305</c:v>
                </c:pt>
                <c:pt idx="223" formatCode="General">
                  <c:v>0.51722627878189098</c:v>
                </c:pt>
                <c:pt idx="224" formatCode="General">
                  <c:v>0.51963436603546098</c:v>
                </c:pt>
                <c:pt idx="225" formatCode="General">
                  <c:v>0.51331233978271495</c:v>
                </c:pt>
                <c:pt idx="226" formatCode="General">
                  <c:v>0.49734240770339999</c:v>
                </c:pt>
                <c:pt idx="227" formatCode="General">
                  <c:v>0.47271126508712802</c:v>
                </c:pt>
                <c:pt idx="228" formatCode="General">
                  <c:v>0.44212183356285101</c:v>
                </c:pt>
                <c:pt idx="229" formatCode="General">
                  <c:v>0.40951794385910001</c:v>
                </c:pt>
                <c:pt idx="230" formatCode="General">
                  <c:v>0.37909144163131703</c:v>
                </c:pt>
                <c:pt idx="231" formatCode="General">
                  <c:v>0.35423886775970498</c:v>
                </c:pt>
                <c:pt idx="232" formatCode="General">
                  <c:v>0.33679112792015098</c:v>
                </c:pt>
                <c:pt idx="233" formatCode="General">
                  <c:v>0.32669270038604697</c:v>
                </c:pt>
                <c:pt idx="234" formatCode="General">
                  <c:v>0.32224839925766002</c:v>
                </c:pt>
                <c:pt idx="235" formatCode="General">
                  <c:v>0.32084700465202298</c:v>
                </c:pt>
                <c:pt idx="236" formatCode="General">
                  <c:v>0.31985449790954601</c:v>
                </c:pt>
                <c:pt idx="237" formatCode="General">
                  <c:v>0.31729996204376198</c:v>
                </c:pt>
                <c:pt idx="238" formatCode="General">
                  <c:v>0.31224876642227201</c:v>
                </c:pt>
                <c:pt idx="239" formatCode="General">
                  <c:v>0.30483496189117398</c:v>
                </c:pt>
                <c:pt idx="240" formatCode="General">
                  <c:v>0.29590877890586897</c:v>
                </c:pt>
                <c:pt idx="241" formatCode="General">
                  <c:v>0.286540657281876</c:v>
                </c:pt>
                <c:pt idx="242" formatCode="General">
                  <c:v>0.27753889560699502</c:v>
                </c:pt>
                <c:pt idx="243" formatCode="General">
                  <c:v>0.26898625493049599</c:v>
                </c:pt>
                <c:pt idx="244" formatCode="General">
                  <c:v>0.26006805896759</c:v>
                </c:pt>
                <c:pt idx="245" formatCode="General">
                  <c:v>0.249389603734016</c:v>
                </c:pt>
                <c:pt idx="246" formatCode="General">
                  <c:v>0.235516056418419</c:v>
                </c:pt>
                <c:pt idx="247" formatCode="General">
                  <c:v>0.217764541506767</c:v>
                </c:pt>
                <c:pt idx="248" formatCode="General">
                  <c:v>0.19676016271114399</c:v>
                </c:pt>
                <c:pt idx="249" formatCode="General">
                  <c:v>0.17454372346401201</c:v>
                </c:pt>
                <c:pt idx="250" formatCode="General">
                  <c:v>0.154024243354797</c:v>
                </c:pt>
                <c:pt idx="251" formatCode="General">
                  <c:v>0.13819029927253701</c:v>
                </c:pt>
                <c:pt idx="252" formatCode="General">
                  <c:v>0.12923344969749501</c:v>
                </c:pt>
                <c:pt idx="253" formatCode="General">
                  <c:v>0.12802039086818701</c:v>
                </c:pt>
                <c:pt idx="254" formatCode="General">
                  <c:v>0.13384965062141399</c:v>
                </c:pt>
                <c:pt idx="255" formatCode="General">
                  <c:v>0.144657447934151</c:v>
                </c:pt>
                <c:pt idx="256" formatCode="General">
                  <c:v>0.157558158040047</c:v>
                </c:pt>
                <c:pt idx="257" formatCode="General">
                  <c:v>0.16956987977027899</c:v>
                </c:pt>
                <c:pt idx="258" formatCode="General">
                  <c:v>0.17827300727367401</c:v>
                </c:pt>
                <c:pt idx="259" formatCode="General">
                  <c:v>0.182345300912857</c:v>
                </c:pt>
                <c:pt idx="260" formatCode="General">
                  <c:v>0.181774407625198</c:v>
                </c:pt>
                <c:pt idx="261" formatCode="General">
                  <c:v>0.177738428115845</c:v>
                </c:pt>
                <c:pt idx="262" formatCode="General">
                  <c:v>0.17219418287277199</c:v>
                </c:pt>
                <c:pt idx="263" formatCode="General">
                  <c:v>0.167266130447388</c:v>
                </c:pt>
                <c:pt idx="264" formatCode="General">
                  <c:v>0.164552122354507</c:v>
                </c:pt>
                <c:pt idx="265" formatCode="General">
                  <c:v>0.16465437412261999</c:v>
                </c:pt>
                <c:pt idx="266" formatCode="General">
                  <c:v>0.16706550121307401</c:v>
                </c:pt>
                <c:pt idx="267" formatCode="General">
                  <c:v>0.17047621309757199</c:v>
                </c:pt>
                <c:pt idx="268" formatCode="General">
                  <c:v>0.17337754368781999</c:v>
                </c:pt>
                <c:pt idx="269" formatCode="General">
                  <c:v>0.174591645598412</c:v>
                </c:pt>
                <c:pt idx="270" formatCode="General">
                  <c:v>0.17364072799682601</c:v>
                </c:pt>
                <c:pt idx="271" formatCode="General">
                  <c:v>0.17087015509605399</c:v>
                </c:pt>
                <c:pt idx="272" formatCode="General">
                  <c:v>0.167275920510292</c:v>
                </c:pt>
                <c:pt idx="273" formatCode="General">
                  <c:v>0.164183974266052</c:v>
                </c:pt>
                <c:pt idx="274" formatCode="General">
                  <c:v>0.162836268544197</c:v>
                </c:pt>
                <c:pt idx="275" formatCode="General">
                  <c:v>0.16412585973739599</c:v>
                </c:pt>
                <c:pt idx="276" formatCode="General">
                  <c:v>0.16837199032306699</c:v>
                </c:pt>
                <c:pt idx="277" formatCode="General">
                  <c:v>0.17527894675731701</c:v>
                </c:pt>
                <c:pt idx="278" formatCode="General">
                  <c:v>0.18396878242492701</c:v>
                </c:pt>
                <c:pt idx="279" formatCode="General">
                  <c:v>0.19322992861270899</c:v>
                </c:pt>
                <c:pt idx="280" formatCode="General">
                  <c:v>0.201866880059242</c:v>
                </c:pt>
                <c:pt idx="281" formatCode="General">
                  <c:v>0.209012061357498</c:v>
                </c:pt>
                <c:pt idx="282" formatCode="General">
                  <c:v>0.21434257924556699</c:v>
                </c:pt>
                <c:pt idx="283" formatCode="General">
                  <c:v>0.21802921593189201</c:v>
                </c:pt>
                <c:pt idx="284" formatCode="General">
                  <c:v>0.22050838172435799</c:v>
                </c:pt>
                <c:pt idx="285" formatCode="General">
                  <c:v>0.22211542725563099</c:v>
                </c:pt>
                <c:pt idx="286" formatCode="General">
                  <c:v>0.22279685735702501</c:v>
                </c:pt>
                <c:pt idx="287" formatCode="General">
                  <c:v>0.22195467352867099</c:v>
                </c:pt>
                <c:pt idx="288" formatCode="General">
                  <c:v>0.21862751245498699</c:v>
                </c:pt>
                <c:pt idx="289" formatCode="General">
                  <c:v>0.21167843043804199</c:v>
                </c:pt>
                <c:pt idx="290" formatCode="General">
                  <c:v>0.20014482736587499</c:v>
                </c:pt>
                <c:pt idx="291" formatCode="General">
                  <c:v>0.18371142446994801</c:v>
                </c:pt>
                <c:pt idx="292" formatCode="General">
                  <c:v>0.163096234202385</c:v>
                </c:pt>
                <c:pt idx="293" formatCode="General">
                  <c:v>0.140219241380692</c:v>
                </c:pt>
                <c:pt idx="294" formatCode="General">
                  <c:v>0.118071042001247</c:v>
                </c:pt>
                <c:pt idx="295" formatCode="General">
                  <c:v>0.10008639842271801</c:v>
                </c:pt>
                <c:pt idx="296">
                  <c:v>8.9370824396610302E-2</c:v>
                </c:pt>
                <c:pt idx="297" formatCode="General">
                  <c:v>8.7870180606841999E-2</c:v>
                </c:pt>
                <c:pt idx="298">
                  <c:v>9.5876514911651597E-2</c:v>
                </c:pt>
                <c:pt idx="299" formatCode="General">
                  <c:v>0.111944638192654</c:v>
                </c:pt>
                <c:pt idx="300" formatCode="General">
                  <c:v>0.13326632976531999</c:v>
                </c:pt>
                <c:pt idx="301" formatCode="General">
                  <c:v>0.15634471178054801</c:v>
                </c:pt>
                <c:pt idx="302" formatCode="General">
                  <c:v>0.177721798419952</c:v>
                </c:pt>
                <c:pt idx="303" formatCode="General">
                  <c:v>0.194636180996895</c:v>
                </c:pt>
                <c:pt idx="304" formatCode="General">
                  <c:v>0.20543375611305201</c:v>
                </c:pt>
                <c:pt idx="305" formatCode="General">
                  <c:v>0.209711134433746</c:v>
                </c:pt>
                <c:pt idx="306" formatCode="General">
                  <c:v>0.20811292529106101</c:v>
                </c:pt>
                <c:pt idx="307" formatCode="General">
                  <c:v>0.20194613933563199</c:v>
                </c:pt>
                <c:pt idx="308" formatCode="General">
                  <c:v>0.19272217154502899</c:v>
                </c:pt>
                <c:pt idx="309" formatCode="General">
                  <c:v>0.181748881936073</c:v>
                </c:pt>
                <c:pt idx="310" formatCode="General">
                  <c:v>0.16995047032833099</c:v>
                </c:pt>
                <c:pt idx="311" formatCode="General">
                  <c:v>0.15785527229309099</c:v>
                </c:pt>
                <c:pt idx="312" formatCode="General">
                  <c:v>0.14576211571693401</c:v>
                </c:pt>
                <c:pt idx="313" formatCode="General">
                  <c:v>0.133993625640869</c:v>
                </c:pt>
                <c:pt idx="314" formatCode="General">
                  <c:v>0.123102352023125</c:v>
                </c:pt>
                <c:pt idx="315" formatCode="General">
                  <c:v>0.11393758654594401</c:v>
                </c:pt>
                <c:pt idx="316" formatCode="General">
                  <c:v>0.107534989714623</c:v>
                </c:pt>
                <c:pt idx="317" formatCode="General">
                  <c:v>0.104945480823517</c:v>
                </c:pt>
                <c:pt idx="318" formatCode="General">
                  <c:v>0.106983482837677</c:v>
                </c:pt>
                <c:pt idx="319" formatCode="General">
                  <c:v>0.114038370549679</c:v>
                </c:pt>
                <c:pt idx="320" formatCode="General">
                  <c:v>0.12593331933021501</c:v>
                </c:pt>
                <c:pt idx="321" formatCode="General">
                  <c:v>0.14193594455719</c:v>
                </c:pt>
                <c:pt idx="322" formatCode="General">
                  <c:v>0.16077804565429701</c:v>
                </c:pt>
                <c:pt idx="323" formatCode="General">
                  <c:v>0.180728629231453</c:v>
                </c:pt>
                <c:pt idx="324" formatCode="General">
                  <c:v>0.19978147745132399</c:v>
                </c:pt>
                <c:pt idx="325" formatCode="General">
                  <c:v>0.21600791811943101</c:v>
                </c:pt>
                <c:pt idx="326" formatCode="General">
                  <c:v>0.22793480753898601</c:v>
                </c:pt>
                <c:pt idx="327" formatCode="General">
                  <c:v>0.234823003411293</c:v>
                </c:pt>
                <c:pt idx="328" formatCode="General">
                  <c:v>0.23676969110965701</c:v>
                </c:pt>
                <c:pt idx="329" formatCode="General">
                  <c:v>0.23459869623184201</c:v>
                </c:pt>
                <c:pt idx="330" formatCode="General">
                  <c:v>0.22955289483070401</c:v>
                </c:pt>
                <c:pt idx="331" formatCode="General">
                  <c:v>0.22294163703918499</c:v>
                </c:pt>
                <c:pt idx="332" formatCode="General">
                  <c:v>0.215852811932564</c:v>
                </c:pt>
                <c:pt idx="333" formatCode="General">
                  <c:v>0.20889993011951399</c:v>
                </c:pt>
                <c:pt idx="334" formatCode="General">
                  <c:v>0.202176108956337</c:v>
                </c:pt>
                <c:pt idx="335" formatCode="General">
                  <c:v>0.195339471101761</c:v>
                </c:pt>
                <c:pt idx="336" formatCode="General">
                  <c:v>0.18787889182567599</c:v>
                </c:pt>
                <c:pt idx="337" formatCode="General">
                  <c:v>0.17944575846195199</c:v>
                </c:pt>
                <c:pt idx="338" formatCode="General">
                  <c:v>0.17014066874980899</c:v>
                </c:pt>
                <c:pt idx="339" formatCode="General">
                  <c:v>0.16063931584358199</c:v>
                </c:pt>
                <c:pt idx="340" formatCode="General">
                  <c:v>0.15216650068759899</c:v>
                </c:pt>
                <c:pt idx="341" formatCode="General">
                  <c:v>0.146210312843323</c:v>
                </c:pt>
                <c:pt idx="342" formatCode="General">
                  <c:v>0.14413838088512401</c:v>
                </c:pt>
                <c:pt idx="343" formatCode="General">
                  <c:v>0.14694119989872001</c:v>
                </c:pt>
                <c:pt idx="344" formatCode="General">
                  <c:v>0.15500020980835</c:v>
                </c:pt>
                <c:pt idx="345" formatCode="General">
                  <c:v>0.16807946562767001</c:v>
                </c:pt>
                <c:pt idx="346" formatCode="General">
                  <c:v>0.185371413826942</c:v>
                </c:pt>
                <c:pt idx="347" formatCode="General">
                  <c:v>0.20562274754047399</c:v>
                </c:pt>
                <c:pt idx="348" formatCode="General">
                  <c:v>0.227303892374039</c:v>
                </c:pt>
                <c:pt idx="349" formatCode="General">
                  <c:v>0.24876320362091101</c:v>
                </c:pt>
                <c:pt idx="350" formatCode="General">
                  <c:v>0.26842930912971502</c:v>
                </c:pt>
                <c:pt idx="351" formatCode="General">
                  <c:v>0.28499409556388899</c:v>
                </c:pt>
                <c:pt idx="352" formatCode="General">
                  <c:v>0.29754325747489901</c:v>
                </c:pt>
                <c:pt idx="353" formatCode="General">
                  <c:v>0.30560466647148099</c:v>
                </c:pt>
                <c:pt idx="354" formatCode="General">
                  <c:v>0.30910089612007102</c:v>
                </c:pt>
                <c:pt idx="355" formatCode="General">
                  <c:v>0.30833271145820601</c:v>
                </c:pt>
                <c:pt idx="356" formatCode="General">
                  <c:v>0.30383703112602201</c:v>
                </c:pt>
                <c:pt idx="357" formatCode="General">
                  <c:v>0.29631337523460399</c:v>
                </c:pt>
                <c:pt idx="358" formatCode="General">
                  <c:v>0.28659918904304499</c:v>
                </c:pt>
                <c:pt idx="359" formatCode="General">
                  <c:v>0.27561777830123901</c:v>
                </c:pt>
                <c:pt idx="360" formatCode="General">
                  <c:v>0.264323830604553</c:v>
                </c:pt>
                <c:pt idx="361" formatCode="General">
                  <c:v>0.253643989562988</c:v>
                </c:pt>
                <c:pt idx="362" formatCode="General">
                  <c:v>0.244486600160599</c:v>
                </c:pt>
                <c:pt idx="363" formatCode="General">
                  <c:v>0.23776051402091999</c:v>
                </c:pt>
                <c:pt idx="364" formatCode="General">
                  <c:v>0.23444832861423501</c:v>
                </c:pt>
                <c:pt idx="365" formatCode="General">
                  <c:v>0.23567800223827401</c:v>
                </c:pt>
                <c:pt idx="366" formatCode="General">
                  <c:v>0.24253964424133301</c:v>
                </c:pt>
                <c:pt idx="367" formatCode="General">
                  <c:v>0.25583910942077598</c:v>
                </c:pt>
                <c:pt idx="368" formatCode="General">
                  <c:v>0.27576968073844899</c:v>
                </c:pt>
                <c:pt idx="369" formatCode="General">
                  <c:v>0.30156514048576399</c:v>
                </c:pt>
                <c:pt idx="370" formatCode="General">
                  <c:v>0.33135271072387701</c:v>
                </c:pt>
                <c:pt idx="371" formatCode="General">
                  <c:v>0.36233082413673401</c:v>
                </c:pt>
                <c:pt idx="372" formatCode="General">
                  <c:v>0.391106367111206</c:v>
                </c:pt>
                <c:pt idx="373" formatCode="General">
                  <c:v>0.41434749960899397</c:v>
                </c:pt>
                <c:pt idx="374" formatCode="General">
                  <c:v>0.42933532595634499</c:v>
                </c:pt>
                <c:pt idx="375" formatCode="General">
                  <c:v>0.43448895215988198</c:v>
                </c:pt>
                <c:pt idx="376" formatCode="General">
                  <c:v>0.42964297533035301</c:v>
                </c:pt>
                <c:pt idx="377" formatCode="General">
                  <c:v>0.41605120897293102</c:v>
                </c:pt>
                <c:pt idx="378" formatCode="General">
                  <c:v>0.396098732948303</c:v>
                </c:pt>
                <c:pt idx="379" formatCode="General">
                  <c:v>0.372813850641251</c:v>
                </c:pt>
                <c:pt idx="380" formatCode="General">
                  <c:v>0.34926515817642201</c:v>
                </c:pt>
                <c:pt idx="381" formatCode="General">
                  <c:v>0.32792091369628901</c:v>
                </c:pt>
                <c:pt idx="382" formatCode="General">
                  <c:v>0.31031829118728599</c:v>
                </c:pt>
                <c:pt idx="383" formatCode="General">
                  <c:v>0.29689911007881198</c:v>
                </c:pt>
                <c:pt idx="384" formatCode="General">
                  <c:v>0.287225931882858</c:v>
                </c:pt>
                <c:pt idx="385" formatCode="General">
                  <c:v>0.28030744194984403</c:v>
                </c:pt>
                <c:pt idx="386" formatCode="General">
                  <c:v>0.27498328685760498</c:v>
                </c:pt>
                <c:pt idx="387" formatCode="General">
                  <c:v>0.27028536796569802</c:v>
                </c:pt>
                <c:pt idx="388" formatCode="General">
                  <c:v>0.26561787724494901</c:v>
                </c:pt>
                <c:pt idx="389" formatCode="General">
                  <c:v>0.26089110970497098</c:v>
                </c:pt>
                <c:pt idx="390" formatCode="General">
                  <c:v>0.25645264983177202</c:v>
                </c:pt>
                <c:pt idx="391" formatCode="General">
                  <c:v>0.25296813249588002</c:v>
                </c:pt>
                <c:pt idx="392" formatCode="General">
                  <c:v>0.25102555751800498</c:v>
                </c:pt>
                <c:pt idx="393" formatCode="General">
                  <c:v>0.25085413455963101</c:v>
                </c:pt>
                <c:pt idx="394" formatCode="General">
                  <c:v>0.25200012326240501</c:v>
                </c:pt>
                <c:pt idx="395" formatCode="General">
                  <c:v>0.25326967239379899</c:v>
                </c:pt>
                <c:pt idx="396" formatCode="General">
                  <c:v>0.25285249948501598</c:v>
                </c:pt>
                <c:pt idx="397" formatCode="General">
                  <c:v>0.248703762888908</c:v>
                </c:pt>
                <c:pt idx="398" formatCode="General">
                  <c:v>0.239036455750465</c:v>
                </c:pt>
                <c:pt idx="399" formatCode="General">
                  <c:v>0.22286592423915899</c:v>
                </c:pt>
                <c:pt idx="400" formatCode="General">
                  <c:v>0.200306937098503</c:v>
                </c:pt>
                <c:pt idx="401" formatCode="General">
                  <c:v>0.172598317265511</c:v>
                </c:pt>
                <c:pt idx="402" formatCode="General">
                  <c:v>0.14185518026351901</c:v>
                </c:pt>
                <c:pt idx="403" formatCode="General">
                  <c:v>0.110606893897057</c:v>
                </c:pt>
                <c:pt idx="404">
                  <c:v>8.1265702843666104E-2</c:v>
                </c:pt>
                <c:pt idx="405">
                  <c:v>5.5656209588050801E-2</c:v>
                </c:pt>
                <c:pt idx="406">
                  <c:v>3.4702334553003297E-2</c:v>
                </c:pt>
                <c:pt idx="407">
                  <c:v>1.8396584317088099E-2</c:v>
                </c:pt>
                <c:pt idx="408">
                  <c:v>5.9161121025681496E-3</c:v>
                </c:pt>
                <c:pt idx="409">
                  <c:v>-3.9222538471221898E-3</c:v>
                </c:pt>
                <c:pt idx="410" formatCode="General">
                  <c:v>-1.2146383523941E-2</c:v>
                </c:pt>
                <c:pt idx="411">
                  <c:v>-1.91385764628649E-2</c:v>
                </c:pt>
                <c:pt idx="412">
                  <c:v>-2.4534031748771699E-2</c:v>
                </c:pt>
                <c:pt idx="413">
                  <c:v>-2.7508651837706601E-2</c:v>
                </c:pt>
                <c:pt idx="414" formatCode="General">
                  <c:v>-2.7389083057642E-2</c:v>
                </c:pt>
                <c:pt idx="415">
                  <c:v>-2.43882518261671E-2</c:v>
                </c:pt>
                <c:pt idx="416" formatCode="General">
                  <c:v>-2.0179757848382E-2</c:v>
                </c:pt>
                <c:pt idx="417">
                  <c:v>-1.7944626510143301E-2</c:v>
                </c:pt>
                <c:pt idx="418">
                  <c:v>-2.1800471469759899E-2</c:v>
                </c:pt>
                <c:pt idx="419">
                  <c:v>-3.5708010196685798E-2</c:v>
                </c:pt>
                <c:pt idx="420">
                  <c:v>-6.2331292778253597E-2</c:v>
                </c:pt>
                <c:pt idx="421" formatCode="General">
                  <c:v>-0.102192908525467</c:v>
                </c:pt>
                <c:pt idx="422" formatCode="General">
                  <c:v>-0.153271108865738</c:v>
                </c:pt>
                <c:pt idx="423" formatCode="General">
                  <c:v>-0.211318925023079</c:v>
                </c:pt>
                <c:pt idx="424" formatCode="General">
                  <c:v>-0.27080065011978099</c:v>
                </c:pt>
                <c:pt idx="425" formatCode="General">
                  <c:v>-0.32611384987831099</c:v>
                </c:pt>
                <c:pt idx="426" formatCode="General">
                  <c:v>-0.37286126613616899</c:v>
                </c:pt>
                <c:pt idx="427" formatCode="General">
                  <c:v>-0.40870741009712203</c:v>
                </c:pt>
                <c:pt idx="428" formatCode="General">
                  <c:v>-0.43365213274955799</c:v>
                </c:pt>
                <c:pt idx="429" formatCode="General">
                  <c:v>-0.44971567392349199</c:v>
                </c:pt>
                <c:pt idx="430" formatCode="General">
                  <c:v>-0.46009355783462502</c:v>
                </c:pt>
                <c:pt idx="431" formatCode="General">
                  <c:v>-0.46822816133499201</c:v>
                </c:pt>
                <c:pt idx="432" formatCode="General">
                  <c:v>-0.47698765993118297</c:v>
                </c:pt>
                <c:pt idx="433" formatCode="General">
                  <c:v>-0.48815971612930298</c:v>
                </c:pt>
                <c:pt idx="434" formatCode="General">
                  <c:v>-0.50242155790329002</c:v>
                </c:pt>
                <c:pt idx="435" formatCode="General">
                  <c:v>-0.51955807209014904</c:v>
                </c:pt>
                <c:pt idx="436" formatCode="General">
                  <c:v>-0.53892052173614502</c:v>
                </c:pt>
                <c:pt idx="437" formatCode="General">
                  <c:v>-0.55992966890335105</c:v>
                </c:pt>
                <c:pt idx="438" formatCode="General">
                  <c:v>-0.58252269029617298</c:v>
                </c:pt>
                <c:pt idx="439" formatCode="General">
                  <c:v>-0.60727065801620495</c:v>
                </c:pt>
                <c:pt idx="440" formatCode="General">
                  <c:v>-0.63521075248718295</c:v>
                </c:pt>
                <c:pt idx="441" formatCode="General">
                  <c:v>-0.66747093200683605</c:v>
                </c:pt>
                <c:pt idx="442" formatCode="General">
                  <c:v>-0.70464974641799905</c:v>
                </c:pt>
                <c:pt idx="443" formatCode="General">
                  <c:v>-0.74636948108673096</c:v>
                </c:pt>
                <c:pt idx="444" formatCode="General">
                  <c:v>-0.791032314300537</c:v>
                </c:pt>
                <c:pt idx="445" formatCode="General">
                  <c:v>-0.83615291118621804</c:v>
                </c:pt>
                <c:pt idx="446" formatCode="General">
                  <c:v>-0.87890875339508101</c:v>
                </c:pt>
                <c:pt idx="447" formatCode="General">
                  <c:v>-0.91683340072631803</c:v>
                </c:pt>
                <c:pt idx="448" formatCode="General">
                  <c:v>-0.948436319828033</c:v>
                </c:pt>
                <c:pt idx="449" formatCode="General">
                  <c:v>-0.97352802753448497</c:v>
                </c:pt>
                <c:pt idx="450" formatCode="General">
                  <c:v>-0.99312615394592296</c:v>
                </c:pt>
                <c:pt idx="451" formatCode="General">
                  <c:v>-1.00921702384949</c:v>
                </c:pt>
                <c:pt idx="452" formatCode="General">
                  <c:v>-1.02414321899414</c:v>
                </c:pt>
                <c:pt idx="453" formatCode="General">
                  <c:v>-1.0401244163513199</c:v>
                </c:pt>
                <c:pt idx="454" formatCode="General">
                  <c:v>-1.0587129592895499</c:v>
                </c:pt>
                <c:pt idx="455" formatCode="General">
                  <c:v>-1.08048284053802</c:v>
                </c:pt>
                <c:pt idx="456" formatCode="General">
                  <c:v>-1.1048356294632</c:v>
                </c:pt>
                <c:pt idx="457" formatCode="General">
                  <c:v>-1.13010001182556</c:v>
                </c:pt>
                <c:pt idx="458" formatCode="General">
                  <c:v>-1.1539939641952499</c:v>
                </c:pt>
                <c:pt idx="459" formatCode="General">
                  <c:v>-1.1742813587188701</c:v>
                </c:pt>
                <c:pt idx="460" formatCode="General">
                  <c:v>-1.1895717382430999</c:v>
                </c:pt>
                <c:pt idx="461" formatCode="General">
                  <c:v>-1.1997984647750899</c:v>
                </c:pt>
                <c:pt idx="462" formatCode="General">
                  <c:v>-1.2062976360321001</c:v>
                </c:pt>
                <c:pt idx="463" formatCode="General">
                  <c:v>-1.2114126682281501</c:v>
                </c:pt>
                <c:pt idx="464" formatCode="General">
                  <c:v>-1.2177193164825399</c:v>
                </c:pt>
                <c:pt idx="465" formatCode="General">
                  <c:v>-1.22737896442413</c:v>
                </c:pt>
                <c:pt idx="466" formatCode="General">
                  <c:v>-1.2417030334472701</c:v>
                </c:pt>
                <c:pt idx="467" formatCode="General">
                  <c:v>-1.2611237764358501</c:v>
                </c:pt>
                <c:pt idx="468" formatCode="General">
                  <c:v>-1.28549921512604</c:v>
                </c:pt>
                <c:pt idx="469" formatCode="General">
                  <c:v>-1.3145389556884799</c:v>
                </c:pt>
                <c:pt idx="470" formatCode="General">
                  <c:v>-1.3479152917861901</c:v>
                </c:pt>
                <c:pt idx="471" formatCode="General">
                  <c:v>-1.3853241205215501</c:v>
                </c:pt>
                <c:pt idx="472" formatCode="General">
                  <c:v>-1.4263495206832899</c:v>
                </c:pt>
                <c:pt idx="473" formatCode="General">
                  <c:v>-1.4702955484390301</c:v>
                </c:pt>
                <c:pt idx="474" formatCode="General">
                  <c:v>-1.5160276889801001</c:v>
                </c:pt>
                <c:pt idx="475" formatCode="General">
                  <c:v>-1.5619945526123</c:v>
                </c:pt>
                <c:pt idx="476" formatCode="General">
                  <c:v>-1.60627257823944</c:v>
                </c:pt>
                <c:pt idx="477" formatCode="General">
                  <c:v>-1.6467990875244101</c:v>
                </c:pt>
                <c:pt idx="478" formatCode="General">
                  <c:v>-1.6817204952239999</c:v>
                </c:pt>
                <c:pt idx="479" formatCode="General">
                  <c:v>-1.7098292112350499</c:v>
                </c:pt>
                <c:pt idx="480" formatCode="General">
                  <c:v>-1.7309318780898999</c:v>
                </c:pt>
                <c:pt idx="481" formatCode="General">
                  <c:v>-1.74609291553497</c:v>
                </c:pt>
                <c:pt idx="482" formatCode="General">
                  <c:v>-1.75759136676788</c:v>
                </c:pt>
                <c:pt idx="483" formatCode="General">
                  <c:v>-1.7684236764907799</c:v>
                </c:pt>
                <c:pt idx="484" formatCode="General">
                  <c:v>-1.781534075737</c:v>
                </c:pt>
                <c:pt idx="485" formatCode="General">
                  <c:v>-1.7993354797363299</c:v>
                </c:pt>
                <c:pt idx="486" formatCode="General">
                  <c:v>-1.8234509229660001</c:v>
                </c:pt>
                <c:pt idx="487" formatCode="General">
                  <c:v>-1.8546935319900499</c:v>
                </c:pt>
                <c:pt idx="488" formatCode="General">
                  <c:v>-1.89315509796143</c:v>
                </c:pt>
                <c:pt idx="489" formatCode="General">
                  <c:v>-1.9384472370147701</c:v>
                </c:pt>
                <c:pt idx="490" formatCode="General">
                  <c:v>-1.9897989034652701</c:v>
                </c:pt>
                <c:pt idx="491" formatCode="General">
                  <c:v>-2.0460166931152299</c:v>
                </c:pt>
                <c:pt idx="492" formatCode="General">
                  <c:v>-2.10536885261536</c:v>
                </c:pt>
                <c:pt idx="493" formatCode="General">
                  <c:v>-2.1657731533050502</c:v>
                </c:pt>
                <c:pt idx="494" formatCode="General">
                  <c:v>-2.2250514030456499</c:v>
                </c:pt>
                <c:pt idx="495" formatCode="General">
                  <c:v>-2.2812337875366202</c:v>
                </c:pt>
                <c:pt idx="496" formatCode="General">
                  <c:v>-2.3328869342803999</c:v>
                </c:pt>
                <c:pt idx="497" formatCode="General">
                  <c:v>-2.3792424201965301</c:v>
                </c:pt>
                <c:pt idx="498" formatCode="General">
                  <c:v>-2.42026662826538</c:v>
                </c:pt>
                <c:pt idx="499" formatCode="General">
                  <c:v>-2.4565186500549299</c:v>
                </c:pt>
                <c:pt idx="500" formatCode="General">
                  <c:v>-2.4890565872192401</c:v>
                </c:pt>
                <c:pt idx="501" formatCode="General">
                  <c:v>-2.5193910598754901</c:v>
                </c:pt>
                <c:pt idx="502" formatCode="General">
                  <c:v>-2.5493931770324698</c:v>
                </c:pt>
                <c:pt idx="503" formatCode="General">
                  <c:v>-2.5810086727142298</c:v>
                </c:pt>
                <c:pt idx="504" formatCode="General">
                  <c:v>-2.6160366535186799</c:v>
                </c:pt>
                <c:pt idx="505" formatCode="General">
                  <c:v>-2.65561747550964</c:v>
                </c:pt>
                <c:pt idx="506" formatCode="General">
                  <c:v>-2.6999814510345499</c:v>
                </c:pt>
                <c:pt idx="507" formatCode="General">
                  <c:v>-2.74844622612</c:v>
                </c:pt>
                <c:pt idx="508" formatCode="General">
                  <c:v>-2.7996373176574698</c:v>
                </c:pt>
                <c:pt idx="509" formatCode="General">
                  <c:v>-2.8517804145813002</c:v>
                </c:pt>
                <c:pt idx="510" formatCode="General">
                  <c:v>-2.9030187129974401</c:v>
                </c:pt>
                <c:pt idx="511" formatCode="General">
                  <c:v>-2.9516565799713099</c:v>
                </c:pt>
                <c:pt idx="512" formatCode="General">
                  <c:v>-2.9963405132293701</c:v>
                </c:pt>
                <c:pt idx="513" formatCode="General">
                  <c:v>-3.03625416755676</c:v>
                </c:pt>
                <c:pt idx="514" formatCode="General">
                  <c:v>-3.0713763236999498</c:v>
                </c:pt>
                <c:pt idx="515" formatCode="General">
                  <c:v>-3.10254907608032</c:v>
                </c:pt>
                <c:pt idx="516" formatCode="General">
                  <c:v>-3.13124680519104</c:v>
                </c:pt>
                <c:pt idx="517" formatCode="General">
                  <c:v>-3.1592106819152801</c:v>
                </c:pt>
                <c:pt idx="518" formatCode="General">
                  <c:v>-3.1878144741058398</c:v>
                </c:pt>
                <c:pt idx="519" formatCode="General">
                  <c:v>-3.2176959514617902</c:v>
                </c:pt>
                <c:pt idx="520" formatCode="General">
                  <c:v>-3.2489047050476101</c:v>
                </c:pt>
                <c:pt idx="521" formatCode="General">
                  <c:v>-3.2812073230743399</c:v>
                </c:pt>
                <c:pt idx="522" formatCode="General">
                  <c:v>-3.3143322467803999</c:v>
                </c:pt>
                <c:pt idx="523" formatCode="General">
                  <c:v>-3.34845638275146</c:v>
                </c:pt>
                <c:pt idx="524" formatCode="General">
                  <c:v>-3.3841335773468</c:v>
                </c:pt>
                <c:pt idx="525" formatCode="General">
                  <c:v>-3.4218156337738002</c:v>
                </c:pt>
                <c:pt idx="526" formatCode="General">
                  <c:v>-3.4614830017089799</c:v>
                </c:pt>
                <c:pt idx="527" formatCode="General">
                  <c:v>-3.5025057792663601</c:v>
                </c:pt>
                <c:pt idx="528" formatCode="General">
                  <c:v>-3.5438370704650901</c:v>
                </c:pt>
                <c:pt idx="529" formatCode="General">
                  <c:v>-3.5843932628631601</c:v>
                </c:pt>
                <c:pt idx="530" formatCode="General">
                  <c:v>-3.6235058307647701</c:v>
                </c:pt>
                <c:pt idx="531" formatCode="General">
                  <c:v>-3.6611034870147701</c:v>
                </c:pt>
                <c:pt idx="532" formatCode="General">
                  <c:v>-3.6976420879364</c:v>
                </c:pt>
                <c:pt idx="533" formatCode="General">
                  <c:v>-3.73385405540466</c:v>
                </c:pt>
                <c:pt idx="534" formatCode="General">
                  <c:v>-3.7703375816345202</c:v>
                </c:pt>
                <c:pt idx="535" formatCode="General">
                  <c:v>-3.80739092826843</c:v>
                </c:pt>
                <c:pt idx="536" formatCode="General">
                  <c:v>-3.8449046611785902</c:v>
                </c:pt>
                <c:pt idx="537" formatCode="General">
                  <c:v>-3.8823573589325</c:v>
                </c:pt>
                <c:pt idx="538" formatCode="General">
                  <c:v>-3.91891241073608</c:v>
                </c:pt>
                <c:pt idx="539" formatCode="General">
                  <c:v>-3.95363450050354</c:v>
                </c:pt>
                <c:pt idx="540" formatCode="General">
                  <c:v>-3.98564672470093</c:v>
                </c:pt>
                <c:pt idx="541" formatCode="General">
                  <c:v>-4.01432180404663</c:v>
                </c:pt>
                <c:pt idx="542" formatCode="General">
                  <c:v>-4.0395364761352504</c:v>
                </c:pt>
                <c:pt idx="543" formatCode="General">
                  <c:v>-4.0618748664856001</c:v>
                </c:pt>
                <c:pt idx="544" formatCode="General">
                  <c:v>-4.0825347900390598</c:v>
                </c:pt>
                <c:pt idx="545" formatCode="General">
                  <c:v>-4.10304975509644</c:v>
                </c:pt>
                <c:pt idx="546" formatCode="General">
                  <c:v>-4.1249423027038601</c:v>
                </c:pt>
                <c:pt idx="547" formatCode="General">
                  <c:v>-4.1493883132934597</c:v>
                </c:pt>
                <c:pt idx="548" formatCode="General">
                  <c:v>-4.1772556304931596</c:v>
                </c:pt>
                <c:pt idx="549" formatCode="General">
                  <c:v>-4.2092876434326199</c:v>
                </c:pt>
                <c:pt idx="550" formatCode="General">
                  <c:v>-4.2462658882141104</c:v>
                </c:pt>
                <c:pt idx="551" formatCode="General">
                  <c:v>-4.2887878417968803</c:v>
                </c:pt>
                <c:pt idx="552" formatCode="General">
                  <c:v>-4.3367276191711399</c:v>
                </c:pt>
                <c:pt idx="553" formatCode="General">
                  <c:v>-4.3888897895812997</c:v>
                </c:pt>
                <c:pt idx="554" formatCode="General">
                  <c:v>-4.4430527687072798</c:v>
                </c:pt>
                <c:pt idx="555" formatCode="General">
                  <c:v>-4.49629926681519</c:v>
                </c:pt>
                <c:pt idx="556" formatCode="General">
                  <c:v>-4.5459051132202104</c:v>
                </c:pt>
                <c:pt idx="557" formatCode="General">
                  <c:v>-4.5901927947998002</c:v>
                </c:pt>
                <c:pt idx="558" formatCode="General">
                  <c:v>-4.6289415359497097</c:v>
                </c:pt>
                <c:pt idx="559" formatCode="General">
                  <c:v>-4.6631970405578604</c:v>
                </c:pt>
                <c:pt idx="560" formatCode="General">
                  <c:v>-4.6945939064025897</c:v>
                </c:pt>
                <c:pt idx="561" formatCode="General">
                  <c:v>-4.72450876235962</c:v>
                </c:pt>
                <c:pt idx="562" formatCode="General">
                  <c:v>-4.7535495758056596</c:v>
                </c:pt>
                <c:pt idx="563" formatCode="General">
                  <c:v>-4.7816095352172896</c:v>
                </c:pt>
                <c:pt idx="564" formatCode="General">
                  <c:v>-4.8080725669860804</c:v>
                </c:pt>
                <c:pt idx="565" formatCode="General">
                  <c:v>-4.8321628570556596</c:v>
                </c:pt>
                <c:pt idx="566" formatCode="General">
                  <c:v>-4.8534388542175302</c:v>
                </c:pt>
                <c:pt idx="567" formatCode="General">
                  <c:v>-4.8720569610595703</c:v>
                </c:pt>
                <c:pt idx="568" formatCode="General">
                  <c:v>-4.8889460563659703</c:v>
                </c:pt>
                <c:pt idx="569" formatCode="General">
                  <c:v>-4.9059276580810502</c:v>
                </c:pt>
                <c:pt idx="570" formatCode="General">
                  <c:v>-4.9256081581115696</c:v>
                </c:pt>
                <c:pt idx="571" formatCode="General">
                  <c:v>-4.9508748054504403</c:v>
                </c:pt>
                <c:pt idx="572" formatCode="General">
                  <c:v>-4.9840588569641104</c:v>
                </c:pt>
                <c:pt idx="573" formatCode="General">
                  <c:v>-5.0260524749755904</c:v>
                </c:pt>
                <c:pt idx="574" formatCode="General">
                  <c:v>-5.07595014572144</c:v>
                </c:pt>
                <c:pt idx="575" formatCode="General">
                  <c:v>-5.1311445236206099</c:v>
                </c:pt>
                <c:pt idx="576" formatCode="General">
                  <c:v>-5.1880698204040501</c:v>
                </c:pt>
                <c:pt idx="577" formatCode="General">
                  <c:v>-5.2433767318725604</c:v>
                </c:pt>
                <c:pt idx="578" formatCode="General">
                  <c:v>-5.2947139739990199</c:v>
                </c:pt>
                <c:pt idx="579" formatCode="General">
                  <c:v>-5.3410162925720197</c:v>
                </c:pt>
                <c:pt idx="580" formatCode="General">
                  <c:v>-5.3821973800659197</c:v>
                </c:pt>
                <c:pt idx="581" formatCode="General">
                  <c:v>-5.4186940193176296</c:v>
                </c:pt>
                <c:pt idx="582" formatCode="General">
                  <c:v>-5.4510192871093803</c:v>
                </c:pt>
                <c:pt idx="583" formatCode="General">
                  <c:v>-5.4796524047851598</c:v>
                </c:pt>
                <c:pt idx="584" formatCode="General">
                  <c:v>-5.5050692558288601</c:v>
                </c:pt>
                <c:pt idx="585" formatCode="General">
                  <c:v>-5.5278911590576199</c:v>
                </c:pt>
                <c:pt idx="586" formatCode="General">
                  <c:v>-5.5488548278808603</c:v>
                </c:pt>
                <c:pt idx="587" formatCode="General">
                  <c:v>-5.5686612129211399</c:v>
                </c:pt>
                <c:pt idx="588" formatCode="General">
                  <c:v>-5.5878663063049299</c:v>
                </c:pt>
                <c:pt idx="589" formatCode="General">
                  <c:v>-5.6070451736450204</c:v>
                </c:pt>
                <c:pt idx="590" formatCode="General">
                  <c:v>-5.6270847320556596</c:v>
                </c:pt>
                <c:pt idx="591" formatCode="General">
                  <c:v>-5.6495642662048304</c:v>
                </c:pt>
                <c:pt idx="592" formatCode="General">
                  <c:v>-5.6767196655273402</c:v>
                </c:pt>
                <c:pt idx="593" formatCode="General">
                  <c:v>-5.7108874320983896</c:v>
                </c:pt>
                <c:pt idx="594" formatCode="General">
                  <c:v>-5.7536535263061497</c:v>
                </c:pt>
                <c:pt idx="595" formatCode="General">
                  <c:v>-5.8049840927123997</c:v>
                </c:pt>
                <c:pt idx="596" formatCode="General">
                  <c:v>-5.8629746437072798</c:v>
                </c:pt>
                <c:pt idx="597" formatCode="General">
                  <c:v>-5.9242210388183603</c:v>
                </c:pt>
                <c:pt idx="598" formatCode="General">
                  <c:v>-5.9847283363342303</c:v>
                </c:pt>
                <c:pt idx="599" formatCode="General">
                  <c:v>-6.0409212112426802</c:v>
                </c:pt>
                <c:pt idx="600" formatCode="General">
                  <c:v>-6.0903053283691397</c:v>
                </c:pt>
                <c:pt idx="601" formatCode="General">
                  <c:v>-6.1318521499633798</c:v>
                </c:pt>
                <c:pt idx="602" formatCode="General">
                  <c:v>-6.1658020019531303</c:v>
                </c:pt>
                <c:pt idx="603" formatCode="General">
                  <c:v>-6.1934275627136204</c:v>
                </c:pt>
                <c:pt idx="604" formatCode="General">
                  <c:v>-6.21655225753784</c:v>
                </c:pt>
                <c:pt idx="605" formatCode="General">
                  <c:v>-6.23718166351318</c:v>
                </c:pt>
                <c:pt idx="606" formatCode="General">
                  <c:v>-6.2571053504943901</c:v>
                </c:pt>
                <c:pt idx="607" formatCode="General">
                  <c:v>-6.2774658203125</c:v>
                </c:pt>
                <c:pt idx="608" formatCode="General">
                  <c:v>-6.29862308502197</c:v>
                </c:pt>
                <c:pt idx="609" formatCode="General">
                  <c:v>-6.3203678131103498</c:v>
                </c:pt>
                <c:pt idx="610" formatCode="General">
                  <c:v>-6.3425168991088903</c:v>
                </c:pt>
                <c:pt idx="611" formatCode="General">
                  <c:v>-6.3657131195068404</c:v>
                </c:pt>
                <c:pt idx="612" formatCode="General">
                  <c:v>-6.3919758796691903</c:v>
                </c:pt>
                <c:pt idx="613" formatCode="General">
                  <c:v>-6.42433786392212</c:v>
                </c:pt>
                <c:pt idx="614" formatCode="General">
                  <c:v>-6.4656057357788104</c:v>
                </c:pt>
                <c:pt idx="615" formatCode="General">
                  <c:v>-6.5172629356384304</c:v>
                </c:pt>
                <c:pt idx="616" formatCode="General">
                  <c:v>-6.5787920951843297</c:v>
                </c:pt>
                <c:pt idx="617" formatCode="General">
                  <c:v>-6.6474084854126003</c:v>
                </c:pt>
                <c:pt idx="618" formatCode="General">
                  <c:v>-6.7187480926513699</c:v>
                </c:pt>
                <c:pt idx="619" formatCode="General">
                  <c:v>-6.7882814407348597</c:v>
                </c:pt>
                <c:pt idx="620" formatCode="General">
                  <c:v>-6.8524489402770996</c:v>
                </c:pt>
                <c:pt idx="621" formatCode="General">
                  <c:v>-6.9091558456420898</c:v>
                </c:pt>
                <c:pt idx="622" formatCode="General">
                  <c:v>-6.9578413963317898</c:v>
                </c:pt>
                <c:pt idx="623" formatCode="General">
                  <c:v>-6.9988827705383301</c:v>
                </c:pt>
                <c:pt idx="624" formatCode="General">
                  <c:v>-7.03318119049072</c:v>
                </c:pt>
                <c:pt idx="625" formatCode="General">
                  <c:v>-7.0619854927062997</c:v>
                </c:pt>
                <c:pt idx="626" formatCode="General">
                  <c:v>-7.086669921875</c:v>
                </c:pt>
                <c:pt idx="627" formatCode="General">
                  <c:v>-7.1085233688354501</c:v>
                </c:pt>
                <c:pt idx="628" formatCode="General">
                  <c:v>-7.1286153793334996</c:v>
                </c:pt>
                <c:pt idx="629" formatCode="General">
                  <c:v>-7.1476998329162598</c:v>
                </c:pt>
                <c:pt idx="630" formatCode="General">
                  <c:v>-7.1660962104797399</c:v>
                </c:pt>
                <c:pt idx="631" formatCode="General">
                  <c:v>-7.1839480400085396</c:v>
                </c:pt>
                <c:pt idx="632" formatCode="General">
                  <c:v>-7.2016191482543999</c:v>
                </c:pt>
                <c:pt idx="633" formatCode="General">
                  <c:v>-7.2202196121215803</c:v>
                </c:pt>
                <c:pt idx="634" formatCode="General">
                  <c:v>-7.2418165206909197</c:v>
                </c:pt>
                <c:pt idx="635" formatCode="General">
                  <c:v>-7.2690973281860396</c:v>
                </c:pt>
                <c:pt idx="636" formatCode="General">
                  <c:v>-7.3047909736633301</c:v>
                </c:pt>
                <c:pt idx="637" formatCode="General">
                  <c:v>-7.3510842323303196</c:v>
                </c:pt>
                <c:pt idx="638" formatCode="General">
                  <c:v>-7.4093499183654803</c:v>
                </c:pt>
                <c:pt idx="639" formatCode="General">
                  <c:v>-7.4799342155456499</c:v>
                </c:pt>
                <c:pt idx="640" formatCode="General">
                  <c:v>-7.56160593032837</c:v>
                </c:pt>
                <c:pt idx="641" formatCode="General">
                  <c:v>-7.6513195037841797</c:v>
                </c:pt>
                <c:pt idx="642" formatCode="General">
                  <c:v>-7.7444529533386204</c:v>
                </c:pt>
                <c:pt idx="643" formatCode="General">
                  <c:v>-7.8349876403808603</c:v>
                </c:pt>
                <c:pt idx="644" formatCode="General">
                  <c:v>-7.9160904884338397</c:v>
                </c:pt>
                <c:pt idx="645" formatCode="General">
                  <c:v>-7.9818973541259801</c:v>
                </c:pt>
                <c:pt idx="646" formatCode="General">
                  <c:v>-8.0292882919311506</c:v>
                </c:pt>
                <c:pt idx="647" formatCode="General">
                  <c:v>-8.0585842132568395</c:v>
                </c:pt>
                <c:pt idx="648" formatCode="General">
                  <c:v>-8.0734071731567401</c:v>
                </c:pt>
                <c:pt idx="649" formatCode="General">
                  <c:v>-8.0799217224121094</c:v>
                </c:pt>
                <c:pt idx="650" formatCode="General">
                  <c:v>-8.0850524902343803</c:v>
                </c:pt>
                <c:pt idx="651" formatCode="General">
                  <c:v>-8.09423732757568</c:v>
                </c:pt>
                <c:pt idx="652" formatCode="General">
                  <c:v>-8.1102828979492205</c:v>
                </c:pt>
                <c:pt idx="653" formatCode="General">
                  <c:v>-8.1333904266357404</c:v>
                </c:pt>
                <c:pt idx="654" formatCode="General">
                  <c:v>-8.1618432998657209</c:v>
                </c:pt>
                <c:pt idx="655" formatCode="General">
                  <c:v>-8.1931505203247106</c:v>
                </c:pt>
                <c:pt idx="656" formatCode="General">
                  <c:v>-8.2253389358520508</c:v>
                </c:pt>
                <c:pt idx="657" formatCode="General">
                  <c:v>-8.2577581405639595</c:v>
                </c:pt>
                <c:pt idx="658" formatCode="General">
                  <c:v>-8.2915668487548793</c:v>
                </c:pt>
                <c:pt idx="659" formatCode="General">
                  <c:v>-8.3295745849609393</c:v>
                </c:pt>
                <c:pt idx="660" formatCode="General">
                  <c:v>-8.3757686614990199</c:v>
                </c:pt>
                <c:pt idx="661" formatCode="General">
                  <c:v>-8.4342985153198207</c:v>
                </c:pt>
                <c:pt idx="662" formatCode="General">
                  <c:v>-8.5077114105224592</c:v>
                </c:pt>
                <c:pt idx="663" formatCode="General">
                  <c:v>-8.5956192016601598</c:v>
                </c:pt>
                <c:pt idx="664" formatCode="General">
                  <c:v>-8.6947994232177699</c:v>
                </c:pt>
                <c:pt idx="665" formatCode="General">
                  <c:v>-8.7996339797973597</c:v>
                </c:pt>
                <c:pt idx="666" formatCode="General">
                  <c:v>-8.9027662277221697</c:v>
                </c:pt>
                <c:pt idx="667" formatCode="General">
                  <c:v>-8.9966316223144496</c:v>
                </c:pt>
                <c:pt idx="668" formatCode="General">
                  <c:v>-9.0752515792846697</c:v>
                </c:pt>
                <c:pt idx="669" formatCode="General">
                  <c:v>-9.1354169845581108</c:v>
                </c:pt>
                <c:pt idx="670" formatCode="General">
                  <c:v>-9.1769075393676793</c:v>
                </c:pt>
                <c:pt idx="671" formatCode="General">
                  <c:v>-9.2021026611328107</c:v>
                </c:pt>
                <c:pt idx="672" formatCode="General">
                  <c:v>-9.2151393890380895</c:v>
                </c:pt>
                <c:pt idx="673" formatCode="General">
                  <c:v>-9.2210750579834002</c:v>
                </c:pt>
                <c:pt idx="674" formatCode="General">
                  <c:v>-9.2251567840576207</c:v>
                </c:pt>
                <c:pt idx="675" formatCode="General">
                  <c:v>-9.2321653366088903</c:v>
                </c:pt>
                <c:pt idx="676" formatCode="General">
                  <c:v>-9.2459487915039098</c:v>
                </c:pt>
                <c:pt idx="677" formatCode="General">
                  <c:v>-9.2688646316528303</c:v>
                </c:pt>
                <c:pt idx="678" formatCode="General">
                  <c:v>-9.3015232086181694</c:v>
                </c:pt>
                <c:pt idx="679" formatCode="General">
                  <c:v>-9.3428049087524396</c:v>
                </c:pt>
                <c:pt idx="680" formatCode="General">
                  <c:v>-9.3906459808349592</c:v>
                </c:pt>
                <c:pt idx="681" formatCode="General">
                  <c:v>-9.4435310363769496</c:v>
                </c:pt>
                <c:pt idx="682" formatCode="General">
                  <c:v>-9.5017652511596697</c:v>
                </c:pt>
                <c:pt idx="683" formatCode="General">
                  <c:v>-9.5674791336059606</c:v>
                </c:pt>
                <c:pt idx="684" formatCode="General">
                  <c:v>-9.6435031890869105</c:v>
                </c:pt>
                <c:pt idx="685" formatCode="General">
                  <c:v>-9.7319097518920898</c:v>
                </c:pt>
                <c:pt idx="686" formatCode="General">
                  <c:v>-9.8326101303100604</c:v>
                </c:pt>
                <c:pt idx="687" formatCode="General">
                  <c:v>-9.94250392913818</c:v>
                </c:pt>
                <c:pt idx="688" formatCode="General">
                  <c:v>-10.0557947158813</c:v>
                </c:pt>
                <c:pt idx="689" formatCode="General">
                  <c:v>-10.1652374267578</c:v>
                </c:pt>
                <c:pt idx="690" formatCode="General">
                  <c:v>-10.2636709213257</c:v>
                </c:pt>
                <c:pt idx="691" formatCode="General">
                  <c:v>-10.3454532623291</c:v>
                </c:pt>
                <c:pt idx="692" formatCode="General">
                  <c:v>-10.4072942733765</c:v>
                </c:pt>
                <c:pt idx="693" formatCode="General">
                  <c:v>-10.448580741882299</c:v>
                </c:pt>
                <c:pt idx="694" formatCode="General">
                  <c:v>-10.4713039398193</c:v>
                </c:pt>
                <c:pt idx="695" formatCode="General">
                  <c:v>-10.479663848876999</c:v>
                </c:pt>
                <c:pt idx="696" formatCode="General">
                  <c:v>-10.4796352386475</c:v>
                </c:pt>
                <c:pt idx="697" formatCode="General">
                  <c:v>-10.478376388549799</c:v>
                </c:pt>
                <c:pt idx="698" formatCode="General">
                  <c:v>-10.483318328857401</c:v>
                </c:pt>
                <c:pt idx="699" formatCode="General">
                  <c:v>-10.501004219055201</c:v>
                </c:pt>
                <c:pt idx="700" formatCode="General">
                  <c:v>-10.536049842834499</c:v>
                </c:pt>
                <c:pt idx="701" formatCode="General">
                  <c:v>-10.5909118652344</c:v>
                </c:pt>
                <c:pt idx="702" formatCode="General">
                  <c:v>-10.6659440994263</c:v>
                </c:pt>
                <c:pt idx="703" formatCode="General">
                  <c:v>-10.7594995498657</c:v>
                </c:pt>
                <c:pt idx="704" formatCode="General">
                  <c:v>-10.8680610656738</c:v>
                </c:pt>
                <c:pt idx="705" formatCode="General">
                  <c:v>-10.9866390228271</c:v>
                </c:pt>
                <c:pt idx="706" formatCode="General">
                  <c:v>-11.1091861724854</c:v>
                </c:pt>
                <c:pt idx="707" formatCode="General">
                  <c:v>-11.229107856750501</c:v>
                </c:pt>
                <c:pt idx="708" formatCode="General">
                  <c:v>-11.340038299560501</c:v>
                </c:pt>
                <c:pt idx="709" formatCode="General">
                  <c:v>-11.4368085861206</c:v>
                </c:pt>
                <c:pt idx="710" formatCode="General">
                  <c:v>-11.516749382019</c:v>
                </c:pt>
                <c:pt idx="711" formatCode="General">
                  <c:v>-11.5804538726807</c:v>
                </c:pt>
                <c:pt idx="712" formatCode="General">
                  <c:v>-11.631354331970201</c:v>
                </c:pt>
                <c:pt idx="713" formatCode="General">
                  <c:v>-11.674131393432599</c:v>
                </c:pt>
                <c:pt idx="714" formatCode="General">
                  <c:v>-11.7131853103638</c:v>
                </c:pt>
                <c:pt idx="715" formatCode="General">
                  <c:v>-11.752025604248001</c:v>
                </c:pt>
                <c:pt idx="716" formatCode="General">
                  <c:v>-11.792777061462401</c:v>
                </c:pt>
                <c:pt idx="717" formatCode="General">
                  <c:v>-11.8359479904175</c:v>
                </c:pt>
                <c:pt idx="718" formatCode="General">
                  <c:v>-11.8812255859375</c:v>
                </c:pt>
                <c:pt idx="719" formatCode="General">
                  <c:v>-11.9287614822388</c:v>
                </c:pt>
                <c:pt idx="720" formatCode="General">
                  <c:v>-11.979728698730501</c:v>
                </c:pt>
                <c:pt idx="721" formatCode="General">
                  <c:v>-12.035926818847701</c:v>
                </c:pt>
                <c:pt idx="722" formatCode="General">
                  <c:v>-12.098973274231</c:v>
                </c:pt>
                <c:pt idx="723" formatCode="General">
                  <c:v>-12.169528007507299</c:v>
                </c:pt>
                <c:pt idx="724" formatCode="General">
                  <c:v>-12.2469844818115</c:v>
                </c:pt>
                <c:pt idx="725" formatCode="General">
                  <c:v>-12.3295841217041</c:v>
                </c:pt>
                <c:pt idx="726" formatCode="General">
                  <c:v>-12.414679527282701</c:v>
                </c:pt>
                <c:pt idx="727" formatCode="General">
                  <c:v>-12.4991102218628</c:v>
                </c:pt>
                <c:pt idx="728" formatCode="General">
                  <c:v>-12.579810142517101</c:v>
                </c:pt>
                <c:pt idx="729" formatCode="General">
                  <c:v>-12.6543426513672</c:v>
                </c:pt>
                <c:pt idx="730" formatCode="General">
                  <c:v>-12.7215003967285</c:v>
                </c:pt>
                <c:pt idx="731" formatCode="General">
                  <c:v>-12.781669616699199</c:v>
                </c:pt>
                <c:pt idx="732" formatCode="General">
                  <c:v>-12.8368377685547</c:v>
                </c:pt>
                <c:pt idx="733" formatCode="General">
                  <c:v>-12.890266418456999</c:v>
                </c:pt>
                <c:pt idx="734" formatCode="General">
                  <c:v>-12.9454393386841</c:v>
                </c:pt>
                <c:pt idx="735" formatCode="General">
                  <c:v>-13.0050554275513</c:v>
                </c:pt>
                <c:pt idx="736" formatCode="General">
                  <c:v>-13.070289611816399</c:v>
                </c:pt>
                <c:pt idx="737" formatCode="General">
                  <c:v>-13.140831947326699</c:v>
                </c:pt>
                <c:pt idx="738" formatCode="General">
                  <c:v>-13.215049743652299</c:v>
                </c:pt>
                <c:pt idx="739" formatCode="General">
                  <c:v>-13.290617942810099</c:v>
                </c:pt>
                <c:pt idx="740" formatCode="General">
                  <c:v>-13.365143775939901</c:v>
                </c:pt>
                <c:pt idx="741" formatCode="General">
                  <c:v>-13.436662673950201</c:v>
                </c:pt>
                <c:pt idx="742" formatCode="General">
                  <c:v>-13.50368309021</c:v>
                </c:pt>
                <c:pt idx="743" formatCode="General">
                  <c:v>-13.564871788024901</c:v>
                </c:pt>
                <c:pt idx="744" formatCode="General">
                  <c:v>-13.6188621520996</c:v>
                </c:pt>
                <c:pt idx="745" formatCode="General">
                  <c:v>-13.6644582748413</c:v>
                </c:pt>
                <c:pt idx="746" formatCode="General">
                  <c:v>-13.701240539550801</c:v>
                </c:pt>
                <c:pt idx="747" formatCode="General">
                  <c:v>-13.730390548706101</c:v>
                </c:pt>
                <c:pt idx="748" formatCode="General">
                  <c:v>-13.755113601684601</c:v>
                </c:pt>
                <c:pt idx="749" formatCode="General">
                  <c:v>-13.780403137206999</c:v>
                </c:pt>
                <c:pt idx="750" formatCode="General">
                  <c:v>-13.811913490295399</c:v>
                </c:pt>
                <c:pt idx="751" formatCode="General">
                  <c:v>-13.8544406890869</c:v>
                </c:pt>
                <c:pt idx="752" formatCode="General">
                  <c:v>-13.910656929016101</c:v>
                </c:pt>
                <c:pt idx="753" formatCode="General">
                  <c:v>-13.980673789978001</c:v>
                </c:pt>
                <c:pt idx="754" formatCode="General">
                  <c:v>-14.0623435974121</c:v>
                </c:pt>
                <c:pt idx="755" formatCode="General">
                  <c:v>-14.151979446411101</c:v>
                </c:pt>
                <c:pt idx="756" formatCode="General">
                  <c:v>-14.245175361633301</c:v>
                </c:pt>
                <c:pt idx="757" formatCode="General">
                  <c:v>-14.337471961975099</c:v>
                </c:pt>
                <c:pt idx="758" formatCode="General">
                  <c:v>-14.4247999191284</c:v>
                </c:pt>
                <c:pt idx="759" formatCode="General">
                  <c:v>-14.503780364990201</c:v>
                </c:pt>
                <c:pt idx="760" formatCode="General">
                  <c:v>-14.572099685668899</c:v>
                </c:pt>
                <c:pt idx="761" formatCode="General">
                  <c:v>-14.628832817077599</c:v>
                </c:pt>
                <c:pt idx="762" formatCode="General">
                  <c:v>-14.6747388839722</c:v>
                </c:pt>
                <c:pt idx="763" formatCode="General">
                  <c:v>-14.712329864501999</c:v>
                </c:pt>
                <c:pt idx="764" formatCode="General">
                  <c:v>-14.7455730438232</c:v>
                </c:pt>
                <c:pt idx="765" formatCode="General">
                  <c:v>-14.7791891098022</c:v>
                </c:pt>
                <c:pt idx="766" formatCode="General">
                  <c:v>-14.817745208740201</c:v>
                </c:pt>
                <c:pt idx="767" formatCode="General">
                  <c:v>-14.864815711975099</c:v>
                </c:pt>
                <c:pt idx="768" formatCode="General">
                  <c:v>-14.922565460205099</c:v>
                </c:pt>
                <c:pt idx="769" formatCode="General">
                  <c:v>-14.991594314575201</c:v>
                </c:pt>
                <c:pt idx="770" formatCode="General">
                  <c:v>-15.070773124694799</c:v>
                </c:pt>
                <c:pt idx="771" formatCode="General">
                  <c:v>-15.157279014587401</c:v>
                </c:pt>
                <c:pt idx="772" formatCode="General">
                  <c:v>-15.246763229370099</c:v>
                </c:pt>
                <c:pt idx="773" formatCode="General">
                  <c:v>-15.3337459564209</c:v>
                </c:pt>
                <c:pt idx="774" formatCode="General">
                  <c:v>-15.412425994873001</c:v>
                </c:pt>
                <c:pt idx="775" formatCode="General">
                  <c:v>-15.477887153625501</c:v>
                </c:pt>
                <c:pt idx="776" formatCode="General">
                  <c:v>-15.5273113250732</c:v>
                </c:pt>
                <c:pt idx="777" formatCode="General">
                  <c:v>-15.5607662200928</c:v>
                </c:pt>
                <c:pt idx="778" formatCode="General">
                  <c:v>-15.5813550949097</c:v>
                </c:pt>
                <c:pt idx="779" formatCode="General">
                  <c:v>-15.5947771072388</c:v>
                </c:pt>
                <c:pt idx="780" formatCode="General">
                  <c:v>-15.6084232330322</c:v>
                </c:pt>
                <c:pt idx="781" formatCode="General">
                  <c:v>-15.6300563812256</c:v>
                </c:pt>
                <c:pt idx="782" formatCode="General">
                  <c:v>-15.6664533615112</c:v>
                </c:pt>
                <c:pt idx="783" formatCode="General">
                  <c:v>-15.7226448059082</c:v>
                </c:pt>
                <c:pt idx="784" formatCode="General">
                  <c:v>-15.8014841079712</c:v>
                </c:pt>
                <c:pt idx="785" formatCode="General">
                  <c:v>-15.9031772613525</c:v>
                </c:pt>
                <c:pt idx="786" formatCode="General">
                  <c:v>-16.024795532226602</c:v>
                </c:pt>
                <c:pt idx="787" formatCode="General">
                  <c:v>-16.160211563110401</c:v>
                </c:pt>
                <c:pt idx="788" formatCode="General">
                  <c:v>-16.300544738769499</c:v>
                </c:pt>
                <c:pt idx="789" formatCode="General">
                  <c:v>-16.435138702392599</c:v>
                </c:pt>
                <c:pt idx="790" formatCode="General">
                  <c:v>-16.553302764892599</c:v>
                </c:pt>
                <c:pt idx="791" formatCode="General">
                  <c:v>-16.646556854248001</c:v>
                </c:pt>
                <c:pt idx="792" formatCode="General">
                  <c:v>-16.7105827331543</c:v>
                </c:pt>
                <c:pt idx="793" formatCode="General">
                  <c:v>-16.7460613250732</c:v>
                </c:pt>
                <c:pt idx="794" formatCode="General">
                  <c:v>-16.758323669433601</c:v>
                </c:pt>
                <c:pt idx="795" formatCode="General">
                  <c:v>-16.756046295166001</c:v>
                </c:pt>
                <c:pt idx="796" formatCode="General">
                  <c:v>-16.749473571777301</c:v>
                </c:pt>
                <c:pt idx="797" formatCode="General">
                  <c:v>-16.748254776001001</c:v>
                </c:pt>
                <c:pt idx="798" formatCode="General">
                  <c:v>-16.759708404541001</c:v>
                </c:pt>
                <c:pt idx="799" formatCode="General">
                  <c:v>-16.7881774902344</c:v>
                </c:pt>
                <c:pt idx="800" formatCode="General">
                  <c:v>-16.835332870483398</c:v>
                </c:pt>
                <c:pt idx="801" formatCode="General">
                  <c:v>-16.90061378479</c:v>
                </c:pt>
                <c:pt idx="802" formatCode="General">
                  <c:v>-16.981737136840799</c:v>
                </c:pt>
                <c:pt idx="803" formatCode="General">
                  <c:v>-17.075031280517599</c:v>
                </c:pt>
                <c:pt idx="804" formatCode="General">
                  <c:v>-17.1759433746338</c:v>
                </c:pt>
                <c:pt idx="805" formatCode="General">
                  <c:v>-17.279390335083001</c:v>
                </c:pt>
                <c:pt idx="806" formatCode="General">
                  <c:v>-17.3802299499512</c:v>
                </c:pt>
                <c:pt idx="807" formatCode="General">
                  <c:v>-17.473552703857401</c:v>
                </c:pt>
                <c:pt idx="808" formatCode="General">
                  <c:v>-17.5550651550293</c:v>
                </c:pt>
                <c:pt idx="809" formatCode="General">
                  <c:v>-17.6218166351318</c:v>
                </c:pt>
                <c:pt idx="810" formatCode="General">
                  <c:v>-17.6731872558594</c:v>
                </c:pt>
                <c:pt idx="811" formatCode="General">
                  <c:v>-17.711589813232401</c:v>
                </c:pt>
                <c:pt idx="812" formatCode="General">
                  <c:v>-17.742557525634801</c:v>
                </c:pt>
                <c:pt idx="813" formatCode="General">
                  <c:v>-17.774011611938501</c:v>
                </c:pt>
                <c:pt idx="814" formatCode="General">
                  <c:v>-17.814796447753899</c:v>
                </c:pt>
                <c:pt idx="815" formatCode="General">
                  <c:v>-17.8723850250244</c:v>
                </c:pt>
                <c:pt idx="816" formatCode="General">
                  <c:v>-17.950977325439499</c:v>
                </c:pt>
                <c:pt idx="817" formatCode="General">
                  <c:v>-18.050523757934599</c:v>
                </c:pt>
                <c:pt idx="818" formatCode="General">
                  <c:v>-18.1667156219482</c:v>
                </c:pt>
                <c:pt idx="819" formatCode="General">
                  <c:v>-18.291633605956999</c:v>
                </c:pt>
                <c:pt idx="820" formatCode="General">
                  <c:v>-18.415117263793899</c:v>
                </c:pt>
                <c:pt idx="821" formatCode="General">
                  <c:v>-18.526807785034201</c:v>
                </c:pt>
                <c:pt idx="822" formatCode="General">
                  <c:v>-18.618455886840799</c:v>
                </c:pt>
                <c:pt idx="823" formatCode="General">
                  <c:v>-18.685400009155298</c:v>
                </c:pt>
                <c:pt idx="824" formatCode="General">
                  <c:v>-18.7270202636719</c:v>
                </c:pt>
                <c:pt idx="825" formatCode="General">
                  <c:v>-18.7464694976807</c:v>
                </c:pt>
                <c:pt idx="826" formatCode="General">
                  <c:v>-18.750219345092798</c:v>
                </c:pt>
                <c:pt idx="827" formatCode="General">
                  <c:v>-18.7467651367188</c:v>
                </c:pt>
                <c:pt idx="828" formatCode="General">
                  <c:v>-18.745000839233398</c:v>
                </c:pt>
                <c:pt idx="829" formatCode="General">
                  <c:v>-18.753005981445298</c:v>
                </c:pt>
                <c:pt idx="830" formatCode="General">
                  <c:v>-18.777490615844702</c:v>
                </c:pt>
                <c:pt idx="831" formatCode="General">
                  <c:v>-18.8229370117188</c:v>
                </c:pt>
                <c:pt idx="832" formatCode="General">
                  <c:v>-18.8909721374512</c:v>
                </c:pt>
                <c:pt idx="833" formatCode="General">
                  <c:v>-18.980289459228501</c:v>
                </c:pt>
                <c:pt idx="834" formatCode="General">
                  <c:v>-19.0870552062988</c:v>
                </c:pt>
                <c:pt idx="835" formatCode="General">
                  <c:v>-19.205560684204102</c:v>
                </c:pt>
                <c:pt idx="836" formatCode="General">
                  <c:v>-19.328760147094702</c:v>
                </c:pt>
                <c:pt idx="837" formatCode="General">
                  <c:v>-19.448707580566399</c:v>
                </c:pt>
                <c:pt idx="838" formatCode="General">
                  <c:v>-19.557296752929702</c:v>
                </c:pt>
                <c:pt idx="839" formatCode="General">
                  <c:v>-19.647272109985401</c:v>
                </c:pt>
                <c:pt idx="840" formatCode="General">
                  <c:v>-19.7133464813232</c:v>
                </c:pt>
                <c:pt idx="841" formatCode="General">
                  <c:v>-19.7529811859131</c:v>
                </c:pt>
                <c:pt idx="842" formatCode="General">
                  <c:v>-19.766910552978501</c:v>
                </c:pt>
                <c:pt idx="843" formatCode="General">
                  <c:v>-19.759580612182599</c:v>
                </c:pt>
                <c:pt idx="844" formatCode="General">
                  <c:v>-19.739042282104499</c:v>
                </c:pt>
                <c:pt idx="845" formatCode="General">
                  <c:v>-19.715984344482401</c:v>
                </c:pt>
                <c:pt idx="846" formatCode="General">
                  <c:v>-19.702064514160199</c:v>
                </c:pt>
                <c:pt idx="847" formatCode="General">
                  <c:v>-19.708053588867202</c:v>
                </c:pt>
                <c:pt idx="848" formatCode="General">
                  <c:v>-19.7420330047607</c:v>
                </c:pt>
                <c:pt idx="849" formatCode="General">
                  <c:v>-19.808202743530298</c:v>
                </c:pt>
                <c:pt idx="850" formatCode="General">
                  <c:v>-19.9061584472656</c:v>
                </c:pt>
                <c:pt idx="851" formatCode="General">
                  <c:v>-20.0309352874756</c:v>
                </c:pt>
                <c:pt idx="852" formatCode="General">
                  <c:v>-20.1735935211182</c:v>
                </c:pt>
                <c:pt idx="853" formatCode="General">
                  <c:v>-20.322410583496101</c:v>
                </c:pt>
                <c:pt idx="854" formatCode="General">
                  <c:v>-20.464729309081999</c:v>
                </c:pt>
                <c:pt idx="855" formatCode="General">
                  <c:v>-20.589097976684599</c:v>
                </c:pt>
                <c:pt idx="856" formatCode="General">
                  <c:v>-20.686943054199201</c:v>
                </c:pt>
                <c:pt idx="857" formatCode="General">
                  <c:v>-20.7535915374756</c:v>
                </c:pt>
                <c:pt idx="858" formatCode="General">
                  <c:v>-20.788764953613299</c:v>
                </c:pt>
                <c:pt idx="859" formatCode="General">
                  <c:v>-20.796463012695298</c:v>
                </c:pt>
                <c:pt idx="860" formatCode="General">
                  <c:v>-20.784105300903299</c:v>
                </c:pt>
                <c:pt idx="861" formatCode="General">
                  <c:v>-20.761165618896499</c:v>
                </c:pt>
                <c:pt idx="862" formatCode="General">
                  <c:v>-20.737554550170898</c:v>
                </c:pt>
                <c:pt idx="863" formatCode="General">
                  <c:v>-20.722286224365199</c:v>
                </c:pt>
                <c:pt idx="864" formatCode="General">
                  <c:v>-20.7225151062012</c:v>
                </c:pt>
                <c:pt idx="865" formatCode="General">
                  <c:v>-20.743005752563501</c:v>
                </c:pt>
                <c:pt idx="866" formatCode="General">
                  <c:v>-20.7859802246094</c:v>
                </c:pt>
                <c:pt idx="867" formatCode="General">
                  <c:v>-20.851320266723601</c:v>
                </c:pt>
                <c:pt idx="868" formatCode="General">
                  <c:v>-20.936944961547901</c:v>
                </c:pt>
                <c:pt idx="869" formatCode="General">
                  <c:v>-21.039392471313501</c:v>
                </c:pt>
                <c:pt idx="870" formatCode="General">
                  <c:v>-21.154447555541999</c:v>
                </c:pt>
                <c:pt idx="871" formatCode="General">
                  <c:v>-21.277601242065401</c:v>
                </c:pt>
                <c:pt idx="872" formatCode="General">
                  <c:v>-21.404211044311499</c:v>
                </c:pt>
                <c:pt idx="873" formatCode="General">
                  <c:v>-21.529792785644499</c:v>
                </c:pt>
                <c:pt idx="874" formatCode="General">
                  <c:v>-21.650321960449201</c:v>
                </c:pt>
                <c:pt idx="875" formatCode="General">
                  <c:v>-21.762388229370099</c:v>
                </c:pt>
                <c:pt idx="876" formatCode="General">
                  <c:v>-21.863325119018601</c:v>
                </c:pt>
                <c:pt idx="877" formatCode="General">
                  <c:v>-21.951353073120099</c:v>
                </c:pt>
                <c:pt idx="878" formatCode="General">
                  <c:v>-22.0256538391113</c:v>
                </c:pt>
                <c:pt idx="879" formatCode="General">
                  <c:v>-22.086267471313501</c:v>
                </c:pt>
                <c:pt idx="880" formatCode="General">
                  <c:v>-22.1339511871338</c:v>
                </c:pt>
                <c:pt idx="881" formatCode="General">
                  <c:v>-22.170005798339801</c:v>
                </c:pt>
                <c:pt idx="882" formatCode="General">
                  <c:v>-22.1962375640869</c:v>
                </c:pt>
                <c:pt idx="883" formatCode="General">
                  <c:v>-22.2148323059082</c:v>
                </c:pt>
                <c:pt idx="884" formatCode="General">
                  <c:v>-22.2284965515137</c:v>
                </c:pt>
                <c:pt idx="885" formatCode="General">
                  <c:v>-22.240409851074201</c:v>
                </c:pt>
                <c:pt idx="886" formatCode="General">
                  <c:v>-22.253852844238299</c:v>
                </c:pt>
                <c:pt idx="887" formatCode="General">
                  <c:v>-22.271684646606399</c:v>
                </c:pt>
                <c:pt idx="888" formatCode="General">
                  <c:v>-22.295625686645501</c:v>
                </c:pt>
                <c:pt idx="889" formatCode="General">
                  <c:v>-22.326078414916999</c:v>
                </c:pt>
                <c:pt idx="890" formatCode="General">
                  <c:v>-22.362260818481399</c:v>
                </c:pt>
                <c:pt idx="891" formatCode="General">
                  <c:v>-22.402708053588899</c:v>
                </c:pt>
                <c:pt idx="892" formatCode="General">
                  <c:v>-22.446210861206101</c:v>
                </c:pt>
                <c:pt idx="893" formatCode="General">
                  <c:v>-22.4928283691406</c:v>
                </c:pt>
                <c:pt idx="894" formatCode="General">
                  <c:v>-22.544435501098601</c:v>
                </c:pt>
                <c:pt idx="895" formatCode="General">
                  <c:v>-22.604547500610401</c:v>
                </c:pt>
                <c:pt idx="896" formatCode="General">
                  <c:v>-22.6773681640625</c:v>
                </c:pt>
                <c:pt idx="897" formatCode="General">
                  <c:v>-22.7665500640869</c:v>
                </c:pt>
                <c:pt idx="898" formatCode="General">
                  <c:v>-22.873905181884801</c:v>
                </c:pt>
                <c:pt idx="899" formatCode="General">
                  <c:v>-22.998357772827099</c:v>
                </c:pt>
                <c:pt idx="900" formatCode="General">
                  <c:v>-23.135633468627901</c:v>
                </c:pt>
                <c:pt idx="901" formatCode="General">
                  <c:v>-23.278520584106399</c:v>
                </c:pt>
                <c:pt idx="902" formatCode="General">
                  <c:v>-23.417953491210898</c:v>
                </c:pt>
                <c:pt idx="903" formatCode="General">
                  <c:v>-23.544471740722699</c:v>
                </c:pt>
                <c:pt idx="904" formatCode="General">
                  <c:v>-23.649925231933601</c:v>
                </c:pt>
                <c:pt idx="905" formatCode="General">
                  <c:v>-23.728878021240199</c:v>
                </c:pt>
                <c:pt idx="906" formatCode="General">
                  <c:v>-23.779506683349599</c:v>
                </c:pt>
                <c:pt idx="907" formatCode="General">
                  <c:v>-23.803703308105501</c:v>
                </c:pt>
                <c:pt idx="908" formatCode="General">
                  <c:v>-23.806232452392599</c:v>
                </c:pt>
                <c:pt idx="909" formatCode="General">
                  <c:v>-23.7933864593506</c:v>
                </c:pt>
                <c:pt idx="910" formatCode="General">
                  <c:v>-23.771478652954102</c:v>
                </c:pt>
                <c:pt idx="911" formatCode="General">
                  <c:v>-23.7456569671631</c:v>
                </c:pt>
                <c:pt idx="912" formatCode="General">
                  <c:v>-23.7194519042969</c:v>
                </c:pt>
                <c:pt idx="913" formatCode="General">
                  <c:v>-23.6949977874756</c:v>
                </c:pt>
                <c:pt idx="914" formatCode="General">
                  <c:v>-23.6740322113037</c:v>
                </c:pt>
                <c:pt idx="915" formatCode="General">
                  <c:v>-23.659206390380898</c:v>
                </c:pt>
                <c:pt idx="916" formatCode="General">
                  <c:v>-23.6548252105713</c:v>
                </c:pt>
                <c:pt idx="917" formatCode="General">
                  <c:v>-23.666795730590799</c:v>
                </c:pt>
                <c:pt idx="918" formatCode="General">
                  <c:v>-23.701602935791001</c:v>
                </c:pt>
                <c:pt idx="919" formatCode="General">
                  <c:v>-23.764686584472699</c:v>
                </c:pt>
                <c:pt idx="920" formatCode="General">
                  <c:v>-23.858791351318398</c:v>
                </c:pt>
                <c:pt idx="921" formatCode="General">
                  <c:v>-23.982648849487301</c:v>
                </c:pt>
                <c:pt idx="922" formatCode="General">
                  <c:v>-24.130695343017599</c:v>
                </c:pt>
                <c:pt idx="923" formatCode="General">
                  <c:v>-24.293739318847699</c:v>
                </c:pt>
                <c:pt idx="924" formatCode="General">
                  <c:v>-24.460424423217798</c:v>
                </c:pt>
                <c:pt idx="925" formatCode="General">
                  <c:v>-24.619247436523398</c:v>
                </c:pt>
                <c:pt idx="926" formatCode="General">
                  <c:v>-24.7604084014893</c:v>
                </c:pt>
                <c:pt idx="927" formatCode="General">
                  <c:v>-24.877233505248999</c:v>
                </c:pt>
                <c:pt idx="928" formatCode="General">
                  <c:v>-24.966835021972699</c:v>
                </c:pt>
                <c:pt idx="929" formatCode="General">
                  <c:v>-25.0301303863525</c:v>
                </c:pt>
                <c:pt idx="930" formatCode="General">
                  <c:v>-25.0709228515625</c:v>
                </c:pt>
                <c:pt idx="931" formatCode="General">
                  <c:v>-25.094478607177699</c:v>
                </c:pt>
                <c:pt idx="932" formatCode="General">
                  <c:v>-25.105840682983398</c:v>
                </c:pt>
                <c:pt idx="933" formatCode="General">
                  <c:v>-25.10862159729</c:v>
                </c:pt>
                <c:pt idx="934" formatCode="General">
                  <c:v>-25.104528427123999</c:v>
                </c:pt>
                <c:pt idx="935" formatCode="General">
                  <c:v>-25.093523025512699</c:v>
                </c:pt>
                <c:pt idx="936" formatCode="General">
                  <c:v>-25.074537277221701</c:v>
                </c:pt>
                <c:pt idx="937" formatCode="General">
                  <c:v>-25.0466632843018</c:v>
                </c:pt>
                <c:pt idx="938" formatCode="General">
                  <c:v>-25.010841369628899</c:v>
                </c:pt>
                <c:pt idx="939" formatCode="General">
                  <c:v>-24.9710903167725</c:v>
                </c:pt>
                <c:pt idx="940" formatCode="General">
                  <c:v>-24.935127258300799</c:v>
                </c:pt>
                <c:pt idx="941" formatCode="General">
                  <c:v>-24.913667678833001</c:v>
                </c:pt>
                <c:pt idx="942" formatCode="General">
                  <c:v>-24.918605804443398</c:v>
                </c:pt>
                <c:pt idx="943" formatCode="General">
                  <c:v>-24.9604187011719</c:v>
                </c:pt>
                <c:pt idx="944" formatCode="General">
                  <c:v>-25.045677185058601</c:v>
                </c:pt>
                <c:pt idx="945" formatCode="General">
                  <c:v>-25.175378799438501</c:v>
                </c:pt>
                <c:pt idx="946" formatCode="General">
                  <c:v>-25.3442478179932</c:v>
                </c:pt>
                <c:pt idx="947" formatCode="General">
                  <c:v>-25.541009902954102</c:v>
                </c:pt>
                <c:pt idx="948" formatCode="General">
                  <c:v>-25.749809265136701</c:v>
                </c:pt>
                <c:pt idx="949" formatCode="General">
                  <c:v>-25.952695846557599</c:v>
                </c:pt>
                <c:pt idx="950" formatCode="General">
                  <c:v>-26.132560729980501</c:v>
                </c:pt>
                <c:pt idx="951" formatCode="General">
                  <c:v>-26.275953292846701</c:v>
                </c:pt>
                <c:pt idx="952" formatCode="General">
                  <c:v>-26.3753051757813</c:v>
                </c:pt>
                <c:pt idx="953" formatCode="General">
                  <c:v>-26.429843902587901</c:v>
                </c:pt>
                <c:pt idx="954" formatCode="General">
                  <c:v>-26.4451084136963</c:v>
                </c:pt>
                <c:pt idx="955" formatCode="General">
                  <c:v>-26.431411743164102</c:v>
                </c:pt>
                <c:pt idx="956" formatCode="General">
                  <c:v>-26.401388168335</c:v>
                </c:pt>
                <c:pt idx="957" formatCode="General">
                  <c:v>-26.3675842285156</c:v>
                </c:pt>
                <c:pt idx="958" formatCode="General">
                  <c:v>-26.340061187744102</c:v>
                </c:pt>
                <c:pt idx="959" formatCode="General">
                  <c:v>-26.325302124023398</c:v>
                </c:pt>
                <c:pt idx="960" formatCode="General">
                  <c:v>-26.325981140136701</c:v>
                </c:pt>
                <c:pt idx="961" formatCode="General">
                  <c:v>-26.341417312622099</c:v>
                </c:pt>
                <c:pt idx="962" formatCode="General">
                  <c:v>-26.368585586547901</c:v>
                </c:pt>
                <c:pt idx="963" formatCode="General">
                  <c:v>-26.403488159179702</c:v>
                </c:pt>
                <c:pt idx="964" formatCode="General">
                  <c:v>-26.442573547363299</c:v>
                </c:pt>
                <c:pt idx="965" formatCode="General">
                  <c:v>-26.484205245971701</c:v>
                </c:pt>
                <c:pt idx="966" formatCode="General">
                  <c:v>-26.529493331909201</c:v>
                </c:pt>
                <c:pt idx="967" formatCode="General">
                  <c:v>-26.5821228027344</c:v>
                </c:pt>
                <c:pt idx="968" formatCode="General">
                  <c:v>-26.647243499755898</c:v>
                </c:pt>
                <c:pt idx="969" formatCode="General">
                  <c:v>-26.729457855224599</c:v>
                </c:pt>
                <c:pt idx="970" formatCode="General">
                  <c:v>-26.830905914306602</c:v>
                </c:pt>
                <c:pt idx="971" formatCode="General">
                  <c:v>-26.949811935424801</c:v>
                </c:pt>
                <c:pt idx="972" formatCode="General">
                  <c:v>-27.080295562744102</c:v>
                </c:pt>
                <c:pt idx="973" formatCode="General">
                  <c:v>-27.213382720947301</c:v>
                </c:pt>
                <c:pt idx="974" formatCode="General">
                  <c:v>-27.338924407958999</c:v>
                </c:pt>
                <c:pt idx="975" formatCode="General">
                  <c:v>-27.447803497314499</c:v>
                </c:pt>
                <c:pt idx="976" formatCode="General">
                  <c:v>-27.5336589813232</c:v>
                </c:pt>
                <c:pt idx="977" formatCode="General">
                  <c:v>-27.593770980835</c:v>
                </c:pt>
                <c:pt idx="978" formatCode="General">
                  <c:v>-27.629695892333999</c:v>
                </c:pt>
                <c:pt idx="979" formatCode="General">
                  <c:v>-27.646316528320298</c:v>
                </c:pt>
                <c:pt idx="980" formatCode="General">
                  <c:v>-27.650590896606399</c:v>
                </c:pt>
                <c:pt idx="981" formatCode="General">
                  <c:v>-27.649982452392599</c:v>
                </c:pt>
                <c:pt idx="982" formatCode="General">
                  <c:v>-27.650650024414102</c:v>
                </c:pt>
                <c:pt idx="983" formatCode="General">
                  <c:v>-27.656547546386701</c:v>
                </c:pt>
                <c:pt idx="984" formatCode="General">
                  <c:v>-27.669120788574201</c:v>
                </c:pt>
                <c:pt idx="985" formatCode="General">
                  <c:v>-27.687791824340799</c:v>
                </c:pt>
                <c:pt idx="986" formatCode="General">
                  <c:v>-27.7112216949463</c:v>
                </c:pt>
                <c:pt idx="987" formatCode="General">
                  <c:v>-27.73903465271</c:v>
                </c:pt>
                <c:pt idx="988" formatCode="General">
                  <c:v>-27.773075103759801</c:v>
                </c:pt>
                <c:pt idx="989" formatCode="General">
                  <c:v>-27.8177814483643</c:v>
                </c:pt>
                <c:pt idx="990" formatCode="General">
                  <c:v>-27.879173278808601</c:v>
                </c:pt>
                <c:pt idx="991" formatCode="General">
                  <c:v>-27.962619781494102</c:v>
                </c:pt>
                <c:pt idx="992" formatCode="General">
                  <c:v>-28.070503234863299</c:v>
                </c:pt>
                <c:pt idx="993" formatCode="General">
                  <c:v>-28.2005939483643</c:v>
                </c:pt>
                <c:pt idx="994" formatCode="General">
                  <c:v>-28.345767974853501</c:v>
                </c:pt>
                <c:pt idx="995" formatCode="General">
                  <c:v>-28.494844436645501</c:v>
                </c:pt>
                <c:pt idx="996" formatCode="General">
                  <c:v>-28.634588241577202</c:v>
                </c:pt>
                <c:pt idx="997" formatCode="General">
                  <c:v>-28.7522487640381</c:v>
                </c:pt>
                <c:pt idx="998" formatCode="General">
                  <c:v>-28.838191986083999</c:v>
                </c:pt>
                <c:pt idx="999" formatCode="General">
                  <c:v>-28.887687683105501</c:v>
                </c:pt>
                <c:pt idx="1000" formatCode="General">
                  <c:v>-28.9018154144287</c:v>
                </c:pt>
                <c:pt idx="1001" formatCode="General">
                  <c:v>-28.887130737304702</c:v>
                </c:pt>
                <c:pt idx="1002" formatCode="General">
                  <c:v>-28.854476928710898</c:v>
                </c:pt>
                <c:pt idx="1003" formatCode="General">
                  <c:v>-28.817008972168001</c:v>
                </c:pt>
                <c:pt idx="1004" formatCode="General">
                  <c:v>-28.788232803344702</c:v>
                </c:pt>
                <c:pt idx="1005" formatCode="General">
                  <c:v>-28.779869079589801</c:v>
                </c:pt>
                <c:pt idx="1006" formatCode="General">
                  <c:v>-28.800113677978501</c:v>
                </c:pt>
                <c:pt idx="1007" formatCode="General">
                  <c:v>-28.852542877197301</c:v>
                </c:pt>
                <c:pt idx="1008" formatCode="General">
                  <c:v>-28.935977935791001</c:v>
                </c:pt>
                <c:pt idx="1009" formatCode="General">
                  <c:v>-29.045103073120099</c:v>
                </c:pt>
                <c:pt idx="1010" formatCode="General">
                  <c:v>-29.1716117858887</c:v>
                </c:pt>
                <c:pt idx="1011" formatCode="General">
                  <c:v>-29.305763244628899</c:v>
                </c:pt>
                <c:pt idx="1012" formatCode="General">
                  <c:v>-29.437925338745099</c:v>
                </c:pt>
                <c:pt idx="1013" formatCode="General">
                  <c:v>-29.5598030090332</c:v>
                </c:pt>
                <c:pt idx="1014" formatCode="General">
                  <c:v>-29.664850234985401</c:v>
                </c:pt>
                <c:pt idx="1015" formatCode="General">
                  <c:v>-29.748619079589801</c:v>
                </c:pt>
                <c:pt idx="1016" formatCode="General">
                  <c:v>-29.808893203735401</c:v>
                </c:pt>
                <c:pt idx="1017" formatCode="General">
                  <c:v>-29.8458442687988</c:v>
                </c:pt>
                <c:pt idx="1018" formatCode="General">
                  <c:v>-29.861885070800799</c:v>
                </c:pt>
                <c:pt idx="1019" formatCode="General">
                  <c:v>-29.861522674560501</c:v>
                </c:pt>
                <c:pt idx="1020" formatCode="General">
                  <c:v>-29.8509731292725</c:v>
                </c:pt>
                <c:pt idx="1021" formatCode="General">
                  <c:v>-29.837671279907202</c:v>
                </c:pt>
                <c:pt idx="1022" formatCode="General">
                  <c:v>-29.8294677734375</c:v>
                </c:pt>
                <c:pt idx="1023" formatCode="General">
                  <c:v>-29.833816528320298</c:v>
                </c:pt>
                <c:pt idx="1024" formatCode="General">
                  <c:v>-29.8568820953369</c:v>
                </c:pt>
                <c:pt idx="1025" formatCode="General">
                  <c:v>-29.902763366699201</c:v>
                </c:pt>
                <c:pt idx="1026" formatCode="General">
                  <c:v>-29.972862243652301</c:v>
                </c:pt>
                <c:pt idx="1027" formatCode="General">
                  <c:v>-30.065727233886701</c:v>
                </c:pt>
                <c:pt idx="1028" formatCode="General">
                  <c:v>-30.177217483520501</c:v>
                </c:pt>
                <c:pt idx="1029" formatCode="General">
                  <c:v>-30.3010444641113</c:v>
                </c:pt>
                <c:pt idx="1030" formatCode="General">
                  <c:v>-30.4296054840088</c:v>
                </c:pt>
                <c:pt idx="1031" formatCode="General">
                  <c:v>-30.5550422668457</c:v>
                </c:pt>
                <c:pt idx="1032" formatCode="General">
                  <c:v>-30.670179367065401</c:v>
                </c:pt>
                <c:pt idx="1033" formatCode="General">
                  <c:v>-30.769350051879901</c:v>
                </c:pt>
                <c:pt idx="1034" formatCode="General">
                  <c:v>-30.8488883972168</c:v>
                </c:pt>
                <c:pt idx="1035" formatCode="General">
                  <c:v>-30.906965255737301</c:v>
                </c:pt>
                <c:pt idx="1036" formatCode="General">
                  <c:v>-30.9430141448975</c:v>
                </c:pt>
                <c:pt idx="1037" formatCode="General">
                  <c:v>-30.957046508789102</c:v>
                </c:pt>
                <c:pt idx="1038" formatCode="General">
                  <c:v>-30.9492912292481</c:v>
                </c:pt>
                <c:pt idx="1039" formatCode="General">
                  <c:v>-30.9205226898193</c:v>
                </c:pt>
                <c:pt idx="1040" formatCode="General">
                  <c:v>-30.872886657714801</c:v>
                </c:pt>
                <c:pt idx="1041" formatCode="General">
                  <c:v>-30.810853958129901</c:v>
                </c:pt>
                <c:pt idx="1042" formatCode="General">
                  <c:v>-30.742040634155298</c:v>
                </c:pt>
                <c:pt idx="1043" formatCode="General">
                  <c:v>-30.6772861480713</c:v>
                </c:pt>
                <c:pt idx="1044" formatCode="General">
                  <c:v>-30.629789352416999</c:v>
                </c:pt>
                <c:pt idx="1045" formatCode="General">
                  <c:v>-30.613252639770501</c:v>
                </c:pt>
                <c:pt idx="1046" formatCode="General">
                  <c:v>-30.639471054077099</c:v>
                </c:pt>
                <c:pt idx="1047" formatCode="General">
                  <c:v>-30.715684890747099</c:v>
                </c:pt>
                <c:pt idx="1048" formatCode="General">
                  <c:v>-30.842248916626001</c:v>
                </c:pt>
                <c:pt idx="1049" formatCode="General">
                  <c:v>-31.0115070343018</c:v>
                </c:pt>
                <c:pt idx="1050" formatCode="General">
                  <c:v>-31.208347320556602</c:v>
                </c:pt>
                <c:pt idx="1051" formatCode="General">
                  <c:v>-31.412450790405298</c:v>
                </c:pt>
                <c:pt idx="1052" formatCode="General">
                  <c:v>-31.602056503295898</c:v>
                </c:pt>
                <c:pt idx="1053" formatCode="General">
                  <c:v>-31.757640838623001</c:v>
                </c:pt>
                <c:pt idx="1054" formatCode="General">
                  <c:v>-31.865024566650401</c:v>
                </c:pt>
                <c:pt idx="1055" formatCode="General">
                  <c:v>-31.917362213134801</c:v>
                </c:pt>
                <c:pt idx="1056" formatCode="General">
                  <c:v>-31.915336608886701</c:v>
                </c:pt>
                <c:pt idx="1057" formatCode="General">
                  <c:v>-31.866134643554702</c:v>
                </c:pt>
                <c:pt idx="1058" formatCode="General">
                  <c:v>-31.781000137329102</c:v>
                </c:pt>
                <c:pt idx="1059" formatCode="General">
                  <c:v>-31.672578811645501</c:v>
                </c:pt>
                <c:pt idx="1060" formatCode="General">
                  <c:v>-31.5526428222656</c:v>
                </c:pt>
                <c:pt idx="1061" formatCode="General">
                  <c:v>-31.431085586547901</c:v>
                </c:pt>
                <c:pt idx="1062" formatCode="General">
                  <c:v>-31.315895080566399</c:v>
                </c:pt>
                <c:pt idx="1063" formatCode="General">
                  <c:v>-31.214227676391602</c:v>
                </c:pt>
                <c:pt idx="1064" formatCode="General">
                  <c:v>-31.1335124969482</c:v>
                </c:pt>
                <c:pt idx="1065" formatCode="General">
                  <c:v>-31.081951141357401</c:v>
                </c:pt>
                <c:pt idx="1066" formatCode="General">
                  <c:v>-31.068740844726602</c:v>
                </c:pt>
                <c:pt idx="1067" formatCode="General">
                  <c:v>-31.103462219238299</c:v>
                </c:pt>
                <c:pt idx="1068" formatCode="General">
                  <c:v>-31.193555831909201</c:v>
                </c:pt>
                <c:pt idx="1069" formatCode="General">
                  <c:v>-31.3403205871582</c:v>
                </c:pt>
                <c:pt idx="1070" formatCode="General">
                  <c:v>-31.536674499511701</c:v>
                </c:pt>
                <c:pt idx="1071" formatCode="General">
                  <c:v>-31.766038894653299</c:v>
                </c:pt>
                <c:pt idx="1072" formatCode="General">
                  <c:v>-32.0027885437012</c:v>
                </c:pt>
                <c:pt idx="1073" formatCode="General">
                  <c:v>-32.215732574462898</c:v>
                </c:pt>
                <c:pt idx="1074" formatCode="General">
                  <c:v>-32.374038696289098</c:v>
                </c:pt>
                <c:pt idx="1075" formatCode="General">
                  <c:v>-32.454097747802699</c:v>
                </c:pt>
                <c:pt idx="1076" formatCode="General">
                  <c:v>-32.445198059082003</c:v>
                </c:pt>
                <c:pt idx="1077" formatCode="General">
                  <c:v>-32.352085113525398</c:v>
                </c:pt>
                <c:pt idx="1078" formatCode="General">
                  <c:v>-32.193546295166001</c:v>
                </c:pt>
                <c:pt idx="1079" formatCode="General">
                  <c:v>-31.9982585906982</c:v>
                </c:pt>
                <c:pt idx="1080" formatCode="General">
                  <c:v>-31.7986946105957</c:v>
                </c:pt>
                <c:pt idx="1081" formatCode="General">
                  <c:v>-31.624616622924801</c:v>
                </c:pt>
                <c:pt idx="1082" formatCode="General">
                  <c:v>-31.498039245605501</c:v>
                </c:pt>
                <c:pt idx="1083" formatCode="General">
                  <c:v>-31.429927825927699</c:v>
                </c:pt>
                <c:pt idx="1084" formatCode="General">
                  <c:v>-31.419509887695298</c:v>
                </c:pt>
                <c:pt idx="1085" formatCode="General">
                  <c:v>-31.456384658813501</c:v>
                </c:pt>
                <c:pt idx="1086" formatCode="General">
                  <c:v>-31.524824142456101</c:v>
                </c:pt>
                <c:pt idx="1087" formatCode="General">
                  <c:v>-31.609186172485401</c:v>
                </c:pt>
                <c:pt idx="1088" formatCode="General">
                  <c:v>-31.698259353637699</c:v>
                </c:pt>
                <c:pt idx="1089" formatCode="General">
                  <c:v>-31.786663055419901</c:v>
                </c:pt>
                <c:pt idx="1090" formatCode="General">
                  <c:v>-31.8732795715332</c:v>
                </c:pt>
                <c:pt idx="1091" formatCode="General">
                  <c:v>-31.958280563354499</c:v>
                </c:pt>
                <c:pt idx="1092" formatCode="General">
                  <c:v>-32.039596557617202</c:v>
                </c:pt>
                <c:pt idx="1093" formatCode="General">
                  <c:v>-32.110671997070298</c:v>
                </c:pt>
                <c:pt idx="1094" formatCode="General">
                  <c:v>-32.160320281982401</c:v>
                </c:pt>
                <c:pt idx="1095" formatCode="General">
                  <c:v>-32.174930572509801</c:v>
                </c:pt>
                <c:pt idx="1096" formatCode="General">
                  <c:v>-32.142906188964801</c:v>
                </c:pt>
                <c:pt idx="1097" formatCode="General">
                  <c:v>-32.059700012207003</c:v>
                </c:pt>
                <c:pt idx="1098" formatCode="General">
                  <c:v>-31.930976867675799</c:v>
                </c:pt>
                <c:pt idx="1099" formatCode="General">
                  <c:v>-31.772872924804702</c:v>
                </c:pt>
                <c:pt idx="1100" formatCode="General">
                  <c:v>-31.609228134155298</c:v>
                </c:pt>
                <c:pt idx="1101" formatCode="General">
                  <c:v>-31.466428756713899</c:v>
                </c:pt>
                <c:pt idx="1102" formatCode="General">
                  <c:v>-31.367465972900401</c:v>
                </c:pt>
                <c:pt idx="1103" formatCode="General">
                  <c:v>-31.326423645019499</c:v>
                </c:pt>
                <c:pt idx="1104" formatCode="General">
                  <c:v>-31.344577789306602</c:v>
                </c:pt>
                <c:pt idx="1105" formatCode="General">
                  <c:v>-31.409868240356399</c:v>
                </c:pt>
                <c:pt idx="1106" formatCode="General">
                  <c:v>-31.499797821044901</c:v>
                </c:pt>
                <c:pt idx="1107" formatCode="General">
                  <c:v>-31.586885452270501</c:v>
                </c:pt>
                <c:pt idx="1108" formatCode="General">
                  <c:v>-31.645271301269499</c:v>
                </c:pt>
                <c:pt idx="1109" formatCode="General">
                  <c:v>-31.6565265655518</c:v>
                </c:pt>
                <c:pt idx="1110" formatCode="General">
                  <c:v>-31.613733291626001</c:v>
                </c:pt>
                <c:pt idx="1111" formatCode="General">
                  <c:v>-31.523105621337901</c:v>
                </c:pt>
                <c:pt idx="1112" formatCode="General">
                  <c:v>-31.402406692504901</c:v>
                </c:pt>
                <c:pt idx="1113" formatCode="General">
                  <c:v>-31.2763557434082</c:v>
                </c:pt>
                <c:pt idx="1114" formatCode="General">
                  <c:v>-31.169080734252901</c:v>
                </c:pt>
                <c:pt idx="1115" formatCode="General">
                  <c:v>-31.094955444335898</c:v>
                </c:pt>
                <c:pt idx="1116" formatCode="General">
                  <c:v>-31.054599761962901</c:v>
                </c:pt>
                <c:pt idx="1117" formatCode="General">
                  <c:v>-31.037639617919901</c:v>
                </c:pt>
                <c:pt idx="1118" formatCode="General">
                  <c:v>-31.028316497802699</c:v>
                </c:pt>
                <c:pt idx="1119" formatCode="General">
                  <c:v>-31.010011672973601</c:v>
                </c:pt>
                <c:pt idx="1120" formatCode="General">
                  <c:v>-30.969089508056602</c:v>
                </c:pt>
                <c:pt idx="1121" formatCode="General">
                  <c:v>-30.898035049438501</c:v>
                </c:pt>
                <c:pt idx="1122" formatCode="General">
                  <c:v>-30.796566009521499</c:v>
                </c:pt>
                <c:pt idx="1123" formatCode="General">
                  <c:v>-30.670654296875</c:v>
                </c:pt>
                <c:pt idx="1124" formatCode="General">
                  <c:v>-30.5299377441406</c:v>
                </c:pt>
                <c:pt idx="1125" formatCode="General">
                  <c:v>-30.3845825195312</c:v>
                </c:pt>
                <c:pt idx="1126" formatCode="General">
                  <c:v>-30.242465972900401</c:v>
                </c:pt>
                <c:pt idx="1127" formatCode="General">
                  <c:v>-30.107450485229499</c:v>
                </c:pt>
                <c:pt idx="1128" formatCode="General">
                  <c:v>-29.979301452636701</c:v>
                </c:pt>
                <c:pt idx="1129" formatCode="General">
                  <c:v>-29.855125427246101</c:v>
                </c:pt>
                <c:pt idx="1130" formatCode="General">
                  <c:v>-29.731824874877901</c:v>
                </c:pt>
                <c:pt idx="1131" formatCode="General">
                  <c:v>-29.608722686767599</c:v>
                </c:pt>
                <c:pt idx="1132" formatCode="General">
                  <c:v>-29.489465713501001</c:v>
                </c:pt>
                <c:pt idx="1133" formatCode="General">
                  <c:v>-29.382329940795898</c:v>
                </c:pt>
                <c:pt idx="1134" formatCode="General">
                  <c:v>-29.2979736328125</c:v>
                </c:pt>
                <c:pt idx="1135" formatCode="General">
                  <c:v>-29.245658874511701</c:v>
                </c:pt>
                <c:pt idx="1136" formatCode="General">
                  <c:v>-29.228982925415</c:v>
                </c:pt>
                <c:pt idx="1137" formatCode="General">
                  <c:v>-29.243240356445298</c:v>
                </c:pt>
                <c:pt idx="1138" formatCode="General">
                  <c:v>-29.275714874267599</c:v>
                </c:pt>
                <c:pt idx="1139" formatCode="General">
                  <c:v>-29.308219909668001</c:v>
                </c:pt>
                <c:pt idx="1140" formatCode="General">
                  <c:v>-29.320817947387699</c:v>
                </c:pt>
                <c:pt idx="1141" formatCode="General">
                  <c:v>-29.2959289550781</c:v>
                </c:pt>
                <c:pt idx="1142" formatCode="General">
                  <c:v>-29.221796035766602</c:v>
                </c:pt>
                <c:pt idx="1143" formatCode="General">
                  <c:v>-29.094495773315401</c:v>
                </c:pt>
                <c:pt idx="1144" formatCode="General">
                  <c:v>-28.918300628662099</c:v>
                </c:pt>
                <c:pt idx="1145" formatCode="General">
                  <c:v>-28.704229354858398</c:v>
                </c:pt>
                <c:pt idx="1146" formatCode="General">
                  <c:v>-28.467435836791999</c:v>
                </c:pt>
                <c:pt idx="1147" formatCode="General">
                  <c:v>-28.2242107391357</c:v>
                </c:pt>
                <c:pt idx="1148" formatCode="General">
                  <c:v>-27.989448547363299</c:v>
                </c:pt>
                <c:pt idx="1149" formatCode="General">
                  <c:v>-27.775053024291999</c:v>
                </c:pt>
                <c:pt idx="1150" formatCode="General">
                  <c:v>-27.589431762695298</c:v>
                </c:pt>
                <c:pt idx="1151" formatCode="General">
                  <c:v>-27.437595367431602</c:v>
                </c:pt>
                <c:pt idx="1152" formatCode="General">
                  <c:v>-27.3218097686768</c:v>
                </c:pt>
                <c:pt idx="1153" formatCode="General">
                  <c:v>-27.242237091064499</c:v>
                </c:pt>
                <c:pt idx="1154" formatCode="General">
                  <c:v>-27.1975002288818</c:v>
                </c:pt>
                <c:pt idx="1155" formatCode="General">
                  <c:v>-27.184850692748999</c:v>
                </c:pt>
                <c:pt idx="1156" formatCode="General">
                  <c:v>-27.1998901367188</c:v>
                </c:pt>
                <c:pt idx="1157" formatCode="General">
                  <c:v>-27.236148834228501</c:v>
                </c:pt>
                <c:pt idx="1158" formatCode="General">
                  <c:v>-27.2849025726318</c:v>
                </c:pt>
                <c:pt idx="1159" formatCode="General">
                  <c:v>-27.335544586181602</c:v>
                </c:pt>
                <c:pt idx="1160" formatCode="General">
                  <c:v>-27.376592636108398</c:v>
                </c:pt>
                <c:pt idx="1161" formatCode="General">
                  <c:v>-27.396879196166999</c:v>
                </c:pt>
                <c:pt idx="1162" formatCode="General">
                  <c:v>-27.386947631835898</c:v>
                </c:pt>
                <c:pt idx="1163" formatCode="General">
                  <c:v>-27.340328216552699</c:v>
                </c:pt>
                <c:pt idx="1164" formatCode="General">
                  <c:v>-27.2545566558838</c:v>
                </c:pt>
                <c:pt idx="1165" formatCode="General">
                  <c:v>-27.131639480590799</c:v>
                </c:pt>
                <c:pt idx="1166" formatCode="General">
                  <c:v>-26.977863311767599</c:v>
                </c:pt>
                <c:pt idx="1167" formatCode="General">
                  <c:v>-26.8026008605957</c:v>
                </c:pt>
                <c:pt idx="1168" formatCode="General">
                  <c:v>-26.616714477539102</c:v>
                </c:pt>
                <c:pt idx="1169" formatCode="General">
                  <c:v>-26.430849075317401</c:v>
                </c:pt>
                <c:pt idx="1170" formatCode="General">
                  <c:v>-26.254280090331999</c:v>
                </c:pt>
                <c:pt idx="1171" formatCode="General">
                  <c:v>-26.094276428222699</c:v>
                </c:pt>
                <c:pt idx="1172" formatCode="General">
                  <c:v>-25.955957412719702</c:v>
                </c:pt>
                <c:pt idx="1173" formatCode="General">
                  <c:v>-25.8423957824707</c:v>
                </c:pt>
                <c:pt idx="1174" formatCode="General">
                  <c:v>-25.754991531372099</c:v>
                </c:pt>
                <c:pt idx="1175" formatCode="General">
                  <c:v>-25.693925857543899</c:v>
                </c:pt>
                <c:pt idx="1176" formatCode="General">
                  <c:v>-25.6586818695068</c:v>
                </c:pt>
                <c:pt idx="1177" formatCode="General">
                  <c:v>-25.648042678833001</c:v>
                </c:pt>
                <c:pt idx="1178" formatCode="General">
                  <c:v>-25.6597576141357</c:v>
                </c:pt>
                <c:pt idx="1179" formatCode="General">
                  <c:v>-25.690069198608398</c:v>
                </c:pt>
                <c:pt idx="1180" formatCode="General">
                  <c:v>-25.733432769775401</c:v>
                </c:pt>
                <c:pt idx="1181" formatCode="General">
                  <c:v>-25.782556533813501</c:v>
                </c:pt>
                <c:pt idx="1182" formatCode="General">
                  <c:v>-25.828804016113299</c:v>
                </c:pt>
                <c:pt idx="1183" formatCode="General">
                  <c:v>-25.8627014160156</c:v>
                </c:pt>
                <c:pt idx="1184" formatCode="General">
                  <c:v>-25.8747749328613</c:v>
                </c:pt>
                <c:pt idx="1185" formatCode="General">
                  <c:v>-25.8565883636475</c:v>
                </c:pt>
                <c:pt idx="1186" formatCode="General">
                  <c:v>-25.802003860473601</c:v>
                </c:pt>
                <c:pt idx="1187" formatCode="General">
                  <c:v>-25.708297729492202</c:v>
                </c:pt>
                <c:pt idx="1188" formatCode="General">
                  <c:v>-25.576848983764702</c:v>
                </c:pt>
                <c:pt idx="1189" formatCode="General">
                  <c:v>-25.4133815765381</c:v>
                </c:pt>
                <c:pt idx="1190" formatCode="General">
                  <c:v>-25.227724075317401</c:v>
                </c:pt>
                <c:pt idx="1191" formatCode="General">
                  <c:v>-25.032985687255898</c:v>
                </c:pt>
                <c:pt idx="1192" formatCode="General">
                  <c:v>-24.844142913818398</c:v>
                </c:pt>
                <c:pt idx="1193" formatCode="General">
                  <c:v>-24.676118850708001</c:v>
                </c:pt>
                <c:pt idx="1194" formatCode="General">
                  <c:v>-24.5416469573975</c:v>
                </c:pt>
                <c:pt idx="1195" formatCode="General">
                  <c:v>-24.4493103027344</c:v>
                </c:pt>
                <c:pt idx="1196" formatCode="General">
                  <c:v>-24.4022407531738</c:v>
                </c:pt>
                <c:pt idx="1197" formatCode="General">
                  <c:v>-24.3978176116943</c:v>
                </c:pt>
                <c:pt idx="1198" formatCode="General">
                  <c:v>-24.4282836914063</c:v>
                </c:pt>
                <c:pt idx="1199" formatCode="General">
                  <c:v>-24.482206344604499</c:v>
                </c:pt>
                <c:pt idx="1200" formatCode="General">
                  <c:v>-24.546279907226602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59-4A93-A89C-82E770BCAB54}"/>
            </c:ext>
          </c:extLst>
        </c:ser>
        <c:ser>
          <c:idx val="5"/>
          <c:order val="5"/>
          <c:tx>
            <c:strRef>
              <c:f>Y!$G$1</c:f>
              <c:strCache>
                <c:ptCount val="1"/>
                <c:pt idx="0">
                  <c:v>No.6 Flooded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Y!$A$2:$A$1202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Y!$G$2:$G$1202</c:f>
              <c:numCache>
                <c:formatCode>0.00E+00</c:formatCode>
                <c:ptCount val="1201"/>
                <c:pt idx="0">
                  <c:v>3.5284302430227399E-4</c:v>
                </c:pt>
                <c:pt idx="1">
                  <c:v>6.01631449535489E-3</c:v>
                </c:pt>
                <c:pt idx="2">
                  <c:v>2.0699152722954799E-2</c:v>
                </c:pt>
                <c:pt idx="3" formatCode="General">
                  <c:v>3.9945624768733999E-2</c:v>
                </c:pt>
                <c:pt idx="4" formatCode="General">
                  <c:v>5.8798972517252003E-2</c:v>
                </c:pt>
                <c:pt idx="5">
                  <c:v>7.2913818061351804E-2</c:v>
                </c:pt>
                <c:pt idx="6">
                  <c:v>7.9322040081024198E-2</c:v>
                </c:pt>
                <c:pt idx="7">
                  <c:v>7.6799727976322202E-2</c:v>
                </c:pt>
                <c:pt idx="8">
                  <c:v>6.57479763031006E-2</c:v>
                </c:pt>
                <c:pt idx="9">
                  <c:v>4.7794673591852202E-2</c:v>
                </c:pt>
                <c:pt idx="10">
                  <c:v>2.5328511372208599E-2</c:v>
                </c:pt>
                <c:pt idx="11">
                  <c:v>1.0506066028028701E-3</c:v>
                </c:pt>
                <c:pt idx="12">
                  <c:v>-2.24620476365089E-2</c:v>
                </c:pt>
                <c:pt idx="13">
                  <c:v>-4.30346131324768E-2</c:v>
                </c:pt>
                <c:pt idx="14">
                  <c:v>-5.9165161103010198E-2</c:v>
                </c:pt>
                <c:pt idx="15">
                  <c:v>-7.0145867764949799E-2</c:v>
                </c:pt>
                <c:pt idx="16">
                  <c:v>-7.6024651527404799E-2</c:v>
                </c:pt>
                <c:pt idx="17">
                  <c:v>-7.7537216246128096E-2</c:v>
                </c:pt>
                <c:pt idx="18">
                  <c:v>-7.5966149568557698E-2</c:v>
                </c:pt>
                <c:pt idx="19">
                  <c:v>-7.2989217936992604E-2</c:v>
                </c:pt>
                <c:pt idx="20" formatCode="General">
                  <c:v>-7.0437490940093994E-2</c:v>
                </c:pt>
                <c:pt idx="21">
                  <c:v>-6.9969393312931102E-2</c:v>
                </c:pt>
                <c:pt idx="22">
                  <c:v>-7.2723537683486897E-2</c:v>
                </c:pt>
                <c:pt idx="23">
                  <c:v>-7.9082295298576397E-2</c:v>
                </c:pt>
                <c:pt idx="24" formatCode="General">
                  <c:v>-8.8690459728240995E-2</c:v>
                </c:pt>
                <c:pt idx="25" formatCode="General">
                  <c:v>-0.10064505785703701</c:v>
                </c:pt>
                <c:pt idx="26" formatCode="General">
                  <c:v>-0.113738030195236</c:v>
                </c:pt>
                <c:pt idx="27" formatCode="General">
                  <c:v>-0.126625746488571</c:v>
                </c:pt>
                <c:pt idx="28" formatCode="General">
                  <c:v>-0.138076826930046</c:v>
                </c:pt>
                <c:pt idx="29" formatCode="General">
                  <c:v>-0.147161185741425</c:v>
                </c:pt>
                <c:pt idx="30" formatCode="General">
                  <c:v>-0.15341411530971499</c:v>
                </c:pt>
                <c:pt idx="31" formatCode="General">
                  <c:v>-0.15690946578979501</c:v>
                </c:pt>
                <c:pt idx="32" formatCode="General">
                  <c:v>-0.15828099846839899</c:v>
                </c:pt>
                <c:pt idx="33" formatCode="General">
                  <c:v>-0.158617958426476</c:v>
                </c:pt>
                <c:pt idx="34" formatCode="General">
                  <c:v>-0.15923056006431599</c:v>
                </c:pt>
                <c:pt idx="35" formatCode="General">
                  <c:v>-0.16139133274555201</c:v>
                </c:pt>
                <c:pt idx="36" formatCode="General">
                  <c:v>-0.16612084209919001</c:v>
                </c:pt>
                <c:pt idx="37" formatCode="General">
                  <c:v>-0.17406091094017001</c:v>
                </c:pt>
                <c:pt idx="38" formatCode="General">
                  <c:v>-0.18535037338733701</c:v>
                </c:pt>
                <c:pt idx="39" formatCode="General">
                  <c:v>-0.19959516823291801</c:v>
                </c:pt>
                <c:pt idx="40" formatCode="General">
                  <c:v>-0.215923085808754</c:v>
                </c:pt>
                <c:pt idx="41" formatCode="General">
                  <c:v>-0.233188927173615</c:v>
                </c:pt>
                <c:pt idx="42" formatCode="General">
                  <c:v>-0.25015860795974698</c:v>
                </c:pt>
                <c:pt idx="43" formatCode="General">
                  <c:v>-0.26567891240119901</c:v>
                </c:pt>
                <c:pt idx="44" formatCode="General">
                  <c:v>-0.27881482243537897</c:v>
                </c:pt>
                <c:pt idx="45" formatCode="General">
                  <c:v>-0.288908451795578</c:v>
                </c:pt>
                <c:pt idx="46" formatCode="General">
                  <c:v>-0.295582234859467</c:v>
                </c:pt>
                <c:pt idx="47" formatCode="General">
                  <c:v>-0.29875895380973799</c:v>
                </c:pt>
                <c:pt idx="48" formatCode="General">
                  <c:v>-0.29873409867286699</c:v>
                </c:pt>
                <c:pt idx="49" formatCode="General">
                  <c:v>-0.29619655013084401</c:v>
                </c:pt>
                <c:pt idx="50" formatCode="General">
                  <c:v>-0.292110025882721</c:v>
                </c:pt>
                <c:pt idx="51" formatCode="General">
                  <c:v>-0.287593483924866</c:v>
                </c:pt>
                <c:pt idx="52" formatCode="General">
                  <c:v>-0.28377556800842302</c:v>
                </c:pt>
                <c:pt idx="53" formatCode="General">
                  <c:v>-0.28173780441284202</c:v>
                </c:pt>
                <c:pt idx="54" formatCode="General">
                  <c:v>-0.28247174620628401</c:v>
                </c:pt>
                <c:pt idx="55" formatCode="General">
                  <c:v>-0.28678929805755599</c:v>
                </c:pt>
                <c:pt idx="56" formatCode="General">
                  <c:v>-0.29518792033195501</c:v>
                </c:pt>
                <c:pt idx="57" formatCode="General">
                  <c:v>-0.307746142148972</c:v>
                </c:pt>
                <c:pt idx="58" formatCode="General">
                  <c:v>-0.32406103610992398</c:v>
                </c:pt>
                <c:pt idx="59" formatCode="General">
                  <c:v>-0.343328267335892</c:v>
                </c:pt>
                <c:pt idx="60" formatCode="General">
                  <c:v>-0.36449396610259999</c:v>
                </c:pt>
                <c:pt idx="61" formatCode="General">
                  <c:v>-0.38629519939422602</c:v>
                </c:pt>
                <c:pt idx="62" formatCode="General">
                  <c:v>-0.40731492638588002</c:v>
                </c:pt>
                <c:pt idx="63" formatCode="General">
                  <c:v>-0.42606383562088002</c:v>
                </c:pt>
                <c:pt idx="64" formatCode="General">
                  <c:v>-0.44104042649269098</c:v>
                </c:pt>
                <c:pt idx="65" formatCode="General">
                  <c:v>-0.45093512535095198</c:v>
                </c:pt>
                <c:pt idx="66" formatCode="General">
                  <c:v>-0.45485302805900601</c:v>
                </c:pt>
                <c:pt idx="67" formatCode="General">
                  <c:v>-0.45253926515579201</c:v>
                </c:pt>
                <c:pt idx="68" formatCode="General">
                  <c:v>-0.444449633359909</c:v>
                </c:pt>
                <c:pt idx="69" formatCode="General">
                  <c:v>-0.43177282810211198</c:v>
                </c:pt>
                <c:pt idx="70" formatCode="General">
                  <c:v>-0.41635990142822299</c:v>
                </c:pt>
                <c:pt idx="71" formatCode="General">
                  <c:v>-0.40058809518814098</c:v>
                </c:pt>
                <c:pt idx="72" formatCode="General">
                  <c:v>-0.38714635372161899</c:v>
                </c:pt>
                <c:pt idx="73" formatCode="General">
                  <c:v>-0.37859502434730502</c:v>
                </c:pt>
                <c:pt idx="74" formatCode="General">
                  <c:v>-0.37699234485626198</c:v>
                </c:pt>
                <c:pt idx="75" formatCode="General">
                  <c:v>-0.38346788287162797</c:v>
                </c:pt>
                <c:pt idx="76" formatCode="General">
                  <c:v>-0.39809119701385498</c:v>
                </c:pt>
                <c:pt idx="77" formatCode="General">
                  <c:v>-0.41999280452728299</c:v>
                </c:pt>
                <c:pt idx="78" formatCode="General">
                  <c:v>-0.447678923606873</c:v>
                </c:pt>
                <c:pt idx="79" formatCode="General">
                  <c:v>-0.47922065854072599</c:v>
                </c:pt>
                <c:pt idx="80" formatCode="General">
                  <c:v>-0.51235312223434404</c:v>
                </c:pt>
                <c:pt idx="81" formatCode="General">
                  <c:v>-0.54445272684097301</c:v>
                </c:pt>
                <c:pt idx="82" formatCode="General">
                  <c:v>-0.57266366481780995</c:v>
                </c:pt>
                <c:pt idx="83" formatCode="General">
                  <c:v>-0.59422576427459695</c:v>
                </c:pt>
                <c:pt idx="84" formatCode="General">
                  <c:v>-0.60689878463745095</c:v>
                </c:pt>
                <c:pt idx="85" formatCode="General">
                  <c:v>-0.60931330919265703</c:v>
                </c:pt>
                <c:pt idx="86" formatCode="General">
                  <c:v>-0.60122585296630904</c:v>
                </c:pt>
                <c:pt idx="87" formatCode="General">
                  <c:v>-0.583618104457855</c:v>
                </c:pt>
                <c:pt idx="88" formatCode="General">
                  <c:v>-0.55866074562072798</c:v>
                </c:pt>
                <c:pt idx="89" formatCode="General">
                  <c:v>-0.52955943346023604</c:v>
                </c:pt>
                <c:pt idx="90" formatCode="General">
                  <c:v>-0.50013518333435103</c:v>
                </c:pt>
                <c:pt idx="91" formatCode="General">
                  <c:v>-0.47424644231796298</c:v>
                </c:pt>
                <c:pt idx="92" formatCode="General">
                  <c:v>-0.45513066649437001</c:v>
                </c:pt>
                <c:pt idx="93" formatCode="General">
                  <c:v>-0.44485586881637601</c:v>
                </c:pt>
                <c:pt idx="94" formatCode="General">
                  <c:v>-0.44417801499366799</c:v>
                </c:pt>
                <c:pt idx="95" formatCode="General">
                  <c:v>-0.45267117023468001</c:v>
                </c:pt>
                <c:pt idx="96" formatCode="General">
                  <c:v>-0.46898901462554898</c:v>
                </c:pt>
                <c:pt idx="97" formatCode="General">
                  <c:v>-0.49119636416435197</c:v>
                </c:pt>
                <c:pt idx="98" formatCode="General">
                  <c:v>-0.51725041866302501</c:v>
                </c:pt>
                <c:pt idx="99" formatCode="General">
                  <c:v>-0.54511296749115001</c:v>
                </c:pt>
                <c:pt idx="100" formatCode="General">
                  <c:v>-0.57276791334152199</c:v>
                </c:pt>
                <c:pt idx="101" formatCode="General">
                  <c:v>-0.59838509559631303</c:v>
                </c:pt>
                <c:pt idx="102" formatCode="General">
                  <c:v>-0.62040311098098799</c:v>
                </c:pt>
                <c:pt idx="103" formatCode="General">
                  <c:v>-0.63753110170364402</c:v>
                </c:pt>
                <c:pt idx="104" formatCode="General">
                  <c:v>-0.64871329069137595</c:v>
                </c:pt>
                <c:pt idx="105" formatCode="General">
                  <c:v>-0.65308612585067705</c:v>
                </c:pt>
                <c:pt idx="106" formatCode="General">
                  <c:v>-0.65000742673873901</c:v>
                </c:pt>
                <c:pt idx="107" formatCode="General">
                  <c:v>-0.63929194211959794</c:v>
                </c:pt>
                <c:pt idx="108" formatCode="General">
                  <c:v>-0.62152916193008401</c:v>
                </c:pt>
                <c:pt idx="109" formatCode="General">
                  <c:v>-0.59828341007232699</c:v>
                </c:pt>
                <c:pt idx="110" formatCode="General">
                  <c:v>-0.57203799486160301</c:v>
                </c:pt>
                <c:pt idx="111" formatCode="General">
                  <c:v>-0.54577928781509399</c:v>
                </c:pt>
                <c:pt idx="112" formatCode="General">
                  <c:v>-0.52237892150878895</c:v>
                </c:pt>
                <c:pt idx="113" formatCode="General">
                  <c:v>-0.50395566225051902</c:v>
                </c:pt>
                <c:pt idx="114" formatCode="General">
                  <c:v>-0.49143996834754899</c:v>
                </c:pt>
                <c:pt idx="115" formatCode="General">
                  <c:v>-0.48455047607421903</c:v>
                </c:pt>
                <c:pt idx="116" formatCode="General">
                  <c:v>-0.48216867446899397</c:v>
                </c:pt>
                <c:pt idx="117" formatCode="General">
                  <c:v>-0.48290675878524802</c:v>
                </c:pt>
                <c:pt idx="118" formatCode="General">
                  <c:v>-0.48566702008247398</c:v>
                </c:pt>
                <c:pt idx="119" formatCode="General">
                  <c:v>-0.489938825368881</c:v>
                </c:pt>
                <c:pt idx="120" formatCode="General">
                  <c:v>-0.49568963050842302</c:v>
                </c:pt>
                <c:pt idx="121" formatCode="General">
                  <c:v>-0.50309205055236805</c:v>
                </c:pt>
                <c:pt idx="122" formatCode="General">
                  <c:v>-0.51219236850738503</c:v>
                </c:pt>
                <c:pt idx="123" formatCode="General">
                  <c:v>-0.52277904748916604</c:v>
                </c:pt>
                <c:pt idx="124" formatCode="General">
                  <c:v>-0.534268438816071</c:v>
                </c:pt>
                <c:pt idx="125" formatCode="General">
                  <c:v>-0.54563391208648704</c:v>
                </c:pt>
                <c:pt idx="126" formatCode="General">
                  <c:v>-0.55542653799056996</c:v>
                </c:pt>
                <c:pt idx="127" formatCode="General">
                  <c:v>-0.56206756830215499</c:v>
                </c:pt>
                <c:pt idx="128" formatCode="General">
                  <c:v>-0.56437677145004295</c:v>
                </c:pt>
                <c:pt idx="129" formatCode="General">
                  <c:v>-0.56208431720733598</c:v>
                </c:pt>
                <c:pt idx="130" formatCode="General">
                  <c:v>-0.55600208044052102</c:v>
                </c:pt>
                <c:pt idx="131" formatCode="General">
                  <c:v>-0.54769235849380504</c:v>
                </c:pt>
                <c:pt idx="132" formatCode="General">
                  <c:v>-0.538826763629913</c:v>
                </c:pt>
                <c:pt idx="133" formatCode="General">
                  <c:v>-0.53065031766891502</c:v>
                </c:pt>
                <c:pt idx="134" formatCode="General">
                  <c:v>-0.52364712953567505</c:v>
                </c:pt>
                <c:pt idx="135" formatCode="General">
                  <c:v>-0.51754331588745095</c:v>
                </c:pt>
                <c:pt idx="136" formatCode="General">
                  <c:v>-0.51156240701675404</c:v>
                </c:pt>
                <c:pt idx="137" formatCode="General">
                  <c:v>-0.50471830368042003</c:v>
                </c:pt>
                <c:pt idx="138" formatCode="General">
                  <c:v>-0.49618268013000499</c:v>
                </c:pt>
                <c:pt idx="139" formatCode="General">
                  <c:v>-0.485565096139908</c:v>
                </c:pt>
                <c:pt idx="140" formatCode="General">
                  <c:v>-0.47307571768760698</c:v>
                </c:pt>
                <c:pt idx="141" formatCode="General">
                  <c:v>-0.45961889624595598</c:v>
                </c:pt>
                <c:pt idx="142" formatCode="General">
                  <c:v>-0.44674330949783297</c:v>
                </c:pt>
                <c:pt idx="143" formatCode="General">
                  <c:v>-0.43636885285377502</c:v>
                </c:pt>
                <c:pt idx="144" formatCode="General">
                  <c:v>-0.430450528860092</c:v>
                </c:pt>
                <c:pt idx="145" formatCode="General">
                  <c:v>-0.43044120073318498</c:v>
                </c:pt>
                <c:pt idx="146" formatCode="General">
                  <c:v>-0.43692463636398299</c:v>
                </c:pt>
                <c:pt idx="147" formatCode="General">
                  <c:v>-0.44943568110465998</c:v>
                </c:pt>
                <c:pt idx="148" formatCode="General">
                  <c:v>-0.46663504838943498</c:v>
                </c:pt>
                <c:pt idx="149" formatCode="General">
                  <c:v>-0.48662301898002602</c:v>
                </c:pt>
                <c:pt idx="150" formatCode="General">
                  <c:v>-0.50740528106689498</c:v>
                </c:pt>
                <c:pt idx="151" formatCode="General">
                  <c:v>-0.52721244096756004</c:v>
                </c:pt>
                <c:pt idx="152" formatCode="General">
                  <c:v>-0.54465091228485096</c:v>
                </c:pt>
                <c:pt idx="153" formatCode="General">
                  <c:v>-0.55879259109497104</c:v>
                </c:pt>
                <c:pt idx="154" formatCode="General">
                  <c:v>-0.56910628080367998</c:v>
                </c:pt>
                <c:pt idx="155" formatCode="General">
                  <c:v>-0.57541209459304798</c:v>
                </c:pt>
                <c:pt idx="156" formatCode="General">
                  <c:v>-0.577753365039825</c:v>
                </c:pt>
                <c:pt idx="157" formatCode="General">
                  <c:v>-0.57634896039962802</c:v>
                </c:pt>
                <c:pt idx="158" formatCode="General">
                  <c:v>-0.57155090570449796</c:v>
                </c:pt>
                <c:pt idx="159" formatCode="General">
                  <c:v>-0.56389975547790505</c:v>
                </c:pt>
                <c:pt idx="160" formatCode="General">
                  <c:v>-0.55413031578063998</c:v>
                </c:pt>
                <c:pt idx="161" formatCode="General">
                  <c:v>-0.54318130016326904</c:v>
                </c:pt>
                <c:pt idx="162" formatCode="General">
                  <c:v>-0.53211712837219205</c:v>
                </c:pt>
                <c:pt idx="163" formatCode="General">
                  <c:v>-0.52203458547592196</c:v>
                </c:pt>
                <c:pt idx="164" formatCode="General">
                  <c:v>-0.51375156641006503</c:v>
                </c:pt>
                <c:pt idx="165" formatCode="General">
                  <c:v>-0.50757783651351895</c:v>
                </c:pt>
                <c:pt idx="166" formatCode="General">
                  <c:v>-0.50326865911483798</c:v>
                </c:pt>
                <c:pt idx="167" formatCode="General">
                  <c:v>-0.50009626150131203</c:v>
                </c:pt>
                <c:pt idx="168" formatCode="General">
                  <c:v>-0.49714493751525901</c:v>
                </c:pt>
                <c:pt idx="169" formatCode="General">
                  <c:v>-0.49368491768836997</c:v>
                </c:pt>
                <c:pt idx="170" formatCode="General">
                  <c:v>-0.48948359489440901</c:v>
                </c:pt>
                <c:pt idx="171" formatCode="General">
                  <c:v>-0.48496478796005299</c:v>
                </c:pt>
                <c:pt idx="172" formatCode="General">
                  <c:v>-0.48118922114372298</c:v>
                </c:pt>
                <c:pt idx="173" formatCode="General">
                  <c:v>-0.47968482971191401</c:v>
                </c:pt>
                <c:pt idx="174" formatCode="General">
                  <c:v>-0.48210078477859503</c:v>
                </c:pt>
                <c:pt idx="175" formatCode="General">
                  <c:v>-0.48971790075302102</c:v>
                </c:pt>
                <c:pt idx="176" formatCode="General">
                  <c:v>-0.50294554233551003</c:v>
                </c:pt>
                <c:pt idx="177" formatCode="General">
                  <c:v>-0.52104806900024403</c:v>
                </c:pt>
                <c:pt idx="178" formatCode="General">
                  <c:v>-0.542147517204285</c:v>
                </c:pt>
                <c:pt idx="179" formatCode="General">
                  <c:v>-0.56360614299774203</c:v>
                </c:pt>
                <c:pt idx="180" formatCode="General">
                  <c:v>-0.58256816864013705</c:v>
                </c:pt>
                <c:pt idx="181" formatCode="General">
                  <c:v>-0.59656912088394198</c:v>
                </c:pt>
                <c:pt idx="182" formatCode="General">
                  <c:v>-0.60401052236556996</c:v>
                </c:pt>
                <c:pt idx="183" formatCode="General">
                  <c:v>-0.60430800914764404</c:v>
                </c:pt>
                <c:pt idx="184" formatCode="General">
                  <c:v>-0.59784317016601596</c:v>
                </c:pt>
                <c:pt idx="185" formatCode="General">
                  <c:v>-0.58572822809219405</c:v>
                </c:pt>
                <c:pt idx="186" formatCode="General">
                  <c:v>-0.56948429346084595</c:v>
                </c:pt>
                <c:pt idx="187" formatCode="General">
                  <c:v>-0.55065643787384</c:v>
                </c:pt>
                <c:pt idx="188" formatCode="General">
                  <c:v>-0.53060263395309404</c:v>
                </c:pt>
                <c:pt idx="189" formatCode="General">
                  <c:v>-0.51032286882400502</c:v>
                </c:pt>
                <c:pt idx="190" formatCode="General">
                  <c:v>-0.49053457379341098</c:v>
                </c:pt>
                <c:pt idx="191" formatCode="General">
                  <c:v>-0.47189542651176403</c:v>
                </c:pt>
                <c:pt idx="192" formatCode="General">
                  <c:v>-0.45534402132034302</c:v>
                </c:pt>
                <c:pt idx="193" formatCode="General">
                  <c:v>-0.442285776138306</c:v>
                </c:pt>
                <c:pt idx="194" formatCode="General">
                  <c:v>-0.43460318446159402</c:v>
                </c:pt>
                <c:pt idx="195" formatCode="General">
                  <c:v>-0.43426021933555597</c:v>
                </c:pt>
                <c:pt idx="196" formatCode="General">
                  <c:v>-0.44277223944664001</c:v>
                </c:pt>
                <c:pt idx="197" formatCode="General">
                  <c:v>-0.46068400144576999</c:v>
                </c:pt>
                <c:pt idx="198" formatCode="General">
                  <c:v>-0.48720672726631198</c:v>
                </c:pt>
                <c:pt idx="199" formatCode="General">
                  <c:v>-0.52005147933960005</c:v>
                </c:pt>
                <c:pt idx="200" formatCode="General">
                  <c:v>-0.55562412738800004</c:v>
                </c:pt>
                <c:pt idx="201" formatCode="General">
                  <c:v>-0.58955603837966897</c:v>
                </c:pt>
                <c:pt idx="202" formatCode="General">
                  <c:v>-0.61749619245529197</c:v>
                </c:pt>
                <c:pt idx="203" formatCode="General">
                  <c:v>-0.63591372966766402</c:v>
                </c:pt>
                <c:pt idx="204" formatCode="General">
                  <c:v>-0.64278411865234397</c:v>
                </c:pt>
                <c:pt idx="205" formatCode="General">
                  <c:v>-0.63793784379959095</c:v>
                </c:pt>
                <c:pt idx="206" formatCode="General">
                  <c:v>-0.62301504611969005</c:v>
                </c:pt>
                <c:pt idx="207" formatCode="General">
                  <c:v>-0.60100853443145796</c:v>
                </c:pt>
                <c:pt idx="208" formatCode="General">
                  <c:v>-0.57555574178695701</c:v>
                </c:pt>
                <c:pt idx="209" formatCode="General">
                  <c:v>-0.55010670423507702</c:v>
                </c:pt>
                <c:pt idx="210" formatCode="General">
                  <c:v>-0.52729779481887795</c:v>
                </c:pt>
                <c:pt idx="211" formatCode="General">
                  <c:v>-0.50861364603042603</c:v>
                </c:pt>
                <c:pt idx="212" formatCode="General">
                  <c:v>-0.49433431029319802</c:v>
                </c:pt>
                <c:pt idx="213" formatCode="General">
                  <c:v>-0.483868688344956</c:v>
                </c:pt>
                <c:pt idx="214" formatCode="General">
                  <c:v>-0.47623318433761602</c:v>
                </c:pt>
                <c:pt idx="215" formatCode="General">
                  <c:v>-0.47057768702507002</c:v>
                </c:pt>
                <c:pt idx="216" formatCode="General">
                  <c:v>-0.46666818857192999</c:v>
                </c:pt>
                <c:pt idx="217" formatCode="General">
                  <c:v>-0.46502766013145402</c:v>
                </c:pt>
                <c:pt idx="218" formatCode="General">
                  <c:v>-0.466637343168259</c:v>
                </c:pt>
                <c:pt idx="219" formatCode="General">
                  <c:v>-0.47220525145530701</c:v>
                </c:pt>
                <c:pt idx="220" formatCode="General">
                  <c:v>-0.4816033244133</c:v>
                </c:pt>
                <c:pt idx="221" formatCode="General">
                  <c:v>-0.49350064992904702</c:v>
                </c:pt>
                <c:pt idx="222" formatCode="General">
                  <c:v>-0.505418181419373</c:v>
                </c:pt>
                <c:pt idx="223" formatCode="General">
                  <c:v>-0.51414674520492598</c:v>
                </c:pt>
                <c:pt idx="224" formatCode="General">
                  <c:v>-0.51651746034622203</c:v>
                </c:pt>
                <c:pt idx="225" formatCode="General">
                  <c:v>-0.51015365123748802</c:v>
                </c:pt>
                <c:pt idx="226" formatCode="General">
                  <c:v>-0.49415916204452498</c:v>
                </c:pt>
                <c:pt idx="227" formatCode="General">
                  <c:v>-0.46948185563087502</c:v>
                </c:pt>
                <c:pt idx="228" formatCode="General">
                  <c:v>-0.43886202573776201</c:v>
                </c:pt>
                <c:pt idx="229" formatCode="General">
                  <c:v>-0.40623268485069303</c:v>
                </c:pt>
                <c:pt idx="230" formatCode="General">
                  <c:v>-0.375783652067184</c:v>
                </c:pt>
                <c:pt idx="231" formatCode="General">
                  <c:v>-0.35090652108192399</c:v>
                </c:pt>
                <c:pt idx="232" formatCode="General">
                  <c:v>-0.33343967795371998</c:v>
                </c:pt>
                <c:pt idx="233" formatCode="General">
                  <c:v>-0.32332193851470897</c:v>
                </c:pt>
                <c:pt idx="234" formatCode="General">
                  <c:v>-0.318853229284287</c:v>
                </c:pt>
                <c:pt idx="235" formatCode="General">
                  <c:v>-0.31742540001869202</c:v>
                </c:pt>
                <c:pt idx="236" formatCode="General">
                  <c:v>-0.31641238927841198</c:v>
                </c:pt>
                <c:pt idx="237" formatCode="General">
                  <c:v>-0.31381803750991799</c:v>
                </c:pt>
                <c:pt idx="238" formatCode="General">
                  <c:v>-0.30872878432273898</c:v>
                </c:pt>
                <c:pt idx="239" formatCode="General">
                  <c:v>-0.30127432942390397</c:v>
                </c:pt>
                <c:pt idx="240" formatCode="General">
                  <c:v>-0.29229804873466497</c:v>
                </c:pt>
                <c:pt idx="241" formatCode="General">
                  <c:v>-0.28290170431137102</c:v>
                </c:pt>
                <c:pt idx="242" formatCode="General">
                  <c:v>-0.27386271953582803</c:v>
                </c:pt>
                <c:pt idx="243" formatCode="General">
                  <c:v>-0.26525777578353898</c:v>
                </c:pt>
                <c:pt idx="244" formatCode="General">
                  <c:v>-0.25630313158035301</c:v>
                </c:pt>
                <c:pt idx="245" formatCode="General">
                  <c:v>-0.245597973465919</c:v>
                </c:pt>
                <c:pt idx="246" formatCode="General">
                  <c:v>-0.23169048130512199</c:v>
                </c:pt>
                <c:pt idx="247" formatCode="General">
                  <c:v>-0.21389731764793399</c:v>
                </c:pt>
                <c:pt idx="248" formatCode="General">
                  <c:v>-0.19286622107029</c:v>
                </c:pt>
                <c:pt idx="249" formatCode="General">
                  <c:v>-0.17062823474407199</c:v>
                </c:pt>
                <c:pt idx="250" formatCode="General">
                  <c:v>-0.150090873241425</c:v>
                </c:pt>
                <c:pt idx="251" formatCode="General">
                  <c:v>-0.13423043489456199</c:v>
                </c:pt>
                <c:pt idx="252" formatCode="General">
                  <c:v>-0.125247702002525</c:v>
                </c:pt>
                <c:pt idx="253" formatCode="General">
                  <c:v>-0.123998738825321</c:v>
                </c:pt>
                <c:pt idx="254" formatCode="General">
                  <c:v>-0.12980563938617701</c:v>
                </c:pt>
                <c:pt idx="255" formatCode="General">
                  <c:v>-0.14058166742324801</c:v>
                </c:pt>
                <c:pt idx="256" formatCode="General">
                  <c:v>-0.15344631671905501</c:v>
                </c:pt>
                <c:pt idx="257" formatCode="General">
                  <c:v>-0.16541288793087</c:v>
                </c:pt>
                <c:pt idx="258" formatCode="General">
                  <c:v>-0.17407381534576399</c:v>
                </c:pt>
                <c:pt idx="259" formatCode="General">
                  <c:v>-0.178105503320694</c:v>
                </c:pt>
                <c:pt idx="260" formatCode="General">
                  <c:v>-0.17749135196209001</c:v>
                </c:pt>
                <c:pt idx="261" formatCode="General">
                  <c:v>-0.17341627180576299</c:v>
                </c:pt>
                <c:pt idx="262" formatCode="General">
                  <c:v>-0.167834162712097</c:v>
                </c:pt>
                <c:pt idx="263" formatCode="General">
                  <c:v>-0.16287139058113101</c:v>
                </c:pt>
                <c:pt idx="264" formatCode="General">
                  <c:v>-0.16013111174106601</c:v>
                </c:pt>
                <c:pt idx="265" formatCode="General">
                  <c:v>-0.16021542251110099</c:v>
                </c:pt>
                <c:pt idx="266" formatCode="General">
                  <c:v>-0.162601858377457</c:v>
                </c:pt>
                <c:pt idx="267" formatCode="General">
                  <c:v>-0.16599643230438199</c:v>
                </c:pt>
                <c:pt idx="268" formatCode="General">
                  <c:v>-0.16887630522251099</c:v>
                </c:pt>
                <c:pt idx="269" formatCode="General">
                  <c:v>-0.17006479203701</c:v>
                </c:pt>
                <c:pt idx="270" formatCode="General">
                  <c:v>-0.169091627001762</c:v>
                </c:pt>
                <c:pt idx="271" formatCode="General">
                  <c:v>-0.16629606485366799</c:v>
                </c:pt>
                <c:pt idx="272" formatCode="General">
                  <c:v>-0.16267274320125599</c:v>
                </c:pt>
                <c:pt idx="273" formatCode="General">
                  <c:v>-0.159546479582787</c:v>
                </c:pt>
                <c:pt idx="274" formatCode="General">
                  <c:v>-0.158161416649818</c:v>
                </c:pt>
                <c:pt idx="275" formatCode="General">
                  <c:v>-0.159402430057526</c:v>
                </c:pt>
                <c:pt idx="276" formatCode="General">
                  <c:v>-0.16360302269458801</c:v>
                </c:pt>
                <c:pt idx="277" formatCode="General">
                  <c:v>-0.17046885192394301</c:v>
                </c:pt>
                <c:pt idx="278" formatCode="General">
                  <c:v>-0.17912478744983701</c:v>
                </c:pt>
                <c:pt idx="279" formatCode="General">
                  <c:v>-0.188369035720825</c:v>
                </c:pt>
                <c:pt idx="280" formatCode="General">
                  <c:v>-0.19698631763458299</c:v>
                </c:pt>
                <c:pt idx="281" formatCode="General">
                  <c:v>-0.20410746335983301</c:v>
                </c:pt>
                <c:pt idx="282" formatCode="General">
                  <c:v>-0.20941211283206901</c:v>
                </c:pt>
                <c:pt idx="283" formatCode="General">
                  <c:v>-0.21307136118412001</c:v>
                </c:pt>
                <c:pt idx="284" formatCode="General">
                  <c:v>-0.21551565825939201</c:v>
                </c:pt>
                <c:pt idx="285" formatCode="General">
                  <c:v>-0.21708317101001701</c:v>
                </c:pt>
                <c:pt idx="286" formatCode="General">
                  <c:v>-0.217710301280022</c:v>
                </c:pt>
                <c:pt idx="287" formatCode="General">
                  <c:v>-0.216823294758797</c:v>
                </c:pt>
                <c:pt idx="288" formatCode="General">
                  <c:v>-0.2134690284729</c:v>
                </c:pt>
                <c:pt idx="289" formatCode="General">
                  <c:v>-0.20648358762264299</c:v>
                </c:pt>
                <c:pt idx="290" formatCode="General">
                  <c:v>-0.194910809397697</c:v>
                </c:pt>
                <c:pt idx="291" formatCode="General">
                  <c:v>-0.17844793200492901</c:v>
                </c:pt>
                <c:pt idx="292" formatCode="General">
                  <c:v>-0.157811209559441</c:v>
                </c:pt>
                <c:pt idx="293" formatCode="General">
                  <c:v>-0.134925171732903</c:v>
                </c:pt>
                <c:pt idx="294" formatCode="General">
                  <c:v>-0.112755447626114</c:v>
                </c:pt>
                <c:pt idx="295">
                  <c:v>-9.4766385853290599E-2</c:v>
                </c:pt>
                <c:pt idx="296">
                  <c:v>-8.4037005901336698E-2</c:v>
                </c:pt>
                <c:pt idx="297">
                  <c:v>-8.2530133426189395E-2</c:v>
                </c:pt>
                <c:pt idx="298">
                  <c:v>-9.05249267816544E-2</c:v>
                </c:pt>
                <c:pt idx="299" formatCode="General">
                  <c:v>-0.10657243430614501</c:v>
                </c:pt>
                <c:pt idx="300" formatCode="General">
                  <c:v>-0.12787763774395</c:v>
                </c:pt>
                <c:pt idx="301" formatCode="General">
                  <c:v>-0.15093347430229201</c:v>
                </c:pt>
                <c:pt idx="302" formatCode="General">
                  <c:v>-0.17227883636951399</c:v>
                </c:pt>
                <c:pt idx="303" formatCode="General">
                  <c:v>-0.189157575368881</c:v>
                </c:pt>
                <c:pt idx="304" formatCode="General">
                  <c:v>-0.19992159307002999</c:v>
                </c:pt>
                <c:pt idx="305" formatCode="General">
                  <c:v>-0.20416861772537201</c:v>
                </c:pt>
                <c:pt idx="306" formatCode="General">
                  <c:v>-0.20252962410450001</c:v>
                </c:pt>
                <c:pt idx="307" formatCode="General">
                  <c:v>-0.196329191327095</c:v>
                </c:pt>
                <c:pt idx="308" formatCode="General">
                  <c:v>-0.187061697244644</c:v>
                </c:pt>
                <c:pt idx="309" formatCode="General">
                  <c:v>-0.17604587972164201</c:v>
                </c:pt>
                <c:pt idx="310" formatCode="General">
                  <c:v>-0.16420486569404599</c:v>
                </c:pt>
                <c:pt idx="311" formatCode="General">
                  <c:v>-0.15207146108150499</c:v>
                </c:pt>
                <c:pt idx="312" formatCode="General">
                  <c:v>-0.13995321094989799</c:v>
                </c:pt>
                <c:pt idx="313" formatCode="General">
                  <c:v>-0.128155812621117</c:v>
                </c:pt>
                <c:pt idx="314" formatCode="General">
                  <c:v>-0.11723272502422299</c:v>
                </c:pt>
                <c:pt idx="315" formatCode="General">
                  <c:v>-0.108043432235718</c:v>
                </c:pt>
                <c:pt idx="316" formatCode="General">
                  <c:v>-0.101631917059422</c:v>
                </c:pt>
                <c:pt idx="317">
                  <c:v>-9.9031522870063796E-2</c:v>
                </c:pt>
                <c:pt idx="318" formatCode="General">
                  <c:v>-0.101060330867767</c:v>
                </c:pt>
                <c:pt idx="319" formatCode="General">
                  <c:v>-0.108092300593853</c:v>
                </c:pt>
                <c:pt idx="320" formatCode="General">
                  <c:v>-0.119960375130177</c:v>
                </c:pt>
                <c:pt idx="321" formatCode="General">
                  <c:v>-0.13593411445617701</c:v>
                </c:pt>
                <c:pt idx="322" formatCode="General">
                  <c:v>-0.15473461151123</c:v>
                </c:pt>
                <c:pt idx="323" formatCode="General">
                  <c:v>-0.174638941884041</c:v>
                </c:pt>
                <c:pt idx="324" formatCode="General">
                  <c:v>-0.193641573190689</c:v>
                </c:pt>
                <c:pt idx="325" formatCode="General">
                  <c:v>-0.20982253551483199</c:v>
                </c:pt>
                <c:pt idx="326" formatCode="General">
                  <c:v>-0.22171325981616999</c:v>
                </c:pt>
                <c:pt idx="327" formatCode="General">
                  <c:v>-0.22855401039123499</c:v>
                </c:pt>
                <c:pt idx="328" formatCode="General">
                  <c:v>-0.23047100007533999</c:v>
                </c:pt>
                <c:pt idx="329" formatCode="General">
                  <c:v>-0.22826769948005701</c:v>
                </c:pt>
                <c:pt idx="330" formatCode="General">
                  <c:v>-0.22318595647811901</c:v>
                </c:pt>
                <c:pt idx="331" formatCode="General">
                  <c:v>-0.21653687953949</c:v>
                </c:pt>
                <c:pt idx="332" formatCode="General">
                  <c:v>-0.20940600335598</c:v>
                </c:pt>
                <c:pt idx="333" formatCode="General">
                  <c:v>-0.202414005994797</c:v>
                </c:pt>
                <c:pt idx="334" formatCode="General">
                  <c:v>-0.19564665853977201</c:v>
                </c:pt>
                <c:pt idx="335" formatCode="General">
                  <c:v>-0.188763737678528</c:v>
                </c:pt>
                <c:pt idx="336" formatCode="General">
                  <c:v>-0.18125356733799</c:v>
                </c:pt>
                <c:pt idx="337" formatCode="General">
                  <c:v>-0.172775164246559</c:v>
                </c:pt>
                <c:pt idx="338" formatCode="General">
                  <c:v>-0.16342142224311801</c:v>
                </c:pt>
                <c:pt idx="339" formatCode="General">
                  <c:v>-0.15388236939907099</c:v>
                </c:pt>
                <c:pt idx="340" formatCode="General">
                  <c:v>-0.14538413286209101</c:v>
                </c:pt>
                <c:pt idx="341" formatCode="General">
                  <c:v>-0.13938957452774001</c:v>
                </c:pt>
                <c:pt idx="342" formatCode="General">
                  <c:v>-0.137293130159378</c:v>
                </c:pt>
                <c:pt idx="343" formatCode="General">
                  <c:v>-0.14007127285003701</c:v>
                </c:pt>
                <c:pt idx="344" formatCode="General">
                  <c:v>-0.148113608360291</c:v>
                </c:pt>
                <c:pt idx="345" formatCode="General">
                  <c:v>-0.16116936504840901</c:v>
                </c:pt>
                <c:pt idx="346" formatCode="General">
                  <c:v>-0.178441911935806</c:v>
                </c:pt>
                <c:pt idx="347" formatCode="General">
                  <c:v>-0.198665395379066</c:v>
                </c:pt>
                <c:pt idx="348" formatCode="General">
                  <c:v>-0.22031001746654499</c:v>
                </c:pt>
                <c:pt idx="349" formatCode="General">
                  <c:v>-0.241728395223618</c:v>
                </c:pt>
                <c:pt idx="350" formatCode="General">
                  <c:v>-0.261359423398972</c:v>
                </c:pt>
                <c:pt idx="351" formatCode="General">
                  <c:v>-0.277881920337677</c:v>
                </c:pt>
                <c:pt idx="352" formatCode="General">
                  <c:v>-0.29038605093955999</c:v>
                </c:pt>
                <c:pt idx="353" formatCode="General">
                  <c:v>-0.29839441180229198</c:v>
                </c:pt>
                <c:pt idx="354" formatCode="General">
                  <c:v>-0.30182898044586198</c:v>
                </c:pt>
                <c:pt idx="355" formatCode="General">
                  <c:v>-0.30099129676818898</c:v>
                </c:pt>
                <c:pt idx="356" formatCode="General">
                  <c:v>-0.29642784595489502</c:v>
                </c:pt>
                <c:pt idx="357" formatCode="General">
                  <c:v>-0.28884157538414001</c:v>
                </c:pt>
                <c:pt idx="358" formatCode="General">
                  <c:v>-0.27907738089561501</c:v>
                </c:pt>
                <c:pt idx="359" formatCode="General">
                  <c:v>-0.26805472373962402</c:v>
                </c:pt>
                <c:pt idx="360" formatCode="General">
                  <c:v>-0.25671321153640703</c:v>
                </c:pt>
                <c:pt idx="361" formatCode="General">
                  <c:v>-0.24599300324916801</c:v>
                </c:pt>
                <c:pt idx="362" formatCode="General">
                  <c:v>-0.236807495355606</c:v>
                </c:pt>
                <c:pt idx="363" formatCode="General">
                  <c:v>-0.230065852403641</c:v>
                </c:pt>
                <c:pt idx="364" formatCode="General">
                  <c:v>-0.226751804351807</c:v>
                </c:pt>
                <c:pt idx="365" formatCode="General">
                  <c:v>-0.22797200083732599</c:v>
                </c:pt>
                <c:pt idx="366" formatCode="General">
                  <c:v>-0.23482809960842099</c:v>
                </c:pt>
                <c:pt idx="367" formatCode="General">
                  <c:v>-0.24813109636306799</c:v>
                </c:pt>
                <c:pt idx="368" formatCode="General">
                  <c:v>-0.26805308461189298</c:v>
                </c:pt>
                <c:pt idx="369" formatCode="General">
                  <c:v>-0.29382163286209101</c:v>
                </c:pt>
                <c:pt idx="370" formatCode="General">
                  <c:v>-0.32357722520828303</c:v>
                </c:pt>
                <c:pt idx="371" formatCode="General">
                  <c:v>-0.354486674070358</c:v>
                </c:pt>
                <c:pt idx="372" formatCode="General">
                  <c:v>-0.383189857006073</c:v>
                </c:pt>
                <c:pt idx="373" formatCode="General">
                  <c:v>-0.406345784664154</c:v>
                </c:pt>
                <c:pt idx="374" formatCode="General">
                  <c:v>-0.42124873399734503</c:v>
                </c:pt>
                <c:pt idx="375" formatCode="General">
                  <c:v>-0.42630451917648299</c:v>
                </c:pt>
                <c:pt idx="376" formatCode="General">
                  <c:v>-0.42137208580970797</c:v>
                </c:pt>
                <c:pt idx="377" formatCode="General">
                  <c:v>-0.40771156549453702</c:v>
                </c:pt>
                <c:pt idx="378" formatCode="General">
                  <c:v>-0.38769045472145103</c:v>
                </c:pt>
                <c:pt idx="379" formatCode="General">
                  <c:v>-0.36435672640800498</c:v>
                </c:pt>
                <c:pt idx="380" formatCode="General">
                  <c:v>-0.34075346589088401</c:v>
                </c:pt>
                <c:pt idx="381" formatCode="General">
                  <c:v>-0.31936562061309798</c:v>
                </c:pt>
                <c:pt idx="382" formatCode="General">
                  <c:v>-0.30172428488731401</c:v>
                </c:pt>
                <c:pt idx="383" formatCode="General">
                  <c:v>-0.28828078508377097</c:v>
                </c:pt>
                <c:pt idx="384" formatCode="General">
                  <c:v>-0.27856367826461798</c:v>
                </c:pt>
                <c:pt idx="385" formatCode="General">
                  <c:v>-0.27160981297492998</c:v>
                </c:pt>
                <c:pt idx="386" formatCode="General">
                  <c:v>-0.26625910401344299</c:v>
                </c:pt>
                <c:pt idx="387" formatCode="General">
                  <c:v>-0.26151329278945901</c:v>
                </c:pt>
                <c:pt idx="388" formatCode="General">
                  <c:v>-0.25679486989974998</c:v>
                </c:pt>
                <c:pt idx="389" formatCode="General">
                  <c:v>-0.25200152397155801</c:v>
                </c:pt>
                <c:pt idx="390" formatCode="General">
                  <c:v>-0.24750004708766901</c:v>
                </c:pt>
                <c:pt idx="391" formatCode="General">
                  <c:v>-0.24394623935222601</c:v>
                </c:pt>
                <c:pt idx="392" formatCode="General">
                  <c:v>-0.24194011092185999</c:v>
                </c:pt>
                <c:pt idx="393" formatCode="General">
                  <c:v>-0.24170009791850999</c:v>
                </c:pt>
                <c:pt idx="394" formatCode="General">
                  <c:v>-0.24277758598327601</c:v>
                </c:pt>
                <c:pt idx="395" formatCode="General">
                  <c:v>-0.243977665901184</c:v>
                </c:pt>
                <c:pt idx="396" formatCode="General">
                  <c:v>-0.24348984658718101</c:v>
                </c:pt>
                <c:pt idx="397" formatCode="General">
                  <c:v>-0.23926953971386</c:v>
                </c:pt>
                <c:pt idx="398" formatCode="General">
                  <c:v>-0.22953811287879899</c:v>
                </c:pt>
                <c:pt idx="399" formatCode="General">
                  <c:v>-0.213291555643082</c:v>
                </c:pt>
                <c:pt idx="400" formatCode="General">
                  <c:v>-0.19066730141639701</c:v>
                </c:pt>
                <c:pt idx="401" formatCode="General">
                  <c:v>-0.16289819777011899</c:v>
                </c:pt>
                <c:pt idx="402" formatCode="General">
                  <c:v>-0.132095962762833</c:v>
                </c:pt>
                <c:pt idx="403" formatCode="General">
                  <c:v>-0.100792340934277</c:v>
                </c:pt>
                <c:pt idx="404">
                  <c:v>-7.1388721466064495E-2</c:v>
                </c:pt>
                <c:pt idx="405">
                  <c:v>-4.5704826712608303E-2</c:v>
                </c:pt>
                <c:pt idx="406">
                  <c:v>-2.4686343967914599E-2</c:v>
                </c:pt>
                <c:pt idx="407">
                  <c:v>-8.3210505545139295E-3</c:v>
                </c:pt>
                <c:pt idx="408">
                  <c:v>4.19758167117834E-3</c:v>
                </c:pt>
                <c:pt idx="409">
                  <c:v>1.4070777222514199E-2</c:v>
                </c:pt>
                <c:pt idx="410">
                  <c:v>2.2330552339553798E-2</c:v>
                </c:pt>
                <c:pt idx="411">
                  <c:v>2.9350301250815398E-2</c:v>
                </c:pt>
                <c:pt idx="412">
                  <c:v>3.4780867397785201E-2</c:v>
                </c:pt>
                <c:pt idx="413">
                  <c:v>3.7800248712301303E-2</c:v>
                </c:pt>
                <c:pt idx="414" formatCode="General">
                  <c:v>3.7747185677289997E-2</c:v>
                </c:pt>
                <c:pt idx="415">
                  <c:v>3.4833859652280801E-2</c:v>
                </c:pt>
                <c:pt idx="416">
                  <c:v>3.0734878033399599E-2</c:v>
                </c:pt>
                <c:pt idx="417">
                  <c:v>2.8632547706365599E-2</c:v>
                </c:pt>
                <c:pt idx="418" formatCode="General">
                  <c:v>3.2625537365675E-2</c:v>
                </c:pt>
                <c:pt idx="419" formatCode="General">
                  <c:v>4.6658992767333998E-2</c:v>
                </c:pt>
                <c:pt idx="420" formatCode="General">
                  <c:v>7.3411300778389005E-2</c:v>
                </c:pt>
                <c:pt idx="421" formatCode="General">
                  <c:v>0.113385319709778</c:v>
                </c:pt>
                <c:pt idx="422" formatCode="General">
                  <c:v>0.164554193615913</c:v>
                </c:pt>
                <c:pt idx="423" formatCode="General">
                  <c:v>0.22268864512443501</c:v>
                </c:pt>
                <c:pt idx="424" formatCode="General">
                  <c:v>0.28222838044166598</c:v>
                </c:pt>
                <c:pt idx="425" formatCode="General">
                  <c:v>0.33758109807968101</c:v>
                </c:pt>
                <c:pt idx="426" formatCode="General">
                  <c:v>0.38436350226402299</c:v>
                </c:pt>
                <c:pt idx="427" formatCode="General">
                  <c:v>0.42023488879203802</c:v>
                </c:pt>
                <c:pt idx="428" formatCode="General">
                  <c:v>0.445204228162766</c:v>
                </c:pt>
                <c:pt idx="429" formatCode="General">
                  <c:v>0.46127927303314198</c:v>
                </c:pt>
                <c:pt idx="430" formatCode="General">
                  <c:v>0.47168838977813698</c:v>
                </c:pt>
                <c:pt idx="431" formatCode="General">
                  <c:v>0.47986865043640098</c:v>
                </c:pt>
                <c:pt idx="432" formatCode="General">
                  <c:v>0.48868393898010298</c:v>
                </c:pt>
                <c:pt idx="433" formatCode="General">
                  <c:v>0.49992474913597101</c:v>
                </c:pt>
                <c:pt idx="434" formatCode="General">
                  <c:v>0.51427280902862504</c:v>
                </c:pt>
                <c:pt idx="435" formatCode="General">
                  <c:v>0.531519055366516</c:v>
                </c:pt>
                <c:pt idx="436" formatCode="General">
                  <c:v>0.55099284648895297</c:v>
                </c:pt>
                <c:pt idx="437" formatCode="General">
                  <c:v>0.57212263345718395</c:v>
                </c:pt>
                <c:pt idx="438" formatCode="General">
                  <c:v>0.59484618902206399</c:v>
                </c:pt>
                <c:pt idx="439" formatCode="General">
                  <c:v>0.61972761154174805</c:v>
                </c:pt>
                <c:pt idx="440" formatCode="General">
                  <c:v>0.64779746532440197</c:v>
                </c:pt>
                <c:pt idx="441" formatCode="General">
                  <c:v>0.68015843629837003</c:v>
                </c:pt>
                <c:pt idx="442" formatCode="General">
                  <c:v>0.71742689609527599</c:v>
                </c:pt>
                <c:pt idx="443" formatCode="General">
                  <c:v>0.75920760631561302</c:v>
                </c:pt>
                <c:pt idx="444" formatCode="General">
                  <c:v>0.80392265319824197</c:v>
                </c:pt>
                <c:pt idx="445" formatCode="General">
                  <c:v>0.84907740354537997</c:v>
                </c:pt>
                <c:pt idx="446" formatCode="General">
                  <c:v>0.89186298847198497</c:v>
                </c:pt>
                <c:pt idx="447" formatCode="General">
                  <c:v>0.92982429265975997</c:v>
                </c:pt>
                <c:pt idx="448" formatCode="General">
                  <c:v>0.96148210763931297</c:v>
                </c:pt>
                <c:pt idx="449" formatCode="General">
                  <c:v>0.98662102222442605</c:v>
                </c:pt>
                <c:pt idx="450" formatCode="General">
                  <c:v>1.00629734992981</c:v>
                </c:pt>
                <c:pt idx="451" formatCode="General">
                  <c:v>1.02246117591858</c:v>
                </c:pt>
                <c:pt idx="452" formatCode="General">
                  <c:v>1.0374777317047099</c:v>
                </c:pt>
                <c:pt idx="453" formatCode="General">
                  <c:v>1.05355072021484</c:v>
                </c:pt>
                <c:pt idx="454" formatCode="General">
                  <c:v>1.0722341537475599</c:v>
                </c:pt>
                <c:pt idx="455" formatCode="General">
                  <c:v>1.0940910577773999</c:v>
                </c:pt>
                <c:pt idx="456" formatCode="General">
                  <c:v>1.1185266971588099</c:v>
                </c:pt>
                <c:pt idx="457" formatCode="General">
                  <c:v>1.1438783407211299</c:v>
                </c:pt>
                <c:pt idx="458" formatCode="General">
                  <c:v>1.1678435802459699</c:v>
                </c:pt>
                <c:pt idx="459" formatCode="General">
                  <c:v>1.18819284439087</c:v>
                </c:pt>
                <c:pt idx="460" formatCode="General">
                  <c:v>1.2035261392593399</c:v>
                </c:pt>
                <c:pt idx="461" formatCode="General">
                  <c:v>1.21379065513611</c:v>
                </c:pt>
                <c:pt idx="462" formatCode="General">
                  <c:v>1.2203227281570399</c:v>
                </c:pt>
                <c:pt idx="463" formatCode="General">
                  <c:v>1.2254717350006099</c:v>
                </c:pt>
                <c:pt idx="464" formatCode="General">
                  <c:v>1.2318412065505999</c:v>
                </c:pt>
                <c:pt idx="465" formatCode="General">
                  <c:v>1.24157798290253</c:v>
                </c:pt>
                <c:pt idx="466" formatCode="General">
                  <c:v>1.2559907436370901</c:v>
                </c:pt>
                <c:pt idx="467" formatCode="General">
                  <c:v>1.27552318572998</c:v>
                </c:pt>
                <c:pt idx="468" formatCode="General">
                  <c:v>1.3000252246856701</c:v>
                </c:pt>
                <c:pt idx="469" formatCode="General">
                  <c:v>1.32920050621033</c:v>
                </c:pt>
                <c:pt idx="470" formatCode="General">
                  <c:v>1.3627079725265501</c:v>
                </c:pt>
                <c:pt idx="471" formatCode="General">
                  <c:v>1.40025639533997</c:v>
                </c:pt>
                <c:pt idx="472" formatCode="General">
                  <c:v>1.44141709804535</c:v>
                </c:pt>
                <c:pt idx="473" formatCode="General">
                  <c:v>1.4854890108108501</c:v>
                </c:pt>
                <c:pt idx="474" formatCode="General">
                  <c:v>1.5313370227813701</c:v>
                </c:pt>
                <c:pt idx="475" formatCode="General">
                  <c:v>1.5773996114730799</c:v>
                </c:pt>
                <c:pt idx="476" formatCode="General">
                  <c:v>1.6217501163482699</c:v>
                </c:pt>
                <c:pt idx="477" formatCode="General">
                  <c:v>1.66232597827911</c:v>
                </c:pt>
                <c:pt idx="478" formatCode="General">
                  <c:v>1.69727230072021</c:v>
                </c:pt>
                <c:pt idx="479" formatCode="General">
                  <c:v>1.7253931760787999</c:v>
                </c:pt>
                <c:pt idx="480" formatCode="General">
                  <c:v>1.7464864253997801</c:v>
                </c:pt>
                <c:pt idx="481" formatCode="General">
                  <c:v>1.7616332769393901</c:v>
                </c:pt>
                <c:pt idx="482" formatCode="General">
                  <c:v>1.77313137054443</c:v>
                </c:pt>
                <c:pt idx="483" formatCode="General">
                  <c:v>1.78399217128754</c:v>
                </c:pt>
                <c:pt idx="484" formatCode="General">
                  <c:v>1.7971707582473799</c:v>
                </c:pt>
                <c:pt idx="485" formatCode="General">
                  <c:v>1.81506216526032</c:v>
                </c:pt>
                <c:pt idx="486" formatCode="General">
                  <c:v>1.8393130302429199</c:v>
                </c:pt>
                <c:pt idx="487" formatCode="General">
                  <c:v>1.87071096897125</c:v>
                </c:pt>
                <c:pt idx="488" formatCode="General">
                  <c:v>1.90935277938843</c:v>
                </c:pt>
                <c:pt idx="489" formatCode="General">
                  <c:v>1.95482277870178</c:v>
                </c:pt>
                <c:pt idx="490" formatCode="General">
                  <c:v>2.0063579082489</c:v>
                </c:pt>
                <c:pt idx="491" formatCode="General">
                  <c:v>2.0627312660217298</c:v>
                </c:pt>
                <c:pt idx="492" formatCode="General">
                  <c:v>2.1222262382507302</c:v>
                </c:pt>
                <c:pt idx="493" formatCode="General">
                  <c:v>2.1827485561370898</c:v>
                </c:pt>
                <c:pt idx="494" formatCode="General">
                  <c:v>2.2421078681945801</c:v>
                </c:pt>
                <c:pt idx="495" formatCode="General">
                  <c:v>2.2983558177947998</c:v>
                </c:pt>
                <c:pt idx="496" formatCode="General">
                  <c:v>2.3500442504882799</c:v>
                </c:pt>
                <c:pt idx="497" formatCode="General">
                  <c:v>2.3964269161224401</c:v>
                </c:pt>
                <c:pt idx="498" formatCode="General">
                  <c:v>2.43747186660767</c:v>
                </c:pt>
                <c:pt idx="499" formatCode="General">
                  <c:v>2.47374486923218</c:v>
                </c:pt>
                <c:pt idx="500" formatCode="General">
                  <c:v>2.5063238143920898</c:v>
                </c:pt>
                <c:pt idx="501" formatCode="General">
                  <c:v>2.5367233753204301</c:v>
                </c:pt>
                <c:pt idx="502" formatCode="General">
                  <c:v>2.5667972564697301</c:v>
                </c:pt>
                <c:pt idx="503" formatCode="General">
                  <c:v>2.5985171794891402</c:v>
                </c:pt>
                <c:pt idx="504" formatCode="General">
                  <c:v>2.63365602493286</c:v>
                </c:pt>
                <c:pt idx="505" formatCode="General">
                  <c:v>2.6733820438385001</c:v>
                </c:pt>
                <c:pt idx="506" formatCode="General">
                  <c:v>2.7178931236267099</c:v>
                </c:pt>
                <c:pt idx="507" formatCode="General">
                  <c:v>2.7665157318115199</c:v>
                </c:pt>
                <c:pt idx="508" formatCode="General">
                  <c:v>2.8178586959838898</c:v>
                </c:pt>
                <c:pt idx="509" formatCode="General">
                  <c:v>2.8701357841491699</c:v>
                </c:pt>
                <c:pt idx="510" formatCode="General">
                  <c:v>2.9214956760406499</c:v>
                </c:pt>
                <c:pt idx="511" formatCode="General">
                  <c:v>2.97023606300354</c:v>
                </c:pt>
                <c:pt idx="512" formatCode="General">
                  <c:v>3.0149953365325901</c:v>
                </c:pt>
                <c:pt idx="513" formatCode="General">
                  <c:v>3.0549805164337198</c:v>
                </c:pt>
                <c:pt idx="514" formatCode="General">
                  <c:v>3.0901529788970898</c:v>
                </c:pt>
                <c:pt idx="515" formatCode="General">
                  <c:v>3.1213748455047599</c:v>
                </c:pt>
                <c:pt idx="516" formatCode="General">
                  <c:v>3.1501040458679199</c:v>
                </c:pt>
                <c:pt idx="517" formatCode="General">
                  <c:v>3.1781120300293</c:v>
                </c:pt>
                <c:pt idx="518" formatCode="General">
                  <c:v>3.20677638053894</c:v>
                </c:pt>
                <c:pt idx="519" formatCode="General">
                  <c:v>3.2367253303527801</c:v>
                </c:pt>
                <c:pt idx="520" formatCode="General">
                  <c:v>3.2680130004882799</c:v>
                </c:pt>
                <c:pt idx="521" formatCode="General">
                  <c:v>3.3004107475280802</c:v>
                </c:pt>
                <c:pt idx="522" formatCode="General">
                  <c:v>3.3336455821990998</c:v>
                </c:pt>
                <c:pt idx="523" formatCode="General">
                  <c:v>3.36787986755371</c:v>
                </c:pt>
                <c:pt idx="524" formatCode="General">
                  <c:v>3.4036657810211199</c:v>
                </c:pt>
                <c:pt idx="525" formatCode="General">
                  <c:v>3.4414629936218302</c:v>
                </c:pt>
                <c:pt idx="526" formatCode="General">
                  <c:v>3.4812593460082999</c:v>
                </c:pt>
                <c:pt idx="527" formatCode="General">
                  <c:v>3.52241063117981</c:v>
                </c:pt>
                <c:pt idx="528" formatCode="General">
                  <c:v>3.5638577938079798</c:v>
                </c:pt>
                <c:pt idx="529" formatCode="General">
                  <c:v>3.6045167446136501</c:v>
                </c:pt>
                <c:pt idx="530" formatCode="General">
                  <c:v>3.6437237262725799</c:v>
                </c:pt>
                <c:pt idx="531" formatCode="General">
                  <c:v>3.6813926696777299</c:v>
                </c:pt>
                <c:pt idx="532" formatCode="General">
                  <c:v>3.7180016040802002</c:v>
                </c:pt>
                <c:pt idx="533" formatCode="General">
                  <c:v>3.7542800903320299</c:v>
                </c:pt>
                <c:pt idx="534" formatCode="General">
                  <c:v>3.7908275127410902</c:v>
                </c:pt>
                <c:pt idx="535" formatCode="General">
                  <c:v>3.82795262336731</c:v>
                </c:pt>
                <c:pt idx="536" formatCode="General">
                  <c:v>3.86553883552551</c:v>
                </c:pt>
                <c:pt idx="537" formatCode="General">
                  <c:v>3.9030616283416699</c:v>
                </c:pt>
                <c:pt idx="538" formatCode="General">
                  <c:v>3.9396741390228298</c:v>
                </c:pt>
                <c:pt idx="539" formatCode="General">
                  <c:v>3.97444820404053</c:v>
                </c:pt>
                <c:pt idx="540" formatCode="General">
                  <c:v>4.0065174102783203</c:v>
                </c:pt>
                <c:pt idx="541" formatCode="General">
                  <c:v>4.0352520942687997</c:v>
                </c:pt>
                <c:pt idx="542" formatCode="General">
                  <c:v>4.0605225563049299</c:v>
                </c:pt>
                <c:pt idx="543" formatCode="General">
                  <c:v>4.0829138755798304</c:v>
                </c:pt>
                <c:pt idx="544" formatCode="General">
                  <c:v>4.1036415100097701</c:v>
                </c:pt>
                <c:pt idx="545" formatCode="General">
                  <c:v>4.12424612045288</c:v>
                </c:pt>
                <c:pt idx="546" formatCode="General">
                  <c:v>4.1462311744689897</c:v>
                </c:pt>
                <c:pt idx="547" formatCode="General">
                  <c:v>4.1707873344421396</c:v>
                </c:pt>
                <c:pt idx="548" formatCode="General">
                  <c:v>4.1987757682800302</c:v>
                </c:pt>
                <c:pt idx="549" formatCode="General">
                  <c:v>4.2309255599975604</c:v>
                </c:pt>
                <c:pt idx="550" formatCode="General">
                  <c:v>4.2680325508117702</c:v>
                </c:pt>
                <c:pt idx="551" formatCode="General">
                  <c:v>4.3106827735900897</c:v>
                </c:pt>
                <c:pt idx="552" formatCode="General">
                  <c:v>4.3587613105773899</c:v>
                </c:pt>
                <c:pt idx="553" formatCode="General">
                  <c:v>4.4110674858093297</c:v>
                </c:pt>
                <c:pt idx="554" formatCode="General">
                  <c:v>4.4653477668762198</c:v>
                </c:pt>
                <c:pt idx="555" formatCode="General">
                  <c:v>4.5187082290649396</c:v>
                </c:pt>
                <c:pt idx="556" formatCode="General">
                  <c:v>4.5684103965759304</c:v>
                </c:pt>
                <c:pt idx="557" formatCode="General">
                  <c:v>4.6127591133117702</c:v>
                </c:pt>
                <c:pt idx="558" formatCode="General">
                  <c:v>4.6515460014343297</c:v>
                </c:pt>
                <c:pt idx="559" formatCode="General">
                  <c:v>4.6858348846435502</c:v>
                </c:pt>
                <c:pt idx="560" formatCode="General">
                  <c:v>4.71726274490356</c:v>
                </c:pt>
                <c:pt idx="561" formatCode="General">
                  <c:v>4.74721431732178</c:v>
                </c:pt>
                <c:pt idx="562" formatCode="General">
                  <c:v>4.7763018608093297</c:v>
                </c:pt>
                <c:pt idx="563" formatCode="General">
                  <c:v>4.8044075965881303</c:v>
                </c:pt>
                <c:pt idx="564" formatCode="General">
                  <c:v>4.8309226036071804</c:v>
                </c:pt>
                <c:pt idx="565" formatCode="General">
                  <c:v>4.8550829887390101</c:v>
                </c:pt>
                <c:pt idx="566" formatCode="General">
                  <c:v>4.8764386177062997</c:v>
                </c:pt>
                <c:pt idx="567" formatCode="General">
                  <c:v>4.8951435089111301</c:v>
                </c:pt>
                <c:pt idx="568" formatCode="General">
                  <c:v>4.9121179580688503</c:v>
                </c:pt>
                <c:pt idx="569" formatCode="General">
                  <c:v>4.9291896820068404</c:v>
                </c:pt>
                <c:pt idx="570" formatCode="General">
                  <c:v>4.9489636421203604</c:v>
                </c:pt>
                <c:pt idx="571" formatCode="General">
                  <c:v>4.97434329986572</c:v>
                </c:pt>
                <c:pt idx="572" formatCode="General">
                  <c:v>5.00765037536621</c:v>
                </c:pt>
                <c:pt idx="573" formatCode="General">
                  <c:v>5.04978322982788</c:v>
                </c:pt>
                <c:pt idx="574" formatCode="General">
                  <c:v>5.0998239517211896</c:v>
                </c:pt>
                <c:pt idx="575" formatCode="General">
                  <c:v>5.1551480293273899</c:v>
                </c:pt>
                <c:pt idx="576" formatCode="General">
                  <c:v>5.2121992111206099</c:v>
                </c:pt>
                <c:pt idx="577" formatCode="General">
                  <c:v>5.2676258087158203</c:v>
                </c:pt>
                <c:pt idx="578" formatCode="General">
                  <c:v>5.3190679550170898</c:v>
                </c:pt>
                <c:pt idx="579" formatCode="General">
                  <c:v>5.3654451370239302</c:v>
                </c:pt>
                <c:pt idx="580" formatCode="General">
                  <c:v>5.4066915512084996</c:v>
                </c:pt>
                <c:pt idx="581" formatCode="General">
                  <c:v>5.4432325363159197</c:v>
                </c:pt>
                <c:pt idx="582" formatCode="General">
                  <c:v>5.4755945205688503</c:v>
                </c:pt>
                <c:pt idx="583" formatCode="General">
                  <c:v>5.50425004959106</c:v>
                </c:pt>
                <c:pt idx="584" formatCode="General">
                  <c:v>5.5297069549560502</c:v>
                </c:pt>
                <c:pt idx="585" formatCode="General">
                  <c:v>5.5525617599487296</c:v>
                </c:pt>
                <c:pt idx="586" formatCode="General">
                  <c:v>5.5735583305358896</c:v>
                </c:pt>
                <c:pt idx="587" formatCode="General">
                  <c:v>5.5934143066406303</c:v>
                </c:pt>
                <c:pt idx="588" formatCode="General">
                  <c:v>5.6126899719238299</c:v>
                </c:pt>
                <c:pt idx="589" formatCode="General">
                  <c:v>5.6319489479064897</c:v>
                </c:pt>
                <c:pt idx="590" formatCode="General">
                  <c:v>5.6520853042602504</c:v>
                </c:pt>
                <c:pt idx="591" formatCode="General">
                  <c:v>5.6746788024902299</c:v>
                </c:pt>
                <c:pt idx="592" formatCode="General">
                  <c:v>5.7019557952880904</c:v>
                </c:pt>
                <c:pt idx="593" formatCode="General">
                  <c:v>5.73626804351807</c:v>
                </c:pt>
                <c:pt idx="594" formatCode="General">
                  <c:v>5.7791795730590803</c:v>
                </c:pt>
                <c:pt idx="595" formatCode="General">
                  <c:v>5.8306612968444798</c:v>
                </c:pt>
                <c:pt idx="596" formatCode="General">
                  <c:v>5.8887972831726101</c:v>
                </c:pt>
                <c:pt idx="597" formatCode="General">
                  <c:v>5.95017337799072</c:v>
                </c:pt>
                <c:pt idx="598" formatCode="General">
                  <c:v>6.0107932090759304</c:v>
                </c:pt>
                <c:pt idx="599" formatCode="General">
                  <c:v>6.0670671463012704</c:v>
                </c:pt>
                <c:pt idx="600" formatCode="General">
                  <c:v>6.11651706695557</c:v>
                </c:pt>
                <c:pt idx="601" formatCode="General">
                  <c:v>6.1581001281738299</c:v>
                </c:pt>
                <c:pt idx="602" formatCode="General">
                  <c:v>6.1920828819274902</c:v>
                </c:pt>
                <c:pt idx="603" formatCode="General">
                  <c:v>6.2197318077087402</c:v>
                </c:pt>
                <c:pt idx="604" formatCode="General">
                  <c:v>6.2428641319274902</c:v>
                </c:pt>
                <c:pt idx="605" formatCode="General">
                  <c:v>6.2635250091552699</c:v>
                </c:pt>
                <c:pt idx="606" formatCode="General">
                  <c:v>6.2834773063659703</c:v>
                </c:pt>
                <c:pt idx="607" formatCode="General">
                  <c:v>6.3038768768310502</c:v>
                </c:pt>
                <c:pt idx="608" formatCode="General">
                  <c:v>6.3250818252563503</c:v>
                </c:pt>
                <c:pt idx="609" formatCode="General">
                  <c:v>6.3468971252441397</c:v>
                </c:pt>
                <c:pt idx="610" formatCode="General">
                  <c:v>6.3691291809081996</c:v>
                </c:pt>
                <c:pt idx="611" formatCode="General">
                  <c:v>6.39241743087769</c:v>
                </c:pt>
                <c:pt idx="612" formatCode="General">
                  <c:v>6.4187889099121103</c:v>
                </c:pt>
                <c:pt idx="613" formatCode="General">
                  <c:v>6.4512872695922896</c:v>
                </c:pt>
                <c:pt idx="614" formatCode="General">
                  <c:v>6.4927101135253897</c:v>
                </c:pt>
                <c:pt idx="615" formatCode="General">
                  <c:v>6.5445485115051296</c:v>
                </c:pt>
                <c:pt idx="616" formatCode="General">
                  <c:v>6.6062588691711399</c:v>
                </c:pt>
                <c:pt idx="617" formatCode="General">
                  <c:v>6.6750431060790998</c:v>
                </c:pt>
                <c:pt idx="618" formatCode="General">
                  <c:v>6.7465410232543901</c:v>
                </c:pt>
                <c:pt idx="619" formatCode="General">
                  <c:v>6.8162055015564</c:v>
                </c:pt>
                <c:pt idx="620" formatCode="General">
                  <c:v>6.8804473876953098</c:v>
                </c:pt>
                <c:pt idx="621" formatCode="General">
                  <c:v>6.9372091293334996</c:v>
                </c:pt>
                <c:pt idx="622" formatCode="General">
                  <c:v>6.9859118461608896</c:v>
                </c:pt>
                <c:pt idx="623" formatCode="General">
                  <c:v>7.0269651412963903</c:v>
                </c:pt>
                <c:pt idx="624" formatCode="General">
                  <c:v>7.0612668991088903</c:v>
                </c:pt>
                <c:pt idx="625" formatCode="General">
                  <c:v>7.0900697708129901</c:v>
                </c:pt>
                <c:pt idx="626" formatCode="General">
                  <c:v>7.1147632598876998</c:v>
                </c:pt>
                <c:pt idx="627" formatCode="General">
                  <c:v>7.1366219520568803</c:v>
                </c:pt>
                <c:pt idx="628" formatCode="General">
                  <c:v>7.1567244529724103</c:v>
                </c:pt>
                <c:pt idx="629" formatCode="General">
                  <c:v>7.1758265495300302</c:v>
                </c:pt>
                <c:pt idx="630" formatCode="General">
                  <c:v>7.1942663192748997</c:v>
                </c:pt>
                <c:pt idx="631" formatCode="General">
                  <c:v>7.2121558189392099</c:v>
                </c:pt>
                <c:pt idx="632" formatCode="General">
                  <c:v>7.2298784255981401</c:v>
                </c:pt>
                <c:pt idx="633" formatCode="General">
                  <c:v>7.2485494613647496</c:v>
                </c:pt>
                <c:pt idx="634" formatCode="General">
                  <c:v>7.2702188491821298</c:v>
                </c:pt>
                <c:pt idx="635" formatCode="General">
                  <c:v>7.2976031303405797</c:v>
                </c:pt>
                <c:pt idx="636" formatCode="General">
                  <c:v>7.3334178924560502</c:v>
                </c:pt>
                <c:pt idx="637" formatCode="General">
                  <c:v>7.3798527717590297</c:v>
                </c:pt>
                <c:pt idx="638" formatCode="General">
                  <c:v>7.4382820129394496</c:v>
                </c:pt>
                <c:pt idx="639" formatCode="General">
                  <c:v>7.5090436935424796</c:v>
                </c:pt>
                <c:pt idx="640" formatCode="General">
                  <c:v>7.59090328216553</c:v>
                </c:pt>
                <c:pt idx="641" formatCode="General">
                  <c:v>7.6808032989501998</c:v>
                </c:pt>
                <c:pt idx="642" formatCode="General">
                  <c:v>7.7741007804870597</c:v>
                </c:pt>
                <c:pt idx="643" formatCode="General">
                  <c:v>7.8647656440734899</c:v>
                </c:pt>
                <c:pt idx="644" formatCode="General">
                  <c:v>7.9459562301635804</c:v>
                </c:pt>
                <c:pt idx="645" formatCode="General">
                  <c:v>8.0117931365966797</c:v>
                </c:pt>
                <c:pt idx="646" formatCode="General">
                  <c:v>8.0591583251953107</c:v>
                </c:pt>
                <c:pt idx="647" formatCode="General">
                  <c:v>8.0884075164794904</c:v>
                </c:pt>
                <c:pt idx="648" formatCode="General">
                  <c:v>8.1031532287597692</c:v>
                </c:pt>
                <c:pt idx="649" formatCode="General">
                  <c:v>8.1095933914184606</c:v>
                </c:pt>
                <c:pt idx="650" formatCode="General">
                  <c:v>8.1146593093872106</c:v>
                </c:pt>
                <c:pt idx="651" formatCode="General">
                  <c:v>8.1238079071044904</c:v>
                </c:pt>
                <c:pt idx="652" formatCode="General">
                  <c:v>8.1398410797119105</c:v>
                </c:pt>
                <c:pt idx="653" formatCode="General">
                  <c:v>8.1629695892334002</c:v>
                </c:pt>
                <c:pt idx="654" formatCode="General">
                  <c:v>8.1914768218994105</c:v>
                </c:pt>
                <c:pt idx="655" formatCode="General">
                  <c:v>8.2228622436523402</c:v>
                </c:pt>
                <c:pt idx="656" formatCode="General">
                  <c:v>8.2551326751709002</c:v>
                </c:pt>
                <c:pt idx="657" formatCode="General">
                  <c:v>8.2876443862915004</c:v>
                </c:pt>
                <c:pt idx="658" formatCode="General">
                  <c:v>8.3215589523315394</c:v>
                </c:pt>
                <c:pt idx="659" formatCode="General">
                  <c:v>8.3596763610839808</c:v>
                </c:pt>
                <c:pt idx="660" formatCode="General">
                  <c:v>8.4059963226318395</c:v>
                </c:pt>
                <c:pt idx="661" formatCode="General">
                  <c:v>8.4646587371826207</c:v>
                </c:pt>
                <c:pt idx="662" formatCode="General">
                  <c:v>8.5382108688354492</c:v>
                </c:pt>
                <c:pt idx="663" formatCode="General">
                  <c:v>8.6262836456298793</c:v>
                </c:pt>
                <c:pt idx="664" formatCode="General">
                  <c:v>8.7256374359130895</c:v>
                </c:pt>
                <c:pt idx="665" formatCode="General">
                  <c:v>8.8306407928466797</c:v>
                </c:pt>
                <c:pt idx="666" formatCode="General">
                  <c:v>8.9339218139648402</c:v>
                </c:pt>
                <c:pt idx="667" formatCode="General">
                  <c:v>9.0278949737548793</c:v>
                </c:pt>
                <c:pt idx="668" formatCode="General">
                  <c:v>9.1065740585327095</c:v>
                </c:pt>
                <c:pt idx="669" formatCode="General">
                  <c:v>9.1667404174804705</c:v>
                </c:pt>
                <c:pt idx="670" formatCode="General">
                  <c:v>9.2082042694091797</c:v>
                </c:pt>
                <c:pt idx="671" formatCode="General">
                  <c:v>9.2333269119262695</c:v>
                </c:pt>
                <c:pt idx="672" formatCode="General">
                  <c:v>9.2462787628173793</c:v>
                </c:pt>
                <c:pt idx="673" formatCode="General">
                  <c:v>9.2521295547485405</c:v>
                </c:pt>
                <c:pt idx="674" formatCode="General">
                  <c:v>9.2561349868774396</c:v>
                </c:pt>
                <c:pt idx="675" formatCode="General">
                  <c:v>9.2631072998046893</c:v>
                </c:pt>
                <c:pt idx="676" formatCode="General">
                  <c:v>9.2768812179565394</c:v>
                </c:pt>
                <c:pt idx="677" formatCode="General">
                  <c:v>9.2998437881469709</c:v>
                </c:pt>
                <c:pt idx="678" formatCode="General">
                  <c:v>9.3325672149658203</c:v>
                </c:pt>
                <c:pt idx="679" formatCode="General">
                  <c:v>9.3739490509033203</c:v>
                </c:pt>
                <c:pt idx="680" formatCode="General">
                  <c:v>9.4219026565551793</c:v>
                </c:pt>
                <c:pt idx="681" formatCode="General">
                  <c:v>9.47491359710693</c:v>
                </c:pt>
                <c:pt idx="682" formatCode="General">
                  <c:v>9.5332880020141602</c:v>
                </c:pt>
                <c:pt idx="683" formatCode="General">
                  <c:v>9.5991563796997106</c:v>
                </c:pt>
                <c:pt idx="684" formatCode="General">
                  <c:v>9.6753349304199201</c:v>
                </c:pt>
                <c:pt idx="685" formatCode="General">
                  <c:v>9.7639274597168004</c:v>
                </c:pt>
                <c:pt idx="686" formatCode="General">
                  <c:v>9.8648128509521502</c:v>
                </c:pt>
                <c:pt idx="687" formatCode="General">
                  <c:v>9.9748973846435494</c:v>
                </c:pt>
                <c:pt idx="688" formatCode="General">
                  <c:v>10.0883541107178</c:v>
                </c:pt>
                <c:pt idx="689" formatCode="General">
                  <c:v>10.1979312896729</c:v>
                </c:pt>
                <c:pt idx="690" formatCode="General">
                  <c:v>10.296455383300801</c:v>
                </c:pt>
                <c:pt idx="691" formatCode="General">
                  <c:v>10.378283500671399</c:v>
                </c:pt>
                <c:pt idx="692" formatCode="General">
                  <c:v>10.440107345581101</c:v>
                </c:pt>
                <c:pt idx="693" formatCode="General">
                  <c:v>10.4813499450684</c:v>
                </c:pt>
                <c:pt idx="694" formatCode="General">
                  <c:v>10.503981590271</c:v>
                </c:pt>
                <c:pt idx="695" formatCode="General">
                  <c:v>10.5122289657593</c:v>
                </c:pt>
                <c:pt idx="696" formatCode="General">
                  <c:v>10.512097358703601</c:v>
                </c:pt>
                <c:pt idx="697" formatCode="General">
                  <c:v>10.5107421875</c:v>
                </c:pt>
                <c:pt idx="698" formatCode="General">
                  <c:v>10.5156335830688</c:v>
                </c:pt>
                <c:pt idx="699" formatCode="General">
                  <c:v>10.5333242416382</c:v>
                </c:pt>
                <c:pt idx="700" formatCode="General">
                  <c:v>10.5684471130371</c:v>
                </c:pt>
                <c:pt idx="701" formatCode="General">
                  <c:v>10.6234426498413</c:v>
                </c:pt>
                <c:pt idx="702" formatCode="General">
                  <c:v>10.6986694335938</c:v>
                </c:pt>
                <c:pt idx="703" formatCode="General">
                  <c:v>10.7924480438232</c:v>
                </c:pt>
                <c:pt idx="704" formatCode="General">
                  <c:v>10.9012660980225</c:v>
                </c:pt>
                <c:pt idx="705" formatCode="General">
                  <c:v>11.020082473754901</c:v>
                </c:pt>
                <c:pt idx="706" formatCode="General">
                  <c:v>11.1428527832031</c:v>
                </c:pt>
                <c:pt idx="707" formatCode="General">
                  <c:v>11.262975692749</c:v>
                </c:pt>
                <c:pt idx="708" formatCode="General">
                  <c:v>11.3740434646606</c:v>
                </c:pt>
                <c:pt idx="709" formatCode="General">
                  <c:v>11.470897674560501</c:v>
                </c:pt>
                <c:pt idx="710" formatCode="General">
                  <c:v>11.550879478454601</c:v>
                </c:pt>
                <c:pt idx="711" formatCode="General">
                  <c:v>11.614595413208001</c:v>
                </c:pt>
                <c:pt idx="712" formatCode="General">
                  <c:v>11.665474891662599</c:v>
                </c:pt>
                <c:pt idx="713" formatCode="General">
                  <c:v>11.7082118988037</c:v>
                </c:pt>
                <c:pt idx="714" formatCode="General">
                  <c:v>11.747236251831101</c:v>
                </c:pt>
                <c:pt idx="715" formatCode="General">
                  <c:v>11.786054611206101</c:v>
                </c:pt>
                <c:pt idx="716" formatCode="General">
                  <c:v>11.8268032073975</c:v>
                </c:pt>
                <c:pt idx="717" formatCode="General">
                  <c:v>11.8699808120728</c:v>
                </c:pt>
                <c:pt idx="718" formatCode="General">
                  <c:v>11.915287017822299</c:v>
                </c:pt>
                <c:pt idx="719" formatCode="General">
                  <c:v>11.9628791809082</c:v>
                </c:pt>
                <c:pt idx="720" formatCode="General">
                  <c:v>12.013919830322299</c:v>
                </c:pt>
                <c:pt idx="721" formatCode="General">
                  <c:v>12.070223808288601</c:v>
                </c:pt>
                <c:pt idx="722" formatCode="General">
                  <c:v>12.1333866119385</c:v>
                </c:pt>
                <c:pt idx="723" formatCode="General">
                  <c:v>12.2040691375732</c:v>
                </c:pt>
                <c:pt idx="724" formatCode="General">
                  <c:v>12.281662940979</c:v>
                </c:pt>
                <c:pt idx="725" formatCode="General">
                  <c:v>12.364418983459499</c:v>
                </c:pt>
                <c:pt idx="726" formatCode="General">
                  <c:v>12.4496622085571</c:v>
                </c:pt>
                <c:pt idx="727" formatCode="General">
                  <c:v>12.5342311859131</c:v>
                </c:pt>
                <c:pt idx="728" formatCode="General">
                  <c:v>12.615034103393601</c:v>
                </c:pt>
                <c:pt idx="729" formatCode="General">
                  <c:v>12.6896409988403</c:v>
                </c:pt>
                <c:pt idx="730" formatCode="General">
                  <c:v>12.7568550109863</c:v>
                </c:pt>
                <c:pt idx="731" formatCode="General">
                  <c:v>12.817039489746101</c:v>
                </c:pt>
                <c:pt idx="732" formatCode="General">
                  <c:v>12.872229576110801</c:v>
                </c:pt>
                <c:pt idx="733" formatCode="General">
                  <c:v>12.925669670105</c:v>
                </c:pt>
                <c:pt idx="734" formatCode="General">
                  <c:v>12.9808902740479</c:v>
                </c:pt>
                <c:pt idx="735" formatCode="General">
                  <c:v>13.0405435562134</c:v>
                </c:pt>
                <c:pt idx="736" formatCode="General">
                  <c:v>13.1058511734009</c:v>
                </c:pt>
                <c:pt idx="737" formatCode="General">
                  <c:v>13.176474571228001</c:v>
                </c:pt>
                <c:pt idx="738" formatCode="General">
                  <c:v>13.250804901123001</c:v>
                </c:pt>
                <c:pt idx="739" formatCode="General">
                  <c:v>13.3264808654785</c:v>
                </c:pt>
                <c:pt idx="740" formatCode="General">
                  <c:v>13.401110649108899</c:v>
                </c:pt>
                <c:pt idx="741" formatCode="General">
                  <c:v>13.4727334976196</c:v>
                </c:pt>
                <c:pt idx="742" formatCode="General">
                  <c:v>13.5398454666138</c:v>
                </c:pt>
                <c:pt idx="743" formatCode="General">
                  <c:v>13.601105690002401</c:v>
                </c:pt>
                <c:pt idx="744" formatCode="General">
                  <c:v>13.6551504135132</c:v>
                </c:pt>
                <c:pt idx="745" formatCode="General">
                  <c:v>13.7007608413696</c:v>
                </c:pt>
                <c:pt idx="746" formatCode="General">
                  <c:v>13.737542152404799</c:v>
                </c:pt>
                <c:pt idx="747" formatCode="General">
                  <c:v>13.7666721343994</c:v>
                </c:pt>
                <c:pt idx="748" formatCode="General">
                  <c:v>13.791378974914601</c:v>
                </c:pt>
                <c:pt idx="749" formatCode="General">
                  <c:v>13.8166618347168</c:v>
                </c:pt>
                <c:pt idx="750" formatCode="General">
                  <c:v>13.8481798171997</c:v>
                </c:pt>
                <c:pt idx="751" formatCode="General">
                  <c:v>13.890736579895</c:v>
                </c:pt>
                <c:pt idx="752" formatCode="General">
                  <c:v>13.947021484375</c:v>
                </c:pt>
                <c:pt idx="753" formatCode="General">
                  <c:v>14.017139434814499</c:v>
                </c:pt>
                <c:pt idx="754" formatCode="General">
                  <c:v>14.098939895629901</c:v>
                </c:pt>
                <c:pt idx="755" formatCode="General">
                  <c:v>14.188718795776399</c:v>
                </c:pt>
                <c:pt idx="756" formatCode="General">
                  <c:v>14.282073020935099</c:v>
                </c:pt>
                <c:pt idx="757" formatCode="General">
                  <c:v>14.374529838561999</c:v>
                </c:pt>
                <c:pt idx="758" formatCode="General">
                  <c:v>14.461988449096699</c:v>
                </c:pt>
                <c:pt idx="759" formatCode="General">
                  <c:v>14.5410766601562</c:v>
                </c:pt>
                <c:pt idx="760" formatCode="General">
                  <c:v>14.609465599060099</c:v>
                </c:pt>
                <c:pt idx="761" formatCode="General">
                  <c:v>14.666236877441399</c:v>
                </c:pt>
                <c:pt idx="762" formatCode="General">
                  <c:v>14.7121486663818</c:v>
                </c:pt>
                <c:pt idx="763" formatCode="General">
                  <c:v>14.749738693237299</c:v>
                </c:pt>
                <c:pt idx="764" formatCode="General">
                  <c:v>14.7829885482788</c:v>
                </c:pt>
                <c:pt idx="765" formatCode="General">
                  <c:v>14.816613197326699</c:v>
                </c:pt>
                <c:pt idx="766" formatCode="General">
                  <c:v>14.855176925659199</c:v>
                </c:pt>
                <c:pt idx="767" formatCode="General">
                  <c:v>14.9022760391235</c:v>
                </c:pt>
                <c:pt idx="768" formatCode="General">
                  <c:v>14.960110664367701</c:v>
                </c:pt>
                <c:pt idx="769" formatCode="General">
                  <c:v>15.0292453765869</c:v>
                </c:pt>
                <c:pt idx="770" formatCode="General">
                  <c:v>15.1085319519043</c:v>
                </c:pt>
                <c:pt idx="771" formatCode="General">
                  <c:v>15.195177078247101</c:v>
                </c:pt>
                <c:pt idx="772" formatCode="General">
                  <c:v>15.2847900390625</c:v>
                </c:pt>
                <c:pt idx="773" formatCode="General">
                  <c:v>15.3718919754028</c:v>
                </c:pt>
                <c:pt idx="774" formatCode="General">
                  <c:v>15.450676918029799</c:v>
                </c:pt>
                <c:pt idx="775" formatCode="General">
                  <c:v>15.516212463378899</c:v>
                </c:pt>
                <c:pt idx="776" formatCode="General">
                  <c:v>15.565680503845201</c:v>
                </c:pt>
                <c:pt idx="777" formatCode="General">
                  <c:v>15.599144935607899</c:v>
                </c:pt>
                <c:pt idx="778" formatCode="General">
                  <c:v>15.619717597961399</c:v>
                </c:pt>
                <c:pt idx="779" formatCode="General">
                  <c:v>15.6331024169922</c:v>
                </c:pt>
                <c:pt idx="780" formatCode="General">
                  <c:v>15.646725654602101</c:v>
                </c:pt>
                <c:pt idx="781" formatCode="General">
                  <c:v>15.6683397293091</c:v>
                </c:pt>
                <c:pt idx="782" formatCode="General">
                  <c:v>15.704739570617701</c:v>
                </c:pt>
                <c:pt idx="783" formatCode="General">
                  <c:v>15.7609949111938</c:v>
                </c:pt>
                <c:pt idx="784" formatCode="General">
                  <c:v>15.8399572372437</c:v>
                </c:pt>
                <c:pt idx="785" formatCode="General">
                  <c:v>15.941830635070801</c:v>
                </c:pt>
                <c:pt idx="786" formatCode="General">
                  <c:v>16.0636711120606</c:v>
                </c:pt>
                <c:pt idx="787" formatCode="General">
                  <c:v>16.1993408203125</c:v>
                </c:pt>
                <c:pt idx="788" formatCode="General">
                  <c:v>16.339931488037099</c:v>
                </c:pt>
                <c:pt idx="789" formatCode="General">
                  <c:v>16.4747524261475</c:v>
                </c:pt>
                <c:pt idx="790" formatCode="General">
                  <c:v>16.593086242675799</c:v>
                </c:pt>
                <c:pt idx="791" formatCode="General">
                  <c:v>16.686435699462901</c:v>
                </c:pt>
                <c:pt idx="792" formatCode="General">
                  <c:v>16.750494003295898</c:v>
                </c:pt>
                <c:pt idx="793" formatCode="General">
                  <c:v>16.785951614379901</c:v>
                </c:pt>
                <c:pt idx="794" formatCode="General">
                  <c:v>16.798130035400401</c:v>
                </c:pt>
                <c:pt idx="795" formatCode="General">
                  <c:v>16.7957363128662</c:v>
                </c:pt>
                <c:pt idx="796" formatCode="General">
                  <c:v>16.789041519165</c:v>
                </c:pt>
                <c:pt idx="797" formatCode="General">
                  <c:v>16.7877082824707</c:v>
                </c:pt>
                <c:pt idx="798" formatCode="General">
                  <c:v>16.799089431762699</c:v>
                </c:pt>
                <c:pt idx="799" formatCode="General">
                  <c:v>16.827558517456101</c:v>
                </c:pt>
                <c:pt idx="800" formatCode="General">
                  <c:v>16.874752044677699</c:v>
                </c:pt>
                <c:pt idx="801" formatCode="General">
                  <c:v>16.940143585205099</c:v>
                </c:pt>
                <c:pt idx="802" formatCode="General">
                  <c:v>17.021419525146499</c:v>
                </c:pt>
                <c:pt idx="803" formatCode="General">
                  <c:v>17.114912033081101</c:v>
                </c:pt>
                <c:pt idx="804" formatCode="General">
                  <c:v>17.216028213501001</c:v>
                </c:pt>
                <c:pt idx="805" formatCode="General">
                  <c:v>17.319684982299801</c:v>
                </c:pt>
                <c:pt idx="806" formatCode="General">
                  <c:v>17.420721054077099</c:v>
                </c:pt>
                <c:pt idx="807" formatCode="General">
                  <c:v>17.514196395873999</c:v>
                </c:pt>
                <c:pt idx="808" formatCode="General">
                  <c:v>17.595817565918001</c:v>
                </c:pt>
                <c:pt idx="809" formatCode="General">
                  <c:v>17.662612915039102</c:v>
                </c:pt>
                <c:pt idx="810" formatCode="General">
                  <c:v>17.713960647583001</c:v>
                </c:pt>
                <c:pt idx="811" formatCode="General">
                  <c:v>17.752323150634801</c:v>
                </c:pt>
                <c:pt idx="812" formatCode="General">
                  <c:v>17.783226013183601</c:v>
                </c:pt>
                <c:pt idx="813" formatCode="General">
                  <c:v>17.814641952514599</c:v>
                </c:pt>
                <c:pt idx="814" formatCode="General">
                  <c:v>17.855409622192401</c:v>
                </c:pt>
                <c:pt idx="815" formatCode="General">
                  <c:v>17.913032531738299</c:v>
                </c:pt>
                <c:pt idx="816" formatCode="General">
                  <c:v>17.991724014282202</c:v>
                </c:pt>
                <c:pt idx="817" formatCode="General">
                  <c:v>18.091428756713899</c:v>
                </c:pt>
                <c:pt idx="818" formatCode="General">
                  <c:v>18.2078151702881</c:v>
                </c:pt>
                <c:pt idx="819" formatCode="General">
                  <c:v>18.3329563140869</c:v>
                </c:pt>
                <c:pt idx="820" formatCode="General">
                  <c:v>18.456663131713899</c:v>
                </c:pt>
                <c:pt idx="821" formatCode="General">
                  <c:v>18.568565368652301</c:v>
                </c:pt>
                <c:pt idx="822" formatCode="General">
                  <c:v>18.660375595092798</c:v>
                </c:pt>
                <c:pt idx="823" formatCode="General">
                  <c:v>18.7274284362793</c:v>
                </c:pt>
                <c:pt idx="824" formatCode="General">
                  <c:v>18.7690620422363</c:v>
                </c:pt>
                <c:pt idx="825" formatCode="General">
                  <c:v>18.788457870483398</c:v>
                </c:pt>
                <c:pt idx="826" formatCode="General">
                  <c:v>18.792089462280298</c:v>
                </c:pt>
                <c:pt idx="827" formatCode="General">
                  <c:v>18.7884826660156</c:v>
                </c:pt>
                <c:pt idx="828" formatCode="General">
                  <c:v>18.786577224731399</c:v>
                </c:pt>
                <c:pt idx="829" formatCode="General">
                  <c:v>18.794492721557599</c:v>
                </c:pt>
                <c:pt idx="830" formatCode="General">
                  <c:v>18.8189582824707</c:v>
                </c:pt>
                <c:pt idx="831" formatCode="General">
                  <c:v>18.8644695281982</c:v>
                </c:pt>
                <c:pt idx="832" formatCode="General">
                  <c:v>18.932643890380898</c:v>
                </c:pt>
                <c:pt idx="833" formatCode="General">
                  <c:v>19.022150039672901</c:v>
                </c:pt>
                <c:pt idx="834" formatCode="General">
                  <c:v>19.129146575927699</c:v>
                </c:pt>
                <c:pt idx="835" formatCode="General">
                  <c:v>19.247890472412099</c:v>
                </c:pt>
                <c:pt idx="836" formatCode="General">
                  <c:v>19.3713054656982</c:v>
                </c:pt>
                <c:pt idx="837" formatCode="General">
                  <c:v>19.491430282592798</c:v>
                </c:pt>
                <c:pt idx="838" formatCode="General">
                  <c:v>19.600143432617202</c:v>
                </c:pt>
                <c:pt idx="839" formatCode="General">
                  <c:v>19.690177917480501</c:v>
                </c:pt>
                <c:pt idx="840" formatCode="General">
                  <c:v>19.756248474121101</c:v>
                </c:pt>
                <c:pt idx="841" formatCode="General">
                  <c:v>19.795818328857401</c:v>
                </c:pt>
                <c:pt idx="842" formatCode="General">
                  <c:v>19.809635162353501</c:v>
                </c:pt>
                <c:pt idx="843" formatCode="General">
                  <c:v>19.8021755218506</c:v>
                </c:pt>
                <c:pt idx="844" formatCode="General">
                  <c:v>19.781507492065401</c:v>
                </c:pt>
                <c:pt idx="845" formatCode="General">
                  <c:v>19.758338928222699</c:v>
                </c:pt>
                <c:pt idx="846" formatCode="General">
                  <c:v>19.7443542480469</c:v>
                </c:pt>
                <c:pt idx="847" formatCode="General">
                  <c:v>19.750312805175799</c:v>
                </c:pt>
                <c:pt idx="848" formatCode="General">
                  <c:v>19.784343719482401</c:v>
                </c:pt>
                <c:pt idx="849" formatCode="General">
                  <c:v>19.8506183624268</c:v>
                </c:pt>
                <c:pt idx="850" formatCode="General">
                  <c:v>19.9487419128418</c:v>
                </c:pt>
                <c:pt idx="851" formatCode="General">
                  <c:v>20.073734283447301</c:v>
                </c:pt>
                <c:pt idx="852" formatCode="General">
                  <c:v>20.2166233062744</c:v>
                </c:pt>
                <c:pt idx="853" formatCode="General">
                  <c:v>20.365653991699201</c:v>
                </c:pt>
                <c:pt idx="854" formatCode="General">
                  <c:v>20.508150100708001</c:v>
                </c:pt>
                <c:pt idx="855" formatCode="General">
                  <c:v>20.632633209228501</c:v>
                </c:pt>
                <c:pt idx="856" formatCode="General">
                  <c:v>20.730531692504901</c:v>
                </c:pt>
                <c:pt idx="857" formatCode="General">
                  <c:v>20.797168731689499</c:v>
                </c:pt>
                <c:pt idx="858" formatCode="General">
                  <c:v>20.832273483276399</c:v>
                </c:pt>
                <c:pt idx="859" formatCode="General">
                  <c:v>20.839864730835</c:v>
                </c:pt>
                <c:pt idx="860" formatCode="General">
                  <c:v>20.827388763427699</c:v>
                </c:pt>
                <c:pt idx="861" formatCode="General">
                  <c:v>20.804323196411101</c:v>
                </c:pt>
                <c:pt idx="862" formatCode="General">
                  <c:v>20.780593872070298</c:v>
                </c:pt>
                <c:pt idx="863" formatCode="General">
                  <c:v>20.7652378082275</c:v>
                </c:pt>
                <c:pt idx="864" formatCode="General">
                  <c:v>20.765415191650401</c:v>
                </c:pt>
                <c:pt idx="865" formatCode="General">
                  <c:v>20.785902023315401</c:v>
                </c:pt>
                <c:pt idx="866" formatCode="General">
                  <c:v>20.828924179077099</c:v>
                </c:pt>
                <c:pt idx="867" formatCode="General">
                  <c:v>20.8943576812744</c:v>
                </c:pt>
                <c:pt idx="868" formatCode="General">
                  <c:v>20.980100631713899</c:v>
                </c:pt>
                <c:pt idx="869" formatCode="General">
                  <c:v>21.082675933837901</c:v>
                </c:pt>
                <c:pt idx="870" formatCode="General">
                  <c:v>21.197862625122099</c:v>
                </c:pt>
                <c:pt idx="871" formatCode="General">
                  <c:v>21.3211345672607</c:v>
                </c:pt>
                <c:pt idx="872" formatCode="General">
                  <c:v>21.447860717773398</c:v>
                </c:pt>
                <c:pt idx="873" formatCode="General">
                  <c:v>21.5735569000244</c:v>
                </c:pt>
                <c:pt idx="874" formatCode="General">
                  <c:v>21.694210052490199</c:v>
                </c:pt>
                <c:pt idx="875" formatCode="General">
                  <c:v>21.806392669677699</c:v>
                </c:pt>
                <c:pt idx="876" formatCode="General">
                  <c:v>21.9074401855469</c:v>
                </c:pt>
                <c:pt idx="877" formatCode="General">
                  <c:v>21.995569229126001</c:v>
                </c:pt>
                <c:pt idx="878" formatCode="General">
                  <c:v>22.069948196411101</c:v>
                </c:pt>
                <c:pt idx="879" formatCode="General">
                  <c:v>22.1305961608887</c:v>
                </c:pt>
                <c:pt idx="880" formatCode="General">
                  <c:v>22.178277969360401</c:v>
                </c:pt>
                <c:pt idx="881" formatCode="General">
                  <c:v>22.214298248291001</c:v>
                </c:pt>
                <c:pt idx="882" formatCode="General">
                  <c:v>22.240444183349599</c:v>
                </c:pt>
                <c:pt idx="883" formatCode="General">
                  <c:v>22.258928298950199</c:v>
                </c:pt>
                <c:pt idx="884" formatCode="General">
                  <c:v>22.272481918335</c:v>
                </c:pt>
                <c:pt idx="885" formatCode="General">
                  <c:v>22.2842922210693</c:v>
                </c:pt>
                <c:pt idx="886" formatCode="General">
                  <c:v>22.297676086425799</c:v>
                </c:pt>
                <c:pt idx="887" formatCode="General">
                  <c:v>22.315492630004901</c:v>
                </c:pt>
                <c:pt idx="888" formatCode="General">
                  <c:v>22.3394584655762</c:v>
                </c:pt>
                <c:pt idx="889" formatCode="General">
                  <c:v>22.3699645996094</c:v>
                </c:pt>
                <c:pt idx="890" formatCode="General">
                  <c:v>22.406225204467798</c:v>
                </c:pt>
                <c:pt idx="891" formatCode="General">
                  <c:v>22.446748733520501</c:v>
                </c:pt>
                <c:pt idx="892" formatCode="General">
                  <c:v>22.4902954101563</c:v>
                </c:pt>
                <c:pt idx="893" formatCode="General">
                  <c:v>22.536920547485401</c:v>
                </c:pt>
                <c:pt idx="894" formatCode="General">
                  <c:v>22.5885314941406</c:v>
                </c:pt>
                <c:pt idx="895" formatCode="General">
                  <c:v>22.648639678955099</c:v>
                </c:pt>
                <c:pt idx="896" formatCode="General">
                  <c:v>22.7214870452881</c:v>
                </c:pt>
                <c:pt idx="897" formatCode="General">
                  <c:v>22.810722351074201</c:v>
                </c:pt>
                <c:pt idx="898" formatCode="General">
                  <c:v>22.918165206909201</c:v>
                </c:pt>
                <c:pt idx="899" formatCode="General">
                  <c:v>23.04274559021</c:v>
                </c:pt>
                <c:pt idx="900" formatCode="General">
                  <c:v>23.180152893066399</c:v>
                </c:pt>
                <c:pt idx="901" formatCode="General">
                  <c:v>23.3231811523438</c:v>
                </c:pt>
                <c:pt idx="902" formatCode="General">
                  <c:v>23.462739944458001</c:v>
                </c:pt>
                <c:pt idx="903" formatCode="General">
                  <c:v>23.589376449585</c:v>
                </c:pt>
                <c:pt idx="904" formatCode="General">
                  <c:v>23.6949157714844</c:v>
                </c:pt>
                <c:pt idx="905" formatCode="General">
                  <c:v>23.773927688598601</c:v>
                </c:pt>
                <c:pt idx="906" formatCode="General">
                  <c:v>23.8245735168457</c:v>
                </c:pt>
                <c:pt idx="907" formatCode="General">
                  <c:v>23.848726272583001</c:v>
                </c:pt>
                <c:pt idx="908" formatCode="General">
                  <c:v>23.851182937622099</c:v>
                </c:pt>
                <c:pt idx="909" formatCode="General">
                  <c:v>23.838233947753899</c:v>
                </c:pt>
                <c:pt idx="910" formatCode="General">
                  <c:v>23.81618309021</c:v>
                </c:pt>
                <c:pt idx="911" formatCode="General">
                  <c:v>23.790233612060501</c:v>
                </c:pt>
                <c:pt idx="912" formatCode="General">
                  <c:v>23.763887405395501</c:v>
                </c:pt>
                <c:pt idx="913" formatCode="General">
                  <c:v>23.739294052123999</c:v>
                </c:pt>
                <c:pt idx="914" formatCode="General">
                  <c:v>23.718227386474599</c:v>
                </c:pt>
                <c:pt idx="915" formatCode="General">
                  <c:v>23.703334808349599</c:v>
                </c:pt>
                <c:pt idx="916" formatCode="General">
                  <c:v>23.698936462402301</c:v>
                </c:pt>
                <c:pt idx="917" formatCode="General">
                  <c:v>23.710916519165</c:v>
                </c:pt>
                <c:pt idx="918" formatCode="General">
                  <c:v>23.745773315429702</c:v>
                </c:pt>
                <c:pt idx="919" formatCode="General">
                  <c:v>23.808961868286101</c:v>
                </c:pt>
                <c:pt idx="920" formatCode="General">
                  <c:v>23.903184890747099</c:v>
                </c:pt>
                <c:pt idx="921" formatCode="General">
                  <c:v>24.027172088623001</c:v>
                </c:pt>
                <c:pt idx="922" formatCode="General">
                  <c:v>24.1753635406494</c:v>
                </c:pt>
                <c:pt idx="923" formatCode="General">
                  <c:v>24.3385410308838</c:v>
                </c:pt>
                <c:pt idx="924" formatCode="General">
                  <c:v>24.505363464355501</c:v>
                </c:pt>
                <c:pt idx="925" formatCode="General">
                  <c:v>24.664308547973601</c:v>
                </c:pt>
                <c:pt idx="926" formatCode="General">
                  <c:v>24.805566787719702</c:v>
                </c:pt>
                <c:pt idx="927" formatCode="General">
                  <c:v>24.922470092773398</c:v>
                </c:pt>
                <c:pt idx="928" formatCode="General">
                  <c:v>25.012128829956101</c:v>
                </c:pt>
                <c:pt idx="929" formatCode="General">
                  <c:v>25.075439453125</c:v>
                </c:pt>
                <c:pt idx="930" formatCode="General">
                  <c:v>25.116214752197301</c:v>
                </c:pt>
                <c:pt idx="931" formatCode="General">
                  <c:v>25.139724731445298</c:v>
                </c:pt>
                <c:pt idx="932" formatCode="General">
                  <c:v>25.1510334014893</c:v>
                </c:pt>
                <c:pt idx="933" formatCode="General">
                  <c:v>25.1537761688232</c:v>
                </c:pt>
                <c:pt idx="934" formatCode="General">
                  <c:v>25.149658203125</c:v>
                </c:pt>
                <c:pt idx="935" formatCode="General">
                  <c:v>25.1386318206787</c:v>
                </c:pt>
                <c:pt idx="936" formatCode="General">
                  <c:v>25.119636535644499</c:v>
                </c:pt>
                <c:pt idx="937" formatCode="General">
                  <c:v>25.091733932495099</c:v>
                </c:pt>
                <c:pt idx="938" formatCode="General">
                  <c:v>25.055870056152301</c:v>
                </c:pt>
                <c:pt idx="939" formatCode="General">
                  <c:v>25.016067504882798</c:v>
                </c:pt>
                <c:pt idx="940" formatCode="General">
                  <c:v>24.9800128936768</c:v>
                </c:pt>
                <c:pt idx="941" formatCode="General">
                  <c:v>24.958454132080099</c:v>
                </c:pt>
                <c:pt idx="942" formatCode="General">
                  <c:v>24.963336944580099</c:v>
                </c:pt>
                <c:pt idx="943" formatCode="General">
                  <c:v>25.00514793396</c:v>
                </c:pt>
                <c:pt idx="944" formatCode="General">
                  <c:v>25.090480804443398</c:v>
                </c:pt>
                <c:pt idx="945" formatCode="General">
                  <c:v>25.220333099365199</c:v>
                </c:pt>
                <c:pt idx="946" formatCode="General">
                  <c:v>25.3894138336182</c:v>
                </c:pt>
                <c:pt idx="947" formatCode="General">
                  <c:v>25.586421966552699</c:v>
                </c:pt>
                <c:pt idx="948" formatCode="General">
                  <c:v>25.7955017089844</c:v>
                </c:pt>
                <c:pt idx="949" formatCode="General">
                  <c:v>25.998670578002901</c:v>
                </c:pt>
                <c:pt idx="950" formatCode="General">
                  <c:v>26.1787815093994</c:v>
                </c:pt>
                <c:pt idx="951" formatCode="General">
                  <c:v>26.322364807128899</c:v>
                </c:pt>
                <c:pt idx="952" formatCode="General">
                  <c:v>26.421825408935501</c:v>
                </c:pt>
                <c:pt idx="953" formatCode="General">
                  <c:v>26.4763889312744</c:v>
                </c:pt>
                <c:pt idx="954" formatCode="General">
                  <c:v>26.491605758666999</c:v>
                </c:pt>
                <c:pt idx="955" formatCode="General">
                  <c:v>26.477787017822301</c:v>
                </c:pt>
                <c:pt idx="956" formatCode="General">
                  <c:v>26.447589874267599</c:v>
                </c:pt>
                <c:pt idx="957" formatCode="General">
                  <c:v>26.413600921630898</c:v>
                </c:pt>
                <c:pt idx="958" formatCode="General">
                  <c:v>26.3858966827393</c:v>
                </c:pt>
                <c:pt idx="959" formatCode="General">
                  <c:v>26.370998382568398</c:v>
                </c:pt>
                <c:pt idx="960" formatCode="General">
                  <c:v>26.371580123901399</c:v>
                </c:pt>
                <c:pt idx="961" formatCode="General">
                  <c:v>26.3869934082031</c:v>
                </c:pt>
                <c:pt idx="962" formatCode="General">
                  <c:v>26.414211273193398</c:v>
                </c:pt>
                <c:pt idx="963" formatCode="General">
                  <c:v>26.449192047119102</c:v>
                </c:pt>
                <c:pt idx="964" formatCode="General">
                  <c:v>26.488376617431602</c:v>
                </c:pt>
                <c:pt idx="965" formatCode="General">
                  <c:v>26.530122756958001</c:v>
                </c:pt>
                <c:pt idx="966" formatCode="General">
                  <c:v>26.575513839721701</c:v>
                </c:pt>
                <c:pt idx="967" formatCode="General">
                  <c:v>26.628252029418899</c:v>
                </c:pt>
                <c:pt idx="968" formatCode="General">
                  <c:v>26.693435668945298</c:v>
                </c:pt>
                <c:pt idx="969" formatCode="General">
                  <c:v>26.775709152221701</c:v>
                </c:pt>
                <c:pt idx="970" formatCode="General">
                  <c:v>26.877210617065401</c:v>
                </c:pt>
                <c:pt idx="971" formatCode="General">
                  <c:v>26.996198654174801</c:v>
                </c:pt>
                <c:pt idx="972" formatCode="General">
                  <c:v>27.126783370971701</c:v>
                </c:pt>
                <c:pt idx="973" formatCode="General">
                  <c:v>27.25998878479</c:v>
                </c:pt>
                <c:pt idx="974" formatCode="General">
                  <c:v>27.385656356811499</c:v>
                </c:pt>
                <c:pt idx="975" formatCode="General">
                  <c:v>27.494678497314499</c:v>
                </c:pt>
                <c:pt idx="976" formatCode="General">
                  <c:v>27.580692291259801</c:v>
                </c:pt>
                <c:pt idx="977" formatCode="General">
                  <c:v>27.640954971313501</c:v>
                </c:pt>
                <c:pt idx="978" formatCode="General">
                  <c:v>27.677024841308601</c:v>
                </c:pt>
                <c:pt idx="979" formatCode="General">
                  <c:v>27.693742752075199</c:v>
                </c:pt>
                <c:pt idx="980" formatCode="General">
                  <c:v>27.698102951049801</c:v>
                </c:pt>
                <c:pt idx="981" formatCode="General">
                  <c:v>27.697507858276399</c:v>
                </c:pt>
                <c:pt idx="982" formatCode="General">
                  <c:v>27.6981601715088</c:v>
                </c:pt>
                <c:pt idx="983" formatCode="General">
                  <c:v>27.704023361206101</c:v>
                </c:pt>
                <c:pt idx="984" formatCode="General">
                  <c:v>27.716526031494102</c:v>
                </c:pt>
                <c:pt idx="985" formatCode="General">
                  <c:v>27.735107421875</c:v>
                </c:pt>
                <c:pt idx="986" formatCode="General">
                  <c:v>27.7584419250488</c:v>
                </c:pt>
                <c:pt idx="987" formatCode="General">
                  <c:v>27.7861652374268</c:v>
                </c:pt>
                <c:pt idx="988" formatCode="General">
                  <c:v>27.820154190063501</c:v>
                </c:pt>
                <c:pt idx="989" formatCode="General">
                  <c:v>27.864862442016602</c:v>
                </c:pt>
                <c:pt idx="990" formatCode="General">
                  <c:v>27.926319122314499</c:v>
                </c:pt>
                <c:pt idx="991" formatCode="General">
                  <c:v>28.0099067687988</c:v>
                </c:pt>
                <c:pt idx="992" formatCode="General">
                  <c:v>28.117977142333999</c:v>
                </c:pt>
                <c:pt idx="993" formatCode="General">
                  <c:v>28.2482719421387</c:v>
                </c:pt>
                <c:pt idx="994" formatCode="General">
                  <c:v>28.393617630004901</c:v>
                </c:pt>
                <c:pt idx="995" formatCode="General">
                  <c:v>28.542823791503899</c:v>
                </c:pt>
                <c:pt idx="996" formatCode="General">
                  <c:v>28.6826076507568</c:v>
                </c:pt>
                <c:pt idx="997" formatCode="General">
                  <c:v>28.800264358520501</c:v>
                </c:pt>
                <c:pt idx="998" formatCode="General">
                  <c:v>28.886188507080099</c:v>
                </c:pt>
                <c:pt idx="999" formatCode="General">
                  <c:v>28.935625076293899</c:v>
                </c:pt>
                <c:pt idx="1000" formatCode="General">
                  <c:v>28.949668884277301</c:v>
                </c:pt>
                <c:pt idx="1001" formatCode="General">
                  <c:v>28.9349155426025</c:v>
                </c:pt>
                <c:pt idx="1002" formatCode="General">
                  <c:v>28.902208328247099</c:v>
                </c:pt>
                <c:pt idx="1003" formatCode="General">
                  <c:v>28.864704132080099</c:v>
                </c:pt>
                <c:pt idx="1004" formatCode="General">
                  <c:v>28.8358764648438</c:v>
                </c:pt>
                <c:pt idx="1005" formatCode="General">
                  <c:v>28.827468872070298</c:v>
                </c:pt>
                <c:pt idx="1006" formatCode="General">
                  <c:v>28.847679138183601</c:v>
                </c:pt>
                <c:pt idx="1007" formatCode="General">
                  <c:v>28.900070190429702</c:v>
                </c:pt>
                <c:pt idx="1008" formatCode="General">
                  <c:v>28.983461380004901</c:v>
                </c:pt>
                <c:pt idx="1009" formatCode="General">
                  <c:v>29.092555999755898</c:v>
                </c:pt>
                <c:pt idx="1010" formatCode="General">
                  <c:v>29.2190551757812</c:v>
                </c:pt>
                <c:pt idx="1011" formatCode="General">
                  <c:v>29.353202819824201</c:v>
                </c:pt>
                <c:pt idx="1012" formatCode="General">
                  <c:v>29.485397338867202</c:v>
                </c:pt>
                <c:pt idx="1013" formatCode="General">
                  <c:v>29.607316970825199</c:v>
                </c:pt>
                <c:pt idx="1014" formatCode="General">
                  <c:v>29.712415695190401</c:v>
                </c:pt>
                <c:pt idx="1015" formatCode="General">
                  <c:v>29.7962455749512</c:v>
                </c:pt>
                <c:pt idx="1016" formatCode="General">
                  <c:v>29.8565673828125</c:v>
                </c:pt>
                <c:pt idx="1017" formatCode="General">
                  <c:v>29.8935222625732</c:v>
                </c:pt>
                <c:pt idx="1018" formatCode="General">
                  <c:v>29.909521102905298</c:v>
                </c:pt>
                <c:pt idx="1019" formatCode="General">
                  <c:v>29.9090881347656</c:v>
                </c:pt>
                <c:pt idx="1020" formatCode="General">
                  <c:v>29.898429870605501</c:v>
                </c:pt>
                <c:pt idx="1021" formatCode="General">
                  <c:v>29.884984970092798</c:v>
                </c:pt>
                <c:pt idx="1022" formatCode="General">
                  <c:v>29.876634597778299</c:v>
                </c:pt>
                <c:pt idx="1023" formatCode="General">
                  <c:v>29.880838394165</c:v>
                </c:pt>
                <c:pt idx="1024" formatCode="General">
                  <c:v>29.903787612915</c:v>
                </c:pt>
                <c:pt idx="1025" formatCode="General">
                  <c:v>29.949577331543001</c:v>
                </c:pt>
                <c:pt idx="1026" formatCode="General">
                  <c:v>30.019630432128899</c:v>
                </c:pt>
                <c:pt idx="1027" formatCode="General">
                  <c:v>30.1124877929688</c:v>
                </c:pt>
                <c:pt idx="1028" formatCode="General">
                  <c:v>30.224006652831999</c:v>
                </c:pt>
                <c:pt idx="1029" formatCode="General">
                  <c:v>30.347887039184599</c:v>
                </c:pt>
                <c:pt idx="1030" formatCode="General">
                  <c:v>30.476560592651399</c:v>
                </c:pt>
                <c:pt idx="1031" formatCode="General">
                  <c:v>30.602119445800799</c:v>
                </c:pt>
                <c:pt idx="1032" formatCode="General">
                  <c:v>30.717359542846701</c:v>
                </c:pt>
                <c:pt idx="1033" formatCode="General">
                  <c:v>30.816587448120099</c:v>
                </c:pt>
                <c:pt idx="1034" formatCode="General">
                  <c:v>30.896114349365199</c:v>
                </c:pt>
                <c:pt idx="1035" formatCode="General">
                  <c:v>30.9541130065918</c:v>
                </c:pt>
                <c:pt idx="1036" formatCode="General">
                  <c:v>30.990047454833999</c:v>
                </c:pt>
                <c:pt idx="1037" formatCode="General">
                  <c:v>31.003919601440401</c:v>
                </c:pt>
                <c:pt idx="1038" formatCode="General">
                  <c:v>30.995988845825199</c:v>
                </c:pt>
                <c:pt idx="1039" formatCode="General">
                  <c:v>30.967046737670898</c:v>
                </c:pt>
                <c:pt idx="1040" formatCode="General">
                  <c:v>30.919227600097699</c:v>
                </c:pt>
                <c:pt idx="1041" formatCode="General">
                  <c:v>30.857040405273398</c:v>
                </c:pt>
                <c:pt idx="1042" formatCode="General">
                  <c:v>30.788072586059599</c:v>
                </c:pt>
                <c:pt idx="1043" formatCode="General">
                  <c:v>30.723180770873999</c:v>
                </c:pt>
                <c:pt idx="1044" formatCode="General">
                  <c:v>30.675561904907202</c:v>
                </c:pt>
                <c:pt idx="1045" formatCode="General">
                  <c:v>30.658908843994102</c:v>
                </c:pt>
                <c:pt idx="1046" formatCode="General">
                  <c:v>30.685031890869102</c:v>
                </c:pt>
                <c:pt idx="1047" formatCode="General">
                  <c:v>30.761150360107401</c:v>
                </c:pt>
                <c:pt idx="1048" formatCode="General">
                  <c:v>30.8876457214356</c:v>
                </c:pt>
                <c:pt idx="1049" formatCode="General">
                  <c:v>31.056842803955099</c:v>
                </c:pt>
                <c:pt idx="1050" formatCode="General">
                  <c:v>31.253623962402301</c:v>
                </c:pt>
                <c:pt idx="1051" formatCode="General">
                  <c:v>31.457719802856399</c:v>
                </c:pt>
                <c:pt idx="1052" formatCode="General">
                  <c:v>31.6473293304443</c:v>
                </c:pt>
                <c:pt idx="1053" formatCode="General">
                  <c:v>31.802932739257798</c:v>
                </c:pt>
                <c:pt idx="1054" formatCode="General">
                  <c:v>31.910324096679702</c:v>
                </c:pt>
                <c:pt idx="1055" formatCode="General">
                  <c:v>31.962652206420898</c:v>
                </c:pt>
                <c:pt idx="1056" formatCode="General">
                  <c:v>31.960599899291999</c:v>
                </c:pt>
                <c:pt idx="1057" formatCode="General">
                  <c:v>31.911323547363299</c:v>
                </c:pt>
                <c:pt idx="1058" formatCode="General">
                  <c:v>31.8260822296143</c:v>
                </c:pt>
                <c:pt idx="1059" formatCode="General">
                  <c:v>31.7175407409668</c:v>
                </c:pt>
                <c:pt idx="1060" formatCode="General">
                  <c:v>31.5974216461182</c:v>
                </c:pt>
                <c:pt idx="1061" formatCode="General">
                  <c:v>31.475612640380898</c:v>
                </c:pt>
                <c:pt idx="1062" formatCode="General">
                  <c:v>31.360143661498999</c:v>
                </c:pt>
                <c:pt idx="1063" formatCode="General">
                  <c:v>31.2581977844238</c:v>
                </c:pt>
                <c:pt idx="1064" formatCode="General">
                  <c:v>31.1771850585938</c:v>
                </c:pt>
                <c:pt idx="1065" formatCode="General">
                  <c:v>31.125339508056602</c:v>
                </c:pt>
                <c:pt idx="1066" formatCode="General">
                  <c:v>31.111860275268601</c:v>
                </c:pt>
                <c:pt idx="1067" formatCode="General">
                  <c:v>31.1463222503662</c:v>
                </c:pt>
                <c:pt idx="1068" formatCode="General">
                  <c:v>31.236190795898398</c:v>
                </c:pt>
                <c:pt idx="1069" formatCode="General">
                  <c:v>31.3827934265137</c:v>
                </c:pt>
                <c:pt idx="1070" formatCode="General">
                  <c:v>31.579103469848601</c:v>
                </c:pt>
                <c:pt idx="1071" formatCode="General">
                  <c:v>31.8084716796875</c:v>
                </c:pt>
                <c:pt idx="1072" formatCode="General">
                  <c:v>32.0452880859375</c:v>
                </c:pt>
                <c:pt idx="1073" formatCode="General">
                  <c:v>32.258289337158203</c:v>
                </c:pt>
                <c:pt idx="1074" formatCode="General">
                  <c:v>32.416587829589801</c:v>
                </c:pt>
                <c:pt idx="1075" formatCode="General">
                  <c:v>32.496551513671903</c:v>
                </c:pt>
                <c:pt idx="1076" formatCode="General">
                  <c:v>32.487503051757798</c:v>
                </c:pt>
                <c:pt idx="1077" formatCode="General">
                  <c:v>32.394100189208999</c:v>
                </c:pt>
                <c:pt idx="1078" formatCode="General">
                  <c:v>32.2351684570313</c:v>
                </c:pt>
                <c:pt idx="1079" formatCode="General">
                  <c:v>32.039390563964801</c:v>
                </c:pt>
                <c:pt idx="1080" formatCode="General">
                  <c:v>31.839309692382798</c:v>
                </c:pt>
                <c:pt idx="1081" formatCode="General">
                  <c:v>31.664737701416001</c:v>
                </c:pt>
                <c:pt idx="1082" formatCode="General">
                  <c:v>31.537725448608398</c:v>
                </c:pt>
                <c:pt idx="1083" formatCode="General">
                  <c:v>31.469274520873999</c:v>
                </c:pt>
                <c:pt idx="1084" formatCode="General">
                  <c:v>31.4586181640625</c:v>
                </c:pt>
                <c:pt idx="1085" formatCode="General">
                  <c:v>31.495365142822301</c:v>
                </c:pt>
                <c:pt idx="1086" formatCode="General">
                  <c:v>31.563728332519499</c:v>
                </c:pt>
                <c:pt idx="1087" formatCode="General">
                  <c:v>31.6480503082275</c:v>
                </c:pt>
                <c:pt idx="1088" formatCode="General">
                  <c:v>31.737075805664102</c:v>
                </c:pt>
                <c:pt idx="1089" formatCode="General">
                  <c:v>31.825397491455099</c:v>
                </c:pt>
                <c:pt idx="1090" formatCode="General">
                  <c:v>31.911907196044901</c:v>
                </c:pt>
                <c:pt idx="1091" formatCode="General">
                  <c:v>31.996751785278299</c:v>
                </c:pt>
                <c:pt idx="1092" formatCode="General">
                  <c:v>32.077892303466797</c:v>
                </c:pt>
                <c:pt idx="1093" formatCode="General">
                  <c:v>32.1487846374512</c:v>
                </c:pt>
                <c:pt idx="1094" formatCode="General">
                  <c:v>32.198257446289098</c:v>
                </c:pt>
                <c:pt idx="1095" formatCode="General">
                  <c:v>32.212677001953097</c:v>
                </c:pt>
                <c:pt idx="1096" formatCode="General">
                  <c:v>32.180442810058601</c:v>
                </c:pt>
                <c:pt idx="1097" formatCode="General">
                  <c:v>32.096981048583999</c:v>
                </c:pt>
                <c:pt idx="1098" formatCode="General">
                  <c:v>31.9679355621338</c:v>
                </c:pt>
                <c:pt idx="1099" formatCode="General">
                  <c:v>31.8094272613525</c:v>
                </c:pt>
                <c:pt idx="1100" formatCode="General">
                  <c:v>31.645339965820298</c:v>
                </c:pt>
                <c:pt idx="1101" formatCode="General">
                  <c:v>31.5020446777344</c:v>
                </c:pt>
                <c:pt idx="1102" formatCode="General">
                  <c:v>31.402614593505898</c:v>
                </c:pt>
                <c:pt idx="1103" formatCode="General">
                  <c:v>31.361158370971701</c:v>
                </c:pt>
                <c:pt idx="1104" formatCode="General">
                  <c:v>31.378986358642599</c:v>
                </c:pt>
                <c:pt idx="1105" formatCode="General">
                  <c:v>31.444063186645501</c:v>
                </c:pt>
                <c:pt idx="1106" formatCode="General">
                  <c:v>31.533863067626999</c:v>
                </c:pt>
                <c:pt idx="1107" formatCode="General">
                  <c:v>31.620862960815401</c:v>
                </c:pt>
                <c:pt idx="1108" formatCode="General">
                  <c:v>31.679182052612301</c:v>
                </c:pt>
                <c:pt idx="1109" formatCode="General">
                  <c:v>31.6903400421143</c:v>
                </c:pt>
                <c:pt idx="1110" formatCode="General">
                  <c:v>31.647388458251999</c:v>
                </c:pt>
                <c:pt idx="1111" formatCode="General">
                  <c:v>31.5565299987793</c:v>
                </c:pt>
                <c:pt idx="1112" formatCode="General">
                  <c:v>31.435522079467798</c:v>
                </c:pt>
                <c:pt idx="1113" formatCode="General">
                  <c:v>31.309123992919901</c:v>
                </c:pt>
                <c:pt idx="1114" formatCode="General">
                  <c:v>31.201490402221701</c:v>
                </c:pt>
                <c:pt idx="1115" formatCode="General">
                  <c:v>31.127029418945298</c:v>
                </c:pt>
                <c:pt idx="1116" formatCode="General">
                  <c:v>31.086359024047901</c:v>
                </c:pt>
                <c:pt idx="1117" formatCode="General">
                  <c:v>31.069095611572301</c:v>
                </c:pt>
                <c:pt idx="1118" formatCode="General">
                  <c:v>31.059503555297901</c:v>
                </c:pt>
                <c:pt idx="1119" formatCode="General">
                  <c:v>31.0409145355225</c:v>
                </c:pt>
                <c:pt idx="1120" formatCode="General">
                  <c:v>30.999753952026399</c:v>
                </c:pt>
                <c:pt idx="1121" formatCode="General">
                  <c:v>30.928462982177699</c:v>
                </c:pt>
                <c:pt idx="1122" formatCode="General">
                  <c:v>30.8267707824707</c:v>
                </c:pt>
                <c:pt idx="1123" formatCode="General">
                  <c:v>30.700649261474599</c:v>
                </c:pt>
                <c:pt idx="1124" formatCode="General">
                  <c:v>30.559720993041999</c:v>
                </c:pt>
                <c:pt idx="1125" formatCode="General">
                  <c:v>30.414167404174801</c:v>
                </c:pt>
                <c:pt idx="1126" formatCode="General">
                  <c:v>30.271833419799801</c:v>
                </c:pt>
                <c:pt idx="1127" formatCode="General">
                  <c:v>30.1365776062012</c:v>
                </c:pt>
                <c:pt idx="1128" formatCode="General">
                  <c:v>30.008136749267599</c:v>
                </c:pt>
                <c:pt idx="1129" formatCode="General">
                  <c:v>29.883628845214801</c:v>
                </c:pt>
                <c:pt idx="1130" formatCode="General">
                  <c:v>29.759967803955099</c:v>
                </c:pt>
                <c:pt idx="1131" formatCode="General">
                  <c:v>29.636466979980501</c:v>
                </c:pt>
                <c:pt idx="1132" formatCode="General">
                  <c:v>29.516817092895501</c:v>
                </c:pt>
                <c:pt idx="1133" formatCode="General">
                  <c:v>29.4093017578125</c:v>
                </c:pt>
                <c:pt idx="1134" formatCode="General">
                  <c:v>29.3245849609375</c:v>
                </c:pt>
                <c:pt idx="1135" formatCode="General">
                  <c:v>29.271919250488299</c:v>
                </c:pt>
                <c:pt idx="1136" formatCode="General">
                  <c:v>29.254970550537099</c:v>
                </c:pt>
                <c:pt idx="1137" formatCode="General">
                  <c:v>29.269006729126001</c:v>
                </c:pt>
                <c:pt idx="1138" formatCode="General">
                  <c:v>29.301307678222699</c:v>
                </c:pt>
                <c:pt idx="1139" formatCode="General">
                  <c:v>29.333662033081101</c:v>
                </c:pt>
                <c:pt idx="1140" formatCode="General">
                  <c:v>29.346105575561499</c:v>
                </c:pt>
                <c:pt idx="1141" formatCode="General">
                  <c:v>29.321048736572301</c:v>
                </c:pt>
                <c:pt idx="1142" formatCode="General">
                  <c:v>29.246706008911101</c:v>
                </c:pt>
                <c:pt idx="1143" formatCode="General">
                  <c:v>29.1191501617432</c:v>
                </c:pt>
                <c:pt idx="1144" formatCode="General">
                  <c:v>28.9426460266113</c:v>
                </c:pt>
                <c:pt idx="1145" formatCode="General">
                  <c:v>28.72825050354</c:v>
                </c:pt>
                <c:pt idx="1146" formatCode="General">
                  <c:v>28.491090774536101</c:v>
                </c:pt>
                <c:pt idx="1147" formatCode="General">
                  <c:v>28.247484207153299</c:v>
                </c:pt>
                <c:pt idx="1148" formatCode="General">
                  <c:v>28.012323379516602</c:v>
                </c:pt>
                <c:pt idx="1149" formatCode="General">
                  <c:v>27.7975463867188</c:v>
                </c:pt>
                <c:pt idx="1150" formatCode="General">
                  <c:v>27.611534118652301</c:v>
                </c:pt>
                <c:pt idx="1151" formatCode="General">
                  <c:v>27.4593105316162</c:v>
                </c:pt>
                <c:pt idx="1152" formatCode="General">
                  <c:v>27.343143463134801</c:v>
                </c:pt>
                <c:pt idx="1153" formatCode="General">
                  <c:v>27.263219833373999</c:v>
                </c:pt>
                <c:pt idx="1154" formatCode="General">
                  <c:v>27.218164443969702</c:v>
                </c:pt>
                <c:pt idx="1155" formatCode="General">
                  <c:v>27.205224990844702</c:v>
                </c:pt>
                <c:pt idx="1156" formatCode="General">
                  <c:v>27.220037460327099</c:v>
                </c:pt>
                <c:pt idx="1157" formatCode="General">
                  <c:v>27.256107330322301</c:v>
                </c:pt>
                <c:pt idx="1158" formatCode="General">
                  <c:v>27.3046779632568</c:v>
                </c:pt>
                <c:pt idx="1159" formatCode="General">
                  <c:v>27.3551635742188</c:v>
                </c:pt>
                <c:pt idx="1160" formatCode="General">
                  <c:v>27.396041870117202</c:v>
                </c:pt>
                <c:pt idx="1161" formatCode="General">
                  <c:v>27.416141510009801</c:v>
                </c:pt>
                <c:pt idx="1162" formatCode="General">
                  <c:v>27.406005859375</c:v>
                </c:pt>
                <c:pt idx="1163" formatCode="General">
                  <c:v>27.3591613769531</c:v>
                </c:pt>
                <c:pt idx="1164" formatCode="General">
                  <c:v>27.273128509521499</c:v>
                </c:pt>
                <c:pt idx="1165" formatCode="General">
                  <c:v>27.149944305419901</c:v>
                </c:pt>
                <c:pt idx="1166" formatCode="General">
                  <c:v>26.99587059021</c:v>
                </c:pt>
                <c:pt idx="1167" formatCode="General">
                  <c:v>26.8203029632568</c:v>
                </c:pt>
                <c:pt idx="1168" formatCode="General">
                  <c:v>26.634105682373001</c:v>
                </c:pt>
                <c:pt idx="1169" formatCode="General">
                  <c:v>26.4479370117188</c:v>
                </c:pt>
                <c:pt idx="1170" formatCode="General">
                  <c:v>26.271070480346701</c:v>
                </c:pt>
                <c:pt idx="1171" formatCode="General">
                  <c:v>26.1107692718506</c:v>
                </c:pt>
                <c:pt idx="1172" formatCode="General">
                  <c:v>25.972160339355501</c:v>
                </c:pt>
                <c:pt idx="1173" formatCode="General">
                  <c:v>25.8583087921143</c:v>
                </c:pt>
                <c:pt idx="1174" formatCode="General">
                  <c:v>25.770606994628899</c:v>
                </c:pt>
                <c:pt idx="1175" formatCode="General">
                  <c:v>25.709253311157202</c:v>
                </c:pt>
                <c:pt idx="1176" formatCode="General">
                  <c:v>25.673723220825199</c:v>
                </c:pt>
                <c:pt idx="1177" formatCode="General">
                  <c:v>25.662796020507798</c:v>
                </c:pt>
                <c:pt idx="1178" formatCode="General">
                  <c:v>25.674221038818398</c:v>
                </c:pt>
                <c:pt idx="1179" formatCode="General">
                  <c:v>25.704261779785199</c:v>
                </c:pt>
                <c:pt idx="1180" formatCode="General">
                  <c:v>25.747394561767599</c:v>
                </c:pt>
                <c:pt idx="1181" formatCode="General">
                  <c:v>25.7963161468506</c:v>
                </c:pt>
                <c:pt idx="1182" formatCode="General">
                  <c:v>25.842384338378899</c:v>
                </c:pt>
                <c:pt idx="1183" formatCode="General">
                  <c:v>25.876144409179702</c:v>
                </c:pt>
                <c:pt idx="1184" formatCode="General">
                  <c:v>25.8881015777588</c:v>
                </c:pt>
                <c:pt idx="1185" formatCode="General">
                  <c:v>25.869813919067401</c:v>
                </c:pt>
                <c:pt idx="1186" formatCode="General">
                  <c:v>25.8151245117188</c:v>
                </c:pt>
                <c:pt idx="1187" formatCode="General">
                  <c:v>25.7212924957275</c:v>
                </c:pt>
                <c:pt idx="1188" formatCode="General">
                  <c:v>25.5896892547607</c:v>
                </c:pt>
                <c:pt idx="1189" formatCode="General">
                  <c:v>25.426019668579102</c:v>
                </c:pt>
                <c:pt idx="1190" formatCode="General">
                  <c:v>25.2401218414307</c:v>
                </c:pt>
                <c:pt idx="1191" formatCode="General">
                  <c:v>25.0451049804688</c:v>
                </c:pt>
                <c:pt idx="1192" formatCode="General">
                  <c:v>24.855932235717798</c:v>
                </c:pt>
                <c:pt idx="1193" formatCode="General">
                  <c:v>24.687566757202202</c:v>
                </c:pt>
                <c:pt idx="1194" formatCode="General">
                  <c:v>24.552738189697301</c:v>
                </c:pt>
                <c:pt idx="1195" formatCode="General">
                  <c:v>24.460060119628899</c:v>
                </c:pt>
                <c:pt idx="1196" formatCode="General">
                  <c:v>24.4126682281494</c:v>
                </c:pt>
                <c:pt idx="1197" formatCode="General">
                  <c:v>24.407957077026399</c:v>
                </c:pt>
                <c:pt idx="1198" formatCode="General">
                  <c:v>24.438188552856399</c:v>
                </c:pt>
                <c:pt idx="1199" formatCode="General">
                  <c:v>24.491918563842798</c:v>
                </c:pt>
                <c:pt idx="1200" formatCode="General">
                  <c:v>24.555835723876999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59-4A93-A89C-82E770BCA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94496"/>
        <c:axId val="569796576"/>
      </c:scatterChart>
      <c:valAx>
        <c:axId val="569794496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Time(s)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96576"/>
        <c:crosses val="autoZero"/>
        <c:crossBetween val="midCat"/>
      </c:valAx>
      <c:valAx>
        <c:axId val="56979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Response(deg)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9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Relu</a:t>
            </a:r>
            <a:r>
              <a:rPr lang="en-US" altLang="ko-KR" baseline="0"/>
              <a:t> function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10-4A83-80B1-6A587D1EC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3486127"/>
        <c:axId val="2023481967"/>
      </c:scatterChart>
      <c:valAx>
        <c:axId val="2023486127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481967"/>
        <c:crosses val="autoZero"/>
        <c:crossBetween val="midCat"/>
        <c:majorUnit val="1"/>
      </c:valAx>
      <c:valAx>
        <c:axId val="20234819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4861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/>
              <a:t>No.3 Flooded</a:t>
            </a:r>
            <a:endParaRPr lang="ko-KR" alt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5341666666666649E-2"/>
          <c:y val="0.12837592592592592"/>
          <c:w val="0.80061497584541064"/>
          <c:h val="0.79803462962962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Roll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Sheet2!$B$2:$B$1202</c:f>
              <c:numCache>
                <c:formatCode>General</c:formatCode>
                <c:ptCount val="1201"/>
                <c:pt idx="0">
                  <c:v>-9.2502508163452095</c:v>
                </c:pt>
                <c:pt idx="1">
                  <c:v>-9.2504148483276403</c:v>
                </c:pt>
                <c:pt idx="2">
                  <c:v>-9.2502794265747106</c:v>
                </c:pt>
                <c:pt idx="3">
                  <c:v>-9.2488460540771502</c:v>
                </c:pt>
                <c:pt idx="4">
                  <c:v>-9.2451629638671893</c:v>
                </c:pt>
                <c:pt idx="5">
                  <c:v>-9.2385168075561506</c:v>
                </c:pt>
                <c:pt idx="6">
                  <c:v>-9.2286834716796893</c:v>
                </c:pt>
                <c:pt idx="7">
                  <c:v>-9.2160682678222692</c:v>
                </c:pt>
                <c:pt idx="8">
                  <c:v>-9.2017278671264702</c:v>
                </c:pt>
                <c:pt idx="9">
                  <c:v>-9.18725681304932</c:v>
                </c:pt>
                <c:pt idx="10">
                  <c:v>-9.1745691299438494</c:v>
                </c:pt>
                <c:pt idx="11">
                  <c:v>-9.1656446456909197</c:v>
                </c:pt>
                <c:pt idx="12">
                  <c:v>-9.1622619628906303</c:v>
                </c:pt>
                <c:pt idx="13">
                  <c:v>-9.1657199859619105</c:v>
                </c:pt>
                <c:pt idx="14">
                  <c:v>-9.1765766143798793</c:v>
                </c:pt>
                <c:pt idx="15">
                  <c:v>-9.1944742202758807</c:v>
                </c:pt>
                <c:pt idx="16">
                  <c:v>-9.2181043624877894</c:v>
                </c:pt>
                <c:pt idx="17">
                  <c:v>-9.2452831268310494</c:v>
                </c:pt>
                <c:pt idx="18">
                  <c:v>-9.2732734680175799</c:v>
                </c:pt>
                <c:pt idx="19">
                  <c:v>-9.2991981506347692</c:v>
                </c:pt>
                <c:pt idx="20">
                  <c:v>-9.3205356597900408</c:v>
                </c:pt>
                <c:pt idx="21">
                  <c:v>-9.3354091644287092</c:v>
                </c:pt>
                <c:pt idx="22">
                  <c:v>-9.3426580429077095</c:v>
                </c:pt>
                <c:pt idx="23">
                  <c:v>-9.3416366577148402</c:v>
                </c:pt>
                <c:pt idx="24">
                  <c:v>-9.3319501876831108</c:v>
                </c:pt>
                <c:pt idx="25">
                  <c:v>-9.3134679794311506</c:v>
                </c:pt>
                <c:pt idx="26">
                  <c:v>-9.2866086959838903</c:v>
                </c:pt>
                <c:pt idx="27">
                  <c:v>-9.2527484893798793</c:v>
                </c:pt>
                <c:pt idx="28">
                  <c:v>-9.2143621444702095</c:v>
                </c:pt>
                <c:pt idx="29">
                  <c:v>-9.1747903823852504</c:v>
                </c:pt>
                <c:pt idx="30">
                  <c:v>-9.1377172470092791</c:v>
                </c:pt>
                <c:pt idx="31">
                  <c:v>-9.1066045761108398</c:v>
                </c:pt>
                <c:pt idx="32">
                  <c:v>-9.0843505859375</c:v>
                </c:pt>
                <c:pt idx="33">
                  <c:v>-9.0730819702148402</c:v>
                </c:pt>
                <c:pt idx="34">
                  <c:v>-9.0740566253662092</c:v>
                </c:pt>
                <c:pt idx="35">
                  <c:v>-9.0875825881958008</c:v>
                </c:pt>
                <c:pt idx="36">
                  <c:v>-9.1130475997924805</c:v>
                </c:pt>
                <c:pt idx="37">
                  <c:v>-9.1489028930664098</c:v>
                </c:pt>
                <c:pt idx="38">
                  <c:v>-9.1927022933959996</c:v>
                </c:pt>
                <c:pt idx="39">
                  <c:v>-9.2411651611328107</c:v>
                </c:pt>
                <c:pt idx="40">
                  <c:v>-9.29028415679932</c:v>
                </c:pt>
                <c:pt idx="41">
                  <c:v>-9.3355979919433594</c:v>
                </c:pt>
                <c:pt idx="42">
                  <c:v>-9.3727216720581108</c:v>
                </c:pt>
                <c:pt idx="43">
                  <c:v>-9.3979663848877006</c:v>
                </c:pt>
                <c:pt idx="44">
                  <c:v>-9.4088993072509801</c:v>
                </c:pt>
                <c:pt idx="45">
                  <c:v>-9.4045505523681605</c:v>
                </c:pt>
                <c:pt idx="46">
                  <c:v>-9.3853921890258807</c:v>
                </c:pt>
                <c:pt idx="47">
                  <c:v>-9.3530740737915004</c:v>
                </c:pt>
                <c:pt idx="48">
                  <c:v>-9.3101921081543004</c:v>
                </c:pt>
                <c:pt idx="49">
                  <c:v>-9.2600317001342791</c:v>
                </c:pt>
                <c:pt idx="50">
                  <c:v>-9.20635986328125</c:v>
                </c:pt>
                <c:pt idx="51">
                  <c:v>-9.1532163619995099</c:v>
                </c:pt>
                <c:pt idx="52">
                  <c:v>-9.1047430038452095</c:v>
                </c:pt>
                <c:pt idx="53">
                  <c:v>-9.0649623870849592</c:v>
                </c:pt>
                <c:pt idx="54">
                  <c:v>-9.0375909805297905</c:v>
                </c:pt>
                <c:pt idx="55">
                  <c:v>-9.0257940292358398</c:v>
                </c:pt>
                <c:pt idx="56">
                  <c:v>-9.0318403244018608</c:v>
                </c:pt>
                <c:pt idx="57">
                  <c:v>-9.0567045211791992</c:v>
                </c:pt>
                <c:pt idx="58">
                  <c:v>-9.0996179580688494</c:v>
                </c:pt>
                <c:pt idx="59">
                  <c:v>-9.1576566696166992</c:v>
                </c:pt>
                <c:pt idx="60">
                  <c:v>-9.2256956100463903</c:v>
                </c:pt>
                <c:pt idx="61">
                  <c:v>-9.2967319488525408</c:v>
                </c:pt>
                <c:pt idx="62">
                  <c:v>-9.3626537322997994</c:v>
                </c:pt>
                <c:pt idx="63">
                  <c:v>-9.4152545928955096</c:v>
                </c:pt>
                <c:pt idx="64">
                  <c:v>-9.44744968414307</c:v>
                </c:pt>
                <c:pt idx="65">
                  <c:v>-9.4543714523315394</c:v>
                </c:pt>
                <c:pt idx="66">
                  <c:v>-9.4341049194336009</c:v>
                </c:pt>
                <c:pt idx="67">
                  <c:v>-9.3879299163818395</c:v>
                </c:pt>
                <c:pt idx="68">
                  <c:v>-9.3200149536132795</c:v>
                </c:pt>
                <c:pt idx="69">
                  <c:v>-9.2367296218872106</c:v>
                </c:pt>
                <c:pt idx="70">
                  <c:v>-9.1459236145019496</c:v>
                </c:pt>
                <c:pt idx="71">
                  <c:v>-9.0562858581543004</c:v>
                </c:pt>
                <c:pt idx="72">
                  <c:v>-8.9768505096435494</c:v>
                </c:pt>
                <c:pt idx="73">
                  <c:v>-8.9163665771484393</c:v>
                </c:pt>
                <c:pt idx="74">
                  <c:v>-8.8823919296264595</c:v>
                </c:pt>
                <c:pt idx="75">
                  <c:v>-8.8801422119140607</c:v>
                </c:pt>
                <c:pt idx="76">
                  <c:v>-8.9112520217895508</c:v>
                </c:pt>
                <c:pt idx="77">
                  <c:v>-8.9729776382446307</c:v>
                </c:pt>
                <c:pt idx="78">
                  <c:v>-9.0580835342407209</c:v>
                </c:pt>
                <c:pt idx="79">
                  <c:v>-9.1556701660156303</c:v>
                </c:pt>
                <c:pt idx="80">
                  <c:v>-9.2527904510497994</c:v>
                </c:pt>
                <c:pt idx="81">
                  <c:v>-9.3366117477416992</c:v>
                </c:pt>
                <c:pt idx="82">
                  <c:v>-9.3963871002197301</c:v>
                </c:pt>
                <c:pt idx="83">
                  <c:v>-9.42492771148682</c:v>
                </c:pt>
                <c:pt idx="84">
                  <c:v>-9.4194145202636701</c:v>
                </c:pt>
                <c:pt idx="85">
                  <c:v>-9.3810806274414098</c:v>
                </c:pt>
                <c:pt idx="86">
                  <c:v>-9.3142137527465803</c:v>
                </c:pt>
                <c:pt idx="87">
                  <c:v>-9.2250261306762695</c:v>
                </c:pt>
                <c:pt idx="88">
                  <c:v>-9.1209640502929705</c:v>
                </c:pt>
                <c:pt idx="89">
                  <c:v>-9.0104656219482404</c:v>
                </c:pt>
                <c:pt idx="90">
                  <c:v>-8.9029312133789098</c:v>
                </c:pt>
                <c:pt idx="91">
                  <c:v>-8.80853366851807</c:v>
                </c:pt>
                <c:pt idx="92">
                  <c:v>-8.7375431060790998</c:v>
                </c:pt>
                <c:pt idx="93">
                  <c:v>-8.6991300582885707</c:v>
                </c:pt>
                <c:pt idx="94">
                  <c:v>-8.6997804641723597</c:v>
                </c:pt>
                <c:pt idx="95">
                  <c:v>-8.7418107986450195</c:v>
                </c:pt>
                <c:pt idx="96">
                  <c:v>-8.8224449157714808</c:v>
                </c:pt>
                <c:pt idx="97">
                  <c:v>-8.9336433410644496</c:v>
                </c:pt>
                <c:pt idx="98">
                  <c:v>-9.0629720687866193</c:v>
                </c:pt>
                <c:pt idx="99">
                  <c:v>-9.1955461502075195</c:v>
                </c:pt>
                <c:pt idx="100">
                  <c:v>-9.3167676925659197</c:v>
                </c:pt>
                <c:pt idx="101">
                  <c:v>-9.4150619506835902</c:v>
                </c:pt>
                <c:pt idx="102">
                  <c:v>-9.4834184646606392</c:v>
                </c:pt>
                <c:pt idx="103">
                  <c:v>-9.5188760757446307</c:v>
                </c:pt>
                <c:pt idx="104">
                  <c:v>-9.5207176208496094</c:v>
                </c:pt>
                <c:pt idx="105">
                  <c:v>-9.4887838363647496</c:v>
                </c:pt>
                <c:pt idx="106">
                  <c:v>-9.4230585098266602</c:v>
                </c:pt>
                <c:pt idx="107">
                  <c:v>-9.3246259689331108</c:v>
                </c:pt>
                <c:pt idx="108">
                  <c:v>-9.1974058151245099</c:v>
                </c:pt>
                <c:pt idx="109">
                  <c:v>-9.0496120452880895</c:v>
                </c:pt>
                <c:pt idx="110">
                  <c:v>-8.89398288726807</c:v>
                </c:pt>
                <c:pt idx="111">
                  <c:v>-8.7465476989746094</c:v>
                </c:pt>
                <c:pt idx="112">
                  <c:v>-8.6242380142211896</c:v>
                </c:pt>
                <c:pt idx="113">
                  <c:v>-8.5420131683349592</c:v>
                </c:pt>
                <c:pt idx="114">
                  <c:v>-8.5102586746215803</c:v>
                </c:pt>
                <c:pt idx="115">
                  <c:v>-8.53289699554443</c:v>
                </c:pt>
                <c:pt idx="116">
                  <c:v>-8.6066408157348597</c:v>
                </c:pt>
                <c:pt idx="117">
                  <c:v>-8.7217054367065394</c:v>
                </c:pt>
                <c:pt idx="118">
                  <c:v>-8.864013671875</c:v>
                </c:pt>
                <c:pt idx="119">
                  <c:v>-9.0184764862060494</c:v>
                </c:pt>
                <c:pt idx="120">
                  <c:v>-9.1720724105834996</c:v>
                </c:pt>
                <c:pt idx="121">
                  <c:v>-9.3153266906738299</c:v>
                </c:pt>
                <c:pt idx="122">
                  <c:v>-9.4419660568237305</c:v>
                </c:pt>
                <c:pt idx="123">
                  <c:v>-9.5473089218139595</c:v>
                </c:pt>
                <c:pt idx="124">
                  <c:v>-9.6265363693237305</c:v>
                </c:pt>
                <c:pt idx="125">
                  <c:v>-9.6738834381103498</c:v>
                </c:pt>
                <c:pt idx="126">
                  <c:v>-9.6832962036132795</c:v>
                </c:pt>
                <c:pt idx="127">
                  <c:v>-9.6503353118896502</c:v>
                </c:pt>
                <c:pt idx="128">
                  <c:v>-9.5744810104370099</c:v>
                </c:pt>
                <c:pt idx="129">
                  <c:v>-9.4605216979980504</c:v>
                </c:pt>
                <c:pt idx="130">
                  <c:v>-9.3182878494262695</c:v>
                </c:pt>
                <c:pt idx="131">
                  <c:v>-9.1608533859252894</c:v>
                </c:pt>
                <c:pt idx="132">
                  <c:v>-9.0020351409912092</c:v>
                </c:pt>
                <c:pt idx="133">
                  <c:v>-8.8541669845581108</c:v>
                </c:pt>
                <c:pt idx="134">
                  <c:v>-8.7266521453857404</c:v>
                </c:pt>
                <c:pt idx="135">
                  <c:v>-8.6255388259887695</c:v>
                </c:pt>
                <c:pt idx="136">
                  <c:v>-8.5540857315063494</c:v>
                </c:pt>
                <c:pt idx="137">
                  <c:v>-8.5138568878173793</c:v>
                </c:pt>
                <c:pt idx="138">
                  <c:v>-8.5059041976928693</c:v>
                </c:pt>
                <c:pt idx="139">
                  <c:v>-8.5314645767211896</c:v>
                </c:pt>
                <c:pt idx="140">
                  <c:v>-8.5919446945190394</c:v>
                </c:pt>
                <c:pt idx="141">
                  <c:v>-8.6880950927734393</c:v>
                </c:pt>
                <c:pt idx="142">
                  <c:v>-8.81872463226318</c:v>
                </c:pt>
                <c:pt idx="143">
                  <c:v>-8.9794702529907209</c:v>
                </c:pt>
                <c:pt idx="144">
                  <c:v>-9.1621665954589808</c:v>
                </c:pt>
                <c:pt idx="145">
                  <c:v>-9.3551168441772496</c:v>
                </c:pt>
                <c:pt idx="146">
                  <c:v>-9.5442600250244105</c:v>
                </c:pt>
                <c:pt idx="147">
                  <c:v>-9.7148208618164098</c:v>
                </c:pt>
                <c:pt idx="148">
                  <c:v>-9.8529767990112305</c:v>
                </c:pt>
                <c:pt idx="149">
                  <c:v>-9.9471359252929705</c:v>
                </c:pt>
                <c:pt idx="150">
                  <c:v>-9.9887485504150408</c:v>
                </c:pt>
                <c:pt idx="151">
                  <c:v>-9.9727468490600604</c:v>
                </c:pt>
                <c:pt idx="152">
                  <c:v>-9.8977899551391602</c:v>
                </c:pt>
                <c:pt idx="153">
                  <c:v>-9.7663440704345703</c:v>
                </c:pt>
                <c:pt idx="154">
                  <c:v>-9.5847673416137695</c:v>
                </c:pt>
                <c:pt idx="155">
                  <c:v>-9.3633756637573207</c:v>
                </c:pt>
                <c:pt idx="156">
                  <c:v>-9.1163187026977504</c:v>
                </c:pt>
                <c:pt idx="157">
                  <c:v>-8.8609828948974592</c:v>
                </c:pt>
                <c:pt idx="158">
                  <c:v>-8.6167306900024396</c:v>
                </c:pt>
                <c:pt idx="159">
                  <c:v>-8.4030475616455096</c:v>
                </c:pt>
                <c:pt idx="160">
                  <c:v>-8.2373743057250994</c:v>
                </c:pt>
                <c:pt idx="161">
                  <c:v>-8.1331939697265607</c:v>
                </c:pt>
                <c:pt idx="162">
                  <c:v>-8.0988721847534197</c:v>
                </c:pt>
                <c:pt idx="163">
                  <c:v>-8.1372699737548793</c:v>
                </c:pt>
                <c:pt idx="164">
                  <c:v>-8.2461900711059606</c:v>
                </c:pt>
                <c:pt idx="165">
                  <c:v>-8.4191474914550799</c:v>
                </c:pt>
                <c:pt idx="166">
                  <c:v>-8.6461048126220703</c:v>
                </c:pt>
                <c:pt idx="167">
                  <c:v>-8.9140806198120099</c:v>
                </c:pt>
                <c:pt idx="168">
                  <c:v>-9.2076683044433594</c:v>
                </c:pt>
                <c:pt idx="169">
                  <c:v>-9.5094299316406303</c:v>
                </c:pt>
                <c:pt idx="170">
                  <c:v>-9.8003606796264595</c:v>
                </c:pt>
                <c:pt idx="171">
                  <c:v>-10.0605325698853</c:v>
                </c:pt>
                <c:pt idx="172">
                  <c:v>-10.270299911499</c:v>
                </c:pt>
                <c:pt idx="173">
                  <c:v>-10.4120645523071</c:v>
                </c:pt>
                <c:pt idx="174">
                  <c:v>-10.472439765930201</c:v>
                </c:pt>
                <c:pt idx="175">
                  <c:v>-10.444139480590801</c:v>
                </c:pt>
                <c:pt idx="176">
                  <c:v>-10.3270101547241</c:v>
                </c:pt>
                <c:pt idx="177">
                  <c:v>-10.1280841827393</c:v>
                </c:pt>
                <c:pt idx="178">
                  <c:v>-9.8608312606811506</c:v>
                </c:pt>
                <c:pt idx="179">
                  <c:v>-9.5438356399536097</c:v>
                </c:pt>
                <c:pt idx="180">
                  <c:v>-9.1991434097290004</c:v>
                </c:pt>
                <c:pt idx="181">
                  <c:v>-8.8505229949951207</c:v>
                </c:pt>
                <c:pt idx="182">
                  <c:v>-8.5217266082763707</c:v>
                </c:pt>
                <c:pt idx="183">
                  <c:v>-8.2348470687866193</c:v>
                </c:pt>
                <c:pt idx="184">
                  <c:v>-8.0088882446289098</c:v>
                </c:pt>
                <c:pt idx="185">
                  <c:v>-7.8586587905883798</c:v>
                </c:pt>
                <c:pt idx="186">
                  <c:v>-7.7940688133239702</c:v>
                </c:pt>
                <c:pt idx="187">
                  <c:v>-7.8197336196899396</c:v>
                </c:pt>
                <c:pt idx="188">
                  <c:v>-7.9348521232604998</c:v>
                </c:pt>
                <c:pt idx="189">
                  <c:v>-8.1332654953002894</c:v>
                </c:pt>
                <c:pt idx="190">
                  <c:v>-8.4036912918090803</c:v>
                </c:pt>
                <c:pt idx="191">
                  <c:v>-8.7302160263061506</c:v>
                </c:pt>
                <c:pt idx="192">
                  <c:v>-9.0931177139282209</c:v>
                </c:pt>
                <c:pt idx="193">
                  <c:v>-9.4699468612670898</c:v>
                </c:pt>
                <c:pt idx="194">
                  <c:v>-9.8367176055908203</c:v>
                </c:pt>
                <c:pt idx="195">
                  <c:v>-10.1691551208496</c:v>
                </c:pt>
                <c:pt idx="196">
                  <c:v>-10.4441175460815</c:v>
                </c:pt>
                <c:pt idx="197">
                  <c:v>-10.641171455383301</c:v>
                </c:pt>
                <c:pt idx="198">
                  <c:v>-10.744325637817401</c:v>
                </c:pt>
                <c:pt idx="199">
                  <c:v>-10.7437448501587</c:v>
                </c:pt>
                <c:pt idx="200">
                  <c:v>-10.636965751647899</c:v>
                </c:pt>
                <c:pt idx="201">
                  <c:v>-10.429323196411101</c:v>
                </c:pt>
                <c:pt idx="202">
                  <c:v>-10.1334829330444</c:v>
                </c:pt>
                <c:pt idx="203">
                  <c:v>-9.7683467864990199</c:v>
                </c:pt>
                <c:pt idx="204">
                  <c:v>-9.3576354980468803</c:v>
                </c:pt>
                <c:pt idx="205">
                  <c:v>-8.9282999038696307</c:v>
                </c:pt>
                <c:pt idx="206">
                  <c:v>-8.5088291168212908</c:v>
                </c:pt>
                <c:pt idx="207">
                  <c:v>-8.1274585723877006</c:v>
                </c:pt>
                <c:pt idx="208">
                  <c:v>-7.8103365898132298</c:v>
                </c:pt>
                <c:pt idx="209">
                  <c:v>-7.57975196838379</c:v>
                </c:pt>
                <c:pt idx="210">
                  <c:v>-7.4525074958801296</c:v>
                </c:pt>
                <c:pt idx="211">
                  <c:v>-7.4386940002441397</c:v>
                </c:pt>
                <c:pt idx="212">
                  <c:v>-7.54091119766235</c:v>
                </c:pt>
                <c:pt idx="213">
                  <c:v>-7.7539739608764702</c:v>
                </c:pt>
                <c:pt idx="214">
                  <c:v>-8.06506443023682</c:v>
                </c:pt>
                <c:pt idx="215">
                  <c:v>-8.4543275833129901</c:v>
                </c:pt>
                <c:pt idx="216">
                  <c:v>-8.8959503173828107</c:v>
                </c:pt>
                <c:pt idx="217">
                  <c:v>-9.3597917556762695</c:v>
                </c:pt>
                <c:pt idx="218">
                  <c:v>-9.8136053085327095</c:v>
                </c:pt>
                <c:pt idx="219">
                  <c:v>-10.225664138793899</c:v>
                </c:pt>
                <c:pt idx="220">
                  <c:v>-10.567313194274901</c:v>
                </c:pt>
                <c:pt idx="221">
                  <c:v>-10.8149461746216</c:v>
                </c:pt>
                <c:pt idx="222">
                  <c:v>-10.951387405395501</c:v>
                </c:pt>
                <c:pt idx="223">
                  <c:v>-10.966661453247101</c:v>
                </c:pt>
                <c:pt idx="224">
                  <c:v>-10.8585214614868</c:v>
                </c:pt>
                <c:pt idx="225">
                  <c:v>-10.6327962875366</c:v>
                </c:pt>
                <c:pt idx="226">
                  <c:v>-10.3034820556641</c:v>
                </c:pt>
                <c:pt idx="227">
                  <c:v>-9.8924150466918892</c:v>
                </c:pt>
                <c:pt idx="228">
                  <c:v>-9.4281349182128906</c:v>
                </c:pt>
                <c:pt idx="229">
                  <c:v>-8.9438714981079102</c:v>
                </c:pt>
                <c:pt idx="230">
                  <c:v>-8.47473049163818</c:v>
                </c:pt>
                <c:pt idx="231">
                  <c:v>-8.0545511245727504</c:v>
                </c:pt>
                <c:pt idx="232">
                  <c:v>-7.71291255950928</c:v>
                </c:pt>
                <c:pt idx="233">
                  <c:v>-7.4727067947387704</c:v>
                </c:pt>
                <c:pt idx="234">
                  <c:v>-7.3485083580017099</c:v>
                </c:pt>
                <c:pt idx="235">
                  <c:v>-7.3459582328796396</c:v>
                </c:pt>
                <c:pt idx="236">
                  <c:v>-7.4620919227600098</c:v>
                </c:pt>
                <c:pt idx="237">
                  <c:v>-7.6863656044006303</c:v>
                </c:pt>
                <c:pt idx="238">
                  <c:v>-8.0021533966064506</c:v>
                </c:pt>
                <c:pt idx="239">
                  <c:v>-8.3882961273193395</c:v>
                </c:pt>
                <c:pt idx="240">
                  <c:v>-8.8203964233398402</c:v>
                </c:pt>
                <c:pt idx="241">
                  <c:v>-9.2717962265014595</c:v>
                </c:pt>
                <c:pt idx="242">
                  <c:v>-9.7144012451171893</c:v>
                </c:pt>
                <c:pt idx="243">
                  <c:v>-10.119691848754901</c:v>
                </c:pt>
                <c:pt idx="244">
                  <c:v>-10.4603462219238</c:v>
                </c:pt>
                <c:pt idx="245">
                  <c:v>-10.712522506713899</c:v>
                </c:pt>
                <c:pt idx="246">
                  <c:v>-10.858427047729499</c:v>
                </c:pt>
                <c:pt idx="247">
                  <c:v>-10.8884992599487</c:v>
                </c:pt>
                <c:pt idx="248">
                  <c:v>-10.8026342391968</c:v>
                </c:pt>
                <c:pt idx="249">
                  <c:v>-10.6099309921265</c:v>
                </c:pt>
                <c:pt idx="250">
                  <c:v>-10.3270826339722</c:v>
                </c:pt>
                <c:pt idx="251">
                  <c:v>-9.9759206771850604</c:v>
                </c:pt>
                <c:pt idx="252">
                  <c:v>-9.5808162689209002</c:v>
                </c:pt>
                <c:pt idx="253">
                  <c:v>-9.1666259765625</c:v>
                </c:pt>
                <c:pt idx="254">
                  <c:v>-8.7574129104614293</c:v>
                </c:pt>
                <c:pt idx="255">
                  <c:v>-8.3758869171142596</c:v>
                </c:pt>
                <c:pt idx="256">
                  <c:v>-8.0432014465331996</c:v>
                </c:pt>
                <c:pt idx="257">
                  <c:v>-7.7785181999206596</c:v>
                </c:pt>
                <c:pt idx="258">
                  <c:v>-7.5982236862182599</c:v>
                </c:pt>
                <c:pt idx="259">
                  <c:v>-7.5147852897644096</c:v>
                </c:pt>
                <c:pt idx="260">
                  <c:v>-7.5353918075561497</c:v>
                </c:pt>
                <c:pt idx="261">
                  <c:v>-7.6607666015625</c:v>
                </c:pt>
                <c:pt idx="262">
                  <c:v>-7.8843460083007804</c:v>
                </c:pt>
                <c:pt idx="263">
                  <c:v>-8.1922369003295898</c:v>
                </c:pt>
                <c:pt idx="264">
                  <c:v>-8.5640449523925799</c:v>
                </c:pt>
                <c:pt idx="265">
                  <c:v>-8.9746332168579102</c:v>
                </c:pt>
                <c:pt idx="266">
                  <c:v>-9.3965158462524396</c:v>
                </c:pt>
                <c:pt idx="267">
                  <c:v>-9.8023738861084002</c:v>
                </c:pt>
                <c:pt idx="268">
                  <c:v>-10.1671094894409</c:v>
                </c:pt>
                <c:pt idx="269">
                  <c:v>-10.469022750854499</c:v>
                </c:pt>
                <c:pt idx="270">
                  <c:v>-10.6901588439941</c:v>
                </c:pt>
                <c:pt idx="271">
                  <c:v>-10.8164148330688</c:v>
                </c:pt>
                <c:pt idx="272">
                  <c:v>-10.838002204895</c:v>
                </c:pt>
                <c:pt idx="273">
                  <c:v>-10.7505207061768</c:v>
                </c:pt>
                <c:pt idx="274">
                  <c:v>-10.5564937591553</c:v>
                </c:pt>
                <c:pt idx="275">
                  <c:v>-10.266625404357899</c:v>
                </c:pt>
                <c:pt idx="276">
                  <c:v>-9.9000511169433594</c:v>
                </c:pt>
                <c:pt idx="277">
                  <c:v>-9.4830389022827095</c:v>
                </c:pt>
                <c:pt idx="278">
                  <c:v>-9.0464906692504901</c:v>
                </c:pt>
                <c:pt idx="279">
                  <c:v>-8.62274265289307</c:v>
                </c:pt>
                <c:pt idx="280">
                  <c:v>-8.2422399520874006</c:v>
                </c:pt>
                <c:pt idx="281">
                  <c:v>-7.9308323860168501</c:v>
                </c:pt>
                <c:pt idx="282">
                  <c:v>-7.7079205513000497</c:v>
                </c:pt>
                <c:pt idx="283">
                  <c:v>-7.5855851173400897</c:v>
                </c:pt>
                <c:pt idx="284">
                  <c:v>-7.5684909820556596</c:v>
                </c:pt>
                <c:pt idx="285">
                  <c:v>-7.6543922424316397</c:v>
                </c:pt>
                <c:pt idx="286">
                  <c:v>-7.8349909782409703</c:v>
                </c:pt>
                <c:pt idx="287">
                  <c:v>-8.0969934463500994</c:v>
                </c:pt>
                <c:pt idx="288">
                  <c:v>-8.4232501983642596</c:v>
                </c:pt>
                <c:pt idx="289">
                  <c:v>-8.7936983108520508</c:v>
                </c:pt>
                <c:pt idx="290">
                  <c:v>-9.18615627288818</c:v>
                </c:pt>
                <c:pt idx="291">
                  <c:v>-9.5770635604858398</c:v>
                </c:pt>
                <c:pt idx="292">
                  <c:v>-9.9425115585327202</c:v>
                </c:pt>
                <c:pt idx="293">
                  <c:v>-10.259601593017599</c:v>
                </c:pt>
                <c:pt idx="294">
                  <c:v>-10.5080785751343</c:v>
                </c:pt>
                <c:pt idx="295">
                  <c:v>-10.6720113754272</c:v>
                </c:pt>
                <c:pt idx="296">
                  <c:v>-10.7411031723022</c:v>
                </c:pt>
                <c:pt idx="297">
                  <c:v>-10.7114315032959</c:v>
                </c:pt>
                <c:pt idx="298">
                  <c:v>-10.5854797363281</c:v>
                </c:pt>
                <c:pt idx="299">
                  <c:v>-10.3716688156128</c:v>
                </c:pt>
                <c:pt idx="300">
                  <c:v>-10.083621978759799</c:v>
                </c:pt>
                <c:pt idx="301">
                  <c:v>-9.7393608093261701</c:v>
                </c:pt>
                <c:pt idx="302">
                  <c:v>-9.3604393005371094</c:v>
                </c:pt>
                <c:pt idx="303">
                  <c:v>-8.9708347320556605</c:v>
                </c:pt>
                <c:pt idx="304">
                  <c:v>-8.5955181121826207</c:v>
                </c:pt>
                <c:pt idx="305">
                  <c:v>-8.2587938308715803</c:v>
                </c:pt>
                <c:pt idx="306">
                  <c:v>-7.9825487136840803</c:v>
                </c:pt>
                <c:pt idx="307">
                  <c:v>-7.7846546173095703</c:v>
                </c:pt>
                <c:pt idx="308">
                  <c:v>-7.6775922775268501</c:v>
                </c:pt>
                <c:pt idx="309">
                  <c:v>-7.66750288009644</c:v>
                </c:pt>
                <c:pt idx="310">
                  <c:v>-7.7537579536437997</c:v>
                </c:pt>
                <c:pt idx="311">
                  <c:v>-7.9292454719543501</c:v>
                </c:pt>
                <c:pt idx="312">
                  <c:v>-8.1812858581543004</c:v>
                </c:pt>
                <c:pt idx="313">
                  <c:v>-8.4929552078247106</c:v>
                </c:pt>
                <c:pt idx="314">
                  <c:v>-8.8445348739624006</c:v>
                </c:pt>
                <c:pt idx="315">
                  <c:v>-9.2148771286010707</c:v>
                </c:pt>
                <c:pt idx="316">
                  <c:v>-9.5824642181396502</c:v>
                </c:pt>
                <c:pt idx="317">
                  <c:v>-9.9263391494750994</c:v>
                </c:pt>
                <c:pt idx="318">
                  <c:v>-10.2270460128784</c:v>
                </c:pt>
                <c:pt idx="319">
                  <c:v>-10.467578887939499</c:v>
                </c:pt>
                <c:pt idx="320">
                  <c:v>-10.634202003479</c:v>
                </c:pt>
                <c:pt idx="321">
                  <c:v>-10.7170515060425</c:v>
                </c:pt>
                <c:pt idx="322">
                  <c:v>-10.7105417251587</c:v>
                </c:pt>
                <c:pt idx="323">
                  <c:v>-10.6135873794556</c:v>
                </c:pt>
                <c:pt idx="324">
                  <c:v>-10.4299058914185</c:v>
                </c:pt>
                <c:pt idx="325">
                  <c:v>-10.168362617492701</c:v>
                </c:pt>
                <c:pt idx="326">
                  <c:v>-9.8429431915283203</c:v>
                </c:pt>
                <c:pt idx="327">
                  <c:v>-9.4722681045532209</c:v>
                </c:pt>
                <c:pt idx="328">
                  <c:v>-9.0787792205810494</c:v>
                </c:pt>
                <c:pt idx="329">
                  <c:v>-8.6875104904174805</c:v>
                </c:pt>
                <c:pt idx="330">
                  <c:v>-8.3244104385375994</c:v>
                </c:pt>
                <c:pt idx="331">
                  <c:v>-8.0142765045165998</c:v>
                </c:pt>
                <c:pt idx="332">
                  <c:v>-7.7786197662353498</c:v>
                </c:pt>
                <c:pt idx="333">
                  <c:v>-7.6337218284606898</c:v>
                </c:pt>
                <c:pt idx="334">
                  <c:v>-7.5892753601074201</c:v>
                </c:pt>
                <c:pt idx="335">
                  <c:v>-7.6477088928222701</c:v>
                </c:pt>
                <c:pt idx="336">
                  <c:v>-7.8043971061706499</c:v>
                </c:pt>
                <c:pt idx="337">
                  <c:v>-8.0484838485717791</c:v>
                </c:pt>
                <c:pt idx="338">
                  <c:v>-8.3641691207885707</c:v>
                </c:pt>
                <c:pt idx="339">
                  <c:v>-8.7320117950439506</c:v>
                </c:pt>
                <c:pt idx="340">
                  <c:v>-9.1301622390747106</c:v>
                </c:pt>
                <c:pt idx="341">
                  <c:v>-9.5354099273681605</c:v>
                </c:pt>
                <c:pt idx="342">
                  <c:v>-9.9241390228271502</c:v>
                </c:pt>
                <c:pt idx="343">
                  <c:v>-10.273354530334499</c:v>
                </c:pt>
                <c:pt idx="344">
                  <c:v>-10.561825752258301</c:v>
                </c:pt>
                <c:pt idx="345">
                  <c:v>-10.771293640136699</c:v>
                </c:pt>
                <c:pt idx="346">
                  <c:v>-10.887651443481399</c:v>
                </c:pt>
                <c:pt idx="347">
                  <c:v>-10.901954650878899</c:v>
                </c:pt>
                <c:pt idx="348">
                  <c:v>-10.8111057281494</c:v>
                </c:pt>
                <c:pt idx="349">
                  <c:v>-10.618222236633301</c:v>
                </c:pt>
                <c:pt idx="350">
                  <c:v>-10.3327226638794</c:v>
                </c:pt>
                <c:pt idx="351">
                  <c:v>-9.9701433181762695</c:v>
                </c:pt>
                <c:pt idx="352">
                  <c:v>-9.5515289306640607</c:v>
                </c:pt>
                <c:pt idx="353">
                  <c:v>-9.1023054122924805</c:v>
                </c:pt>
                <c:pt idx="354">
                  <c:v>-8.6506814956665004</c:v>
                </c:pt>
                <c:pt idx="355">
                  <c:v>-8.2257080078125</c:v>
                </c:pt>
                <c:pt idx="356">
                  <c:v>-7.8552360534668004</c:v>
                </c:pt>
                <c:pt idx="357">
                  <c:v>-7.5639615058898899</c:v>
                </c:pt>
                <c:pt idx="358">
                  <c:v>-7.3718113899231001</c:v>
                </c:pt>
                <c:pt idx="359">
                  <c:v>-7.2926545143127397</c:v>
                </c:pt>
                <c:pt idx="360">
                  <c:v>-7.3334393501281703</c:v>
                </c:pt>
                <c:pt idx="361">
                  <c:v>-7.4937396049499503</c:v>
                </c:pt>
                <c:pt idx="362">
                  <c:v>-7.7657389640808097</c:v>
                </c:pt>
                <c:pt idx="363">
                  <c:v>-8.1345605850219709</c:v>
                </c:pt>
                <c:pt idx="364">
                  <c:v>-8.5789918899536097</c:v>
                </c:pt>
                <c:pt idx="365">
                  <c:v>-9.0723953247070295</c:v>
                </c:pt>
                <c:pt idx="366">
                  <c:v>-9.5838394165039098</c:v>
                </c:pt>
                <c:pt idx="367">
                  <c:v>-10.0795631408691</c:v>
                </c:pt>
                <c:pt idx="368">
                  <c:v>-10.5248832702637</c:v>
                </c:pt>
                <c:pt idx="369">
                  <c:v>-10.886768341064499</c:v>
                </c:pt>
                <c:pt idx="370">
                  <c:v>-11.136827468872101</c:v>
                </c:pt>
                <c:pt idx="371">
                  <c:v>-11.254187583923301</c:v>
                </c:pt>
                <c:pt idx="372">
                  <c:v>-11.2277164459229</c:v>
                </c:pt>
                <c:pt idx="373">
                  <c:v>-11.0571889877319</c:v>
                </c:pt>
                <c:pt idx="374">
                  <c:v>-10.753252983093301</c:v>
                </c:pt>
                <c:pt idx="375">
                  <c:v>-10.336446762085</c:v>
                </c:pt>
                <c:pt idx="376">
                  <c:v>-9.8354721069335902</c:v>
                </c:pt>
                <c:pt idx="377">
                  <c:v>-9.2849512100219709</c:v>
                </c:pt>
                <c:pt idx="378">
                  <c:v>-8.7227611541747994</c:v>
                </c:pt>
                <c:pt idx="379">
                  <c:v>-8.1873092651367205</c:v>
                </c:pt>
                <c:pt idx="380">
                  <c:v>-7.7149310111999503</c:v>
                </c:pt>
                <c:pt idx="381">
                  <c:v>-7.3375101089477504</c:v>
                </c:pt>
                <c:pt idx="382">
                  <c:v>-7.0804643630981401</c:v>
                </c:pt>
                <c:pt idx="383">
                  <c:v>-6.9612603187561</c:v>
                </c:pt>
                <c:pt idx="384">
                  <c:v>-6.9884324073791504</c:v>
                </c:pt>
                <c:pt idx="385">
                  <c:v>-7.1611313819885298</c:v>
                </c:pt>
                <c:pt idx="386">
                  <c:v>-7.4691686630248997</c:v>
                </c:pt>
                <c:pt idx="387">
                  <c:v>-7.89347648620606</c:v>
                </c:pt>
                <c:pt idx="388">
                  <c:v>-8.4070539474487305</c:v>
                </c:pt>
                <c:pt idx="389">
                  <c:v>-8.9764890670776403</c:v>
                </c:pt>
                <c:pt idx="390">
                  <c:v>-9.5639877319335902</c:v>
                </c:pt>
                <c:pt idx="391">
                  <c:v>-10.1298923492432</c:v>
                </c:pt>
                <c:pt idx="392">
                  <c:v>-10.635358810424799</c:v>
                </c:pt>
                <c:pt idx="393">
                  <c:v>-11.044953346252401</c:v>
                </c:pt>
                <c:pt idx="394">
                  <c:v>-11.329114913940399</c:v>
                </c:pt>
                <c:pt idx="395">
                  <c:v>-11.466361999511699</c:v>
                </c:pt>
                <c:pt idx="396">
                  <c:v>-11.445178031921399</c:v>
                </c:pt>
                <c:pt idx="397">
                  <c:v>-11.2653913497925</c:v>
                </c:pt>
                <c:pt idx="398">
                  <c:v>-10.938647270202599</c:v>
                </c:pt>
                <c:pt idx="399">
                  <c:v>-10.487780570983899</c:v>
                </c:pt>
                <c:pt idx="400">
                  <c:v>-9.9449367523193395</c:v>
                </c:pt>
                <c:pt idx="401">
                  <c:v>-9.3487739562988299</c:v>
                </c:pt>
                <c:pt idx="402">
                  <c:v>-8.7411670684814506</c:v>
                </c:pt>
                <c:pt idx="403">
                  <c:v>-8.1639289855956996</c:v>
                </c:pt>
                <c:pt idx="404">
                  <c:v>-7.6558804512023899</c:v>
                </c:pt>
                <c:pt idx="405">
                  <c:v>-7.2504167556762704</c:v>
                </c:pt>
                <c:pt idx="406">
                  <c:v>-6.97363376617432</c:v>
                </c:pt>
                <c:pt idx="407">
                  <c:v>-6.8431115150451696</c:v>
                </c:pt>
                <c:pt idx="408">
                  <c:v>-6.8671841621398899</c:v>
                </c:pt>
                <c:pt idx="409">
                  <c:v>-7.0447158813476598</c:v>
                </c:pt>
                <c:pt idx="410">
                  <c:v>-7.3651971817016602</c:v>
                </c:pt>
                <c:pt idx="411">
                  <c:v>-7.8089833259582502</c:v>
                </c:pt>
                <c:pt idx="412">
                  <c:v>-8.3477535247802699</c:v>
                </c:pt>
                <c:pt idx="413">
                  <c:v>-8.9454517364502006</c:v>
                </c:pt>
                <c:pt idx="414">
                  <c:v>-9.5601654052734393</c:v>
                </c:pt>
                <c:pt idx="415">
                  <c:v>-10.147030830383301</c:v>
                </c:pt>
                <c:pt idx="416">
                  <c:v>-10.6619567871094</c:v>
                </c:pt>
                <c:pt idx="417">
                  <c:v>-11.0657205581665</c:v>
                </c:pt>
                <c:pt idx="418">
                  <c:v>-11.327857971191399</c:v>
                </c:pt>
                <c:pt idx="419">
                  <c:v>-11.429737091064499</c:v>
                </c:pt>
                <c:pt idx="420">
                  <c:v>-11.366042137146</c:v>
                </c:pt>
                <c:pt idx="421">
                  <c:v>-11.1447153091431</c:v>
                </c:pt>
                <c:pt idx="422">
                  <c:v>-10.7856359481812</c:v>
                </c:pt>
                <c:pt idx="423">
                  <c:v>-10.318234443664601</c:v>
                </c:pt>
                <c:pt idx="424">
                  <c:v>-9.7785453796386701</c:v>
                </c:pt>
                <c:pt idx="425">
                  <c:v>-9.2060089111328107</c:v>
                </c:pt>
                <c:pt idx="426">
                  <c:v>-8.6403903961181605</c:v>
                </c:pt>
                <c:pt idx="427">
                  <c:v>-8.1191101074218803</c:v>
                </c:pt>
                <c:pt idx="428">
                  <c:v>-7.6751723289489799</c:v>
                </c:pt>
                <c:pt idx="429">
                  <c:v>-7.3356189727783203</c:v>
                </c:pt>
                <c:pt idx="430">
                  <c:v>-7.1204586029052699</c:v>
                </c:pt>
                <c:pt idx="431">
                  <c:v>-7.0418167114257804</c:v>
                </c:pt>
                <c:pt idx="432">
                  <c:v>-7.1034102439880398</c:v>
                </c:pt>
                <c:pt idx="433">
                  <c:v>-7.30020952224731</c:v>
                </c:pt>
                <c:pt idx="434">
                  <c:v>-7.6185679435729998</c:v>
                </c:pt>
                <c:pt idx="435">
                  <c:v>-8.0368318557739293</c:v>
                </c:pt>
                <c:pt idx="436">
                  <c:v>-8.5265264511108398</c:v>
                </c:pt>
                <c:pt idx="437">
                  <c:v>-9.0540485382080096</c:v>
                </c:pt>
                <c:pt idx="438">
                  <c:v>-9.5827875137329102</c:v>
                </c:pt>
                <c:pt idx="439">
                  <c:v>-10.0756778717041</c:v>
                </c:pt>
                <c:pt idx="440">
                  <c:v>-10.4980611801147</c:v>
                </c:pt>
                <c:pt idx="441">
                  <c:v>-10.820614814758301</c:v>
                </c:pt>
                <c:pt idx="442">
                  <c:v>-11.022026062011699</c:v>
                </c:pt>
                <c:pt idx="443">
                  <c:v>-11.090959548950201</c:v>
                </c:pt>
                <c:pt idx="444">
                  <c:v>-11.026735305786101</c:v>
                </c:pt>
                <c:pt idx="445">
                  <c:v>-10.8387355804443</c:v>
                </c:pt>
                <c:pt idx="446">
                  <c:v>-10.5445823669434</c:v>
                </c:pt>
                <c:pt idx="447">
                  <c:v>-10.1677513122559</c:v>
                </c:pt>
                <c:pt idx="448">
                  <c:v>-9.7351255416870099</c:v>
                </c:pt>
                <c:pt idx="449">
                  <c:v>-9.2750873565673793</c:v>
                </c:pt>
                <c:pt idx="450">
                  <c:v>-8.8160657882690394</c:v>
                </c:pt>
                <c:pt idx="451">
                  <c:v>-8.3854637145996094</c:v>
                </c:pt>
                <c:pt idx="452">
                  <c:v>-8.0087633132934606</c:v>
                </c:pt>
                <c:pt idx="453">
                  <c:v>-7.70861721038818</c:v>
                </c:pt>
                <c:pt idx="454">
                  <c:v>-7.5037908554077104</c:v>
                </c:pt>
                <c:pt idx="455">
                  <c:v>-7.4079403877258301</c:v>
                </c:pt>
                <c:pt idx="456">
                  <c:v>-7.4283628463745099</c:v>
                </c:pt>
                <c:pt idx="457">
                  <c:v>-7.56484031677246</c:v>
                </c:pt>
                <c:pt idx="458">
                  <c:v>-7.8089323043823198</c:v>
                </c:pt>
                <c:pt idx="459">
                  <c:v>-8.1440773010253906</c:v>
                </c:pt>
                <c:pt idx="460">
                  <c:v>-8.5466451644897496</c:v>
                </c:pt>
                <c:pt idx="461">
                  <c:v>-8.9880409240722692</c:v>
                </c:pt>
                <c:pt idx="462">
                  <c:v>-9.4374351501464808</c:v>
                </c:pt>
                <c:pt idx="463">
                  <c:v>-9.8646039962768608</c:v>
                </c:pt>
                <c:pt idx="464">
                  <c:v>-10.242128372192401</c:v>
                </c:pt>
                <c:pt idx="465">
                  <c:v>-10.5466089248657</c:v>
                </c:pt>
                <c:pt idx="466">
                  <c:v>-10.7590942382813</c:v>
                </c:pt>
                <c:pt idx="467">
                  <c:v>-10.865307807922401</c:v>
                </c:pt>
                <c:pt idx="468">
                  <c:v>-10.856478691101101</c:v>
                </c:pt>
                <c:pt idx="469">
                  <c:v>-10.7307529449463</c:v>
                </c:pt>
                <c:pt idx="470">
                  <c:v>-10.494625091552701</c:v>
                </c:pt>
                <c:pt idx="471">
                  <c:v>-10.1634731292725</c:v>
                </c:pt>
                <c:pt idx="472">
                  <c:v>-9.7607898712158203</c:v>
                </c:pt>
                <c:pt idx="473">
                  <c:v>-9.3161602020263707</c:v>
                </c:pt>
                <c:pt idx="474">
                  <c:v>-8.8624391555786097</c:v>
                </c:pt>
                <c:pt idx="475">
                  <c:v>-8.4327344894409197</c:v>
                </c:pt>
                <c:pt idx="476">
                  <c:v>-8.0576486587524396</c:v>
                </c:pt>
                <c:pt idx="477">
                  <c:v>-7.76312208175659</c:v>
                </c:pt>
                <c:pt idx="478">
                  <c:v>-7.5689415931701696</c:v>
                </c:pt>
                <c:pt idx="479">
                  <c:v>-7.4878015518188503</c:v>
                </c:pt>
                <c:pt idx="480">
                  <c:v>-7.5247230529785103</c:v>
                </c:pt>
                <c:pt idx="481">
                  <c:v>-7.6767015457153303</c:v>
                </c:pt>
                <c:pt idx="482">
                  <c:v>-7.9326524734497097</c:v>
                </c:pt>
                <c:pt idx="483">
                  <c:v>-8.2738924026489293</c:v>
                </c:pt>
                <c:pt idx="484">
                  <c:v>-8.6751394271850604</c:v>
                </c:pt>
                <c:pt idx="485">
                  <c:v>-9.1060695648193395</c:v>
                </c:pt>
                <c:pt idx="486">
                  <c:v>-9.5335292816162092</c:v>
                </c:pt>
                <c:pt idx="487">
                  <c:v>-9.9243278503418004</c:v>
                </c:pt>
                <c:pt idx="488">
                  <c:v>-10.2484188079834</c:v>
                </c:pt>
                <c:pt idx="489">
                  <c:v>-10.4820346832275</c:v>
                </c:pt>
                <c:pt idx="490">
                  <c:v>-10.6100625991821</c:v>
                </c:pt>
                <c:pt idx="491">
                  <c:v>-10.627147674560501</c:v>
                </c:pt>
                <c:pt idx="492">
                  <c:v>-10.5372714996338</c:v>
                </c:pt>
                <c:pt idx="493">
                  <c:v>-10.352176666259799</c:v>
                </c:pt>
                <c:pt idx="494">
                  <c:v>-10.089359283447299</c:v>
                </c:pt>
                <c:pt idx="495">
                  <c:v>-9.7701578140258807</c:v>
                </c:pt>
                <c:pt idx="496">
                  <c:v>-9.4181938171386701</c:v>
                </c:pt>
                <c:pt idx="497">
                  <c:v>-9.0581502914428693</c:v>
                </c:pt>
                <c:pt idx="498">
                  <c:v>-8.7145204544067401</c:v>
                </c:pt>
                <c:pt idx="499">
                  <c:v>-8.4101905822753906</c:v>
                </c:pt>
                <c:pt idx="500">
                  <c:v>-8.1648607254028303</c:v>
                </c:pt>
                <c:pt idx="501">
                  <c:v>-7.9936490058898899</c:v>
                </c:pt>
                <c:pt idx="502">
                  <c:v>-7.9060540199279803</c:v>
                </c:pt>
                <c:pt idx="503">
                  <c:v>-7.90543413162231</c:v>
                </c:pt>
                <c:pt idx="504">
                  <c:v>-7.9889898300170898</c:v>
                </c:pt>
                <c:pt idx="505">
                  <c:v>-8.1482038497924805</c:v>
                </c:pt>
                <c:pt idx="506">
                  <c:v>-8.3697032928466797</c:v>
                </c:pt>
                <c:pt idx="507">
                  <c:v>-8.6365213394165004</c:v>
                </c:pt>
                <c:pt idx="508">
                  <c:v>-8.9295616149902308</c:v>
                </c:pt>
                <c:pt idx="509">
                  <c:v>-9.2290582656860405</c:v>
                </c:pt>
                <c:pt idx="510">
                  <c:v>-9.5158624649047905</c:v>
                </c:pt>
                <c:pt idx="511">
                  <c:v>-9.7723188400268608</c:v>
                </c:pt>
                <c:pt idx="512">
                  <c:v>-9.9829339981079102</c:v>
                </c:pt>
                <c:pt idx="513">
                  <c:v>-10.1350746154785</c:v>
                </c:pt>
                <c:pt idx="514">
                  <c:v>-10.2198324203491</c:v>
                </c:pt>
                <c:pt idx="515">
                  <c:v>-10.2331037521362</c:v>
                </c:pt>
                <c:pt idx="516">
                  <c:v>-10.176389694213899</c:v>
                </c:pt>
                <c:pt idx="517">
                  <c:v>-10.0569105148315</c:v>
                </c:pt>
                <c:pt idx="518">
                  <c:v>-9.8867273330688494</c:v>
                </c:pt>
                <c:pt idx="519">
                  <c:v>-9.6809186935424805</c:v>
                </c:pt>
                <c:pt idx="520">
                  <c:v>-9.4553995132446307</c:v>
                </c:pt>
                <c:pt idx="521">
                  <c:v>-9.22503662109375</c:v>
                </c:pt>
                <c:pt idx="522">
                  <c:v>-9.0024776458740199</c:v>
                </c:pt>
                <c:pt idx="523">
                  <c:v>-8.7981100082397496</c:v>
                </c:pt>
                <c:pt idx="524">
                  <c:v>-8.6206016540527308</c:v>
                </c:pt>
                <c:pt idx="525">
                  <c:v>-8.4775028228759801</c:v>
                </c:pt>
                <c:pt idx="526">
                  <c:v>-8.3754901885986293</c:v>
                </c:pt>
                <c:pt idx="527">
                  <c:v>-8.3200302124023402</c:v>
                </c:pt>
                <c:pt idx="528">
                  <c:v>-8.3146886825561506</c:v>
                </c:pt>
                <c:pt idx="529">
                  <c:v>-8.3603591918945295</c:v>
                </c:pt>
                <c:pt idx="530">
                  <c:v>-8.4547061920165998</c:v>
                </c:pt>
                <c:pt idx="531">
                  <c:v>-8.5920953750610405</c:v>
                </c:pt>
                <c:pt idx="532">
                  <c:v>-8.7640924453735405</c:v>
                </c:pt>
                <c:pt idx="533">
                  <c:v>-8.9603729248046893</c:v>
                </c:pt>
                <c:pt idx="534">
                  <c:v>-9.1697254180908203</c:v>
                </c:pt>
                <c:pt idx="535">
                  <c:v>-9.3809566497802699</c:v>
                </c:pt>
                <c:pt idx="536">
                  <c:v>-9.5834608078002894</c:v>
                </c:pt>
                <c:pt idx="537">
                  <c:v>-9.7673807144165004</c:v>
                </c:pt>
                <c:pt idx="538">
                  <c:v>-9.9235801696777308</c:v>
                </c:pt>
                <c:pt idx="539">
                  <c:v>-10.0435495376587</c:v>
                </c:pt>
                <c:pt idx="540">
                  <c:v>-10.1195259094238</c:v>
                </c:pt>
                <c:pt idx="541">
                  <c:v>-10.144996643066399</c:v>
                </c:pt>
                <c:pt idx="542">
                  <c:v>-10.1156272888184</c:v>
                </c:pt>
                <c:pt idx="543">
                  <c:v>-10.0303335189819</c:v>
                </c:pt>
                <c:pt idx="544">
                  <c:v>-9.8921432495117205</c:v>
                </c:pt>
                <c:pt idx="545">
                  <c:v>-9.7084465026855504</c:v>
                </c:pt>
                <c:pt idx="546">
                  <c:v>-9.4904594421386701</c:v>
                </c:pt>
                <c:pt idx="547">
                  <c:v>-9.2521743774414098</c:v>
                </c:pt>
                <c:pt idx="548">
                  <c:v>-9.0089988708496094</c:v>
                </c:pt>
                <c:pt idx="549">
                  <c:v>-8.7764377593994105</c:v>
                </c:pt>
                <c:pt idx="550">
                  <c:v>-8.5690107345581108</c:v>
                </c:pt>
                <c:pt idx="551">
                  <c:v>-8.39947605133057</c:v>
                </c:pt>
                <c:pt idx="552">
                  <c:v>-8.2782745361328107</c:v>
                </c:pt>
                <c:pt idx="553">
                  <c:v>-8.2130937576293892</c:v>
                </c:pt>
                <c:pt idx="554">
                  <c:v>-8.2085294723510707</c:v>
                </c:pt>
                <c:pt idx="555">
                  <c:v>-8.2658014297485405</c:v>
                </c:pt>
                <c:pt idx="556">
                  <c:v>-8.3826379776000994</c:v>
                </c:pt>
                <c:pt idx="557">
                  <c:v>-8.5532903671264595</c:v>
                </c:pt>
                <c:pt idx="558">
                  <c:v>-8.7687063217163104</c:v>
                </c:pt>
                <c:pt idx="559">
                  <c:v>-9.0168361663818395</c:v>
                </c:pt>
                <c:pt idx="560">
                  <c:v>-9.2831068038940394</c:v>
                </c:pt>
                <c:pt idx="561">
                  <c:v>-9.5510778427124006</c:v>
                </c:pt>
                <c:pt idx="562">
                  <c:v>-9.8034172058105504</c:v>
                </c:pt>
                <c:pt idx="563">
                  <c:v>-10.023195266723601</c:v>
                </c:pt>
                <c:pt idx="564">
                  <c:v>-10.195283889770501</c:v>
                </c:pt>
                <c:pt idx="565">
                  <c:v>-10.3076581954956</c:v>
                </c:pt>
                <c:pt idx="566">
                  <c:v>-10.352373123168899</c:v>
                </c:pt>
                <c:pt idx="567">
                  <c:v>-10.325964927673301</c:v>
                </c:pt>
                <c:pt idx="568">
                  <c:v>-10.229429244995099</c:v>
                </c:pt>
                <c:pt idx="569">
                  <c:v>-10.0678758621216</c:v>
                </c:pt>
                <c:pt idx="570">
                  <c:v>-9.8501701354980504</c:v>
                </c:pt>
                <c:pt idx="571">
                  <c:v>-9.5885829925537092</c:v>
                </c:pt>
                <c:pt idx="572">
                  <c:v>-9.2984189987182599</c:v>
                </c:pt>
                <c:pt idx="573">
                  <c:v>-8.9973955154418892</c:v>
                </c:pt>
                <c:pt idx="574">
                  <c:v>-8.7046585083007795</c:v>
                </c:pt>
                <c:pt idx="575">
                  <c:v>-8.4395027160644496</c:v>
                </c:pt>
                <c:pt idx="576">
                  <c:v>-8.2199745178222692</c:v>
                </c:pt>
                <c:pt idx="577">
                  <c:v>-8.0614681243896502</c:v>
                </c:pt>
                <c:pt idx="578">
                  <c:v>-7.9755759239196804</c:v>
                </c:pt>
                <c:pt idx="579">
                  <c:v>-7.9692249298095703</c:v>
                </c:pt>
                <c:pt idx="580">
                  <c:v>-8.0441131591796893</c:v>
                </c:pt>
                <c:pt idx="581">
                  <c:v>-8.1965198516845703</c:v>
                </c:pt>
                <c:pt idx="582">
                  <c:v>-8.4175233840942401</c:v>
                </c:pt>
                <c:pt idx="583">
                  <c:v>-8.6935977935790998</c:v>
                </c:pt>
                <c:pt idx="584">
                  <c:v>-9.0075159072875994</c:v>
                </c:pt>
                <c:pt idx="585">
                  <c:v>-9.3394670486450195</c:v>
                </c:pt>
                <c:pt idx="586">
                  <c:v>-9.6682653427124006</c:v>
                </c:pt>
                <c:pt idx="587">
                  <c:v>-9.9725751876831108</c:v>
                </c:pt>
                <c:pt idx="588">
                  <c:v>-10.2320766448975</c:v>
                </c:pt>
                <c:pt idx="589">
                  <c:v>-10.428614616394</c:v>
                </c:pt>
                <c:pt idx="590">
                  <c:v>-10.547390937805201</c:v>
                </c:pt>
                <c:pt idx="591">
                  <c:v>-10.5781469345093</c:v>
                </c:pt>
                <c:pt idx="592">
                  <c:v>-10.516279220581101</c:v>
                </c:pt>
                <c:pt idx="593">
                  <c:v>-10.3637018203735</c:v>
                </c:pt>
                <c:pt idx="594">
                  <c:v>-10.1291341781616</c:v>
                </c:pt>
                <c:pt idx="595">
                  <c:v>-9.8277378082275408</c:v>
                </c:pt>
                <c:pt idx="596">
                  <c:v>-9.4800186157226598</c:v>
                </c:pt>
                <c:pt idx="597">
                  <c:v>-9.1101751327514595</c:v>
                </c:pt>
                <c:pt idx="598">
                  <c:v>-8.7441320419311506</c:v>
                </c:pt>
                <c:pt idx="599">
                  <c:v>-8.40746974945068</c:v>
                </c:pt>
                <c:pt idx="600">
                  <c:v>-8.1234931945800799</c:v>
                </c:pt>
                <c:pt idx="601">
                  <c:v>-7.9116191864013699</c:v>
                </c:pt>
                <c:pt idx="602">
                  <c:v>-7.7861509323120099</c:v>
                </c:pt>
                <c:pt idx="603">
                  <c:v>-7.7555637359619203</c:v>
                </c:pt>
                <c:pt idx="604">
                  <c:v>-7.8221716880798304</c:v>
                </c:pt>
                <c:pt idx="605">
                  <c:v>-7.9822058677673304</c:v>
                </c:pt>
                <c:pt idx="606">
                  <c:v>-8.2260427474975604</c:v>
                </c:pt>
                <c:pt idx="607">
                  <c:v>-8.5386734008789098</c:v>
                </c:pt>
                <c:pt idx="608">
                  <c:v>-8.9003629684448207</c:v>
                </c:pt>
                <c:pt idx="609">
                  <c:v>-9.2875242233276403</c:v>
                </c:pt>
                <c:pt idx="610">
                  <c:v>-9.6739082336425799</c:v>
                </c:pt>
                <c:pt idx="611">
                  <c:v>-10.0321750640869</c:v>
                </c:pt>
                <c:pt idx="612">
                  <c:v>-10.3358306884766</c:v>
                </c:pt>
                <c:pt idx="613">
                  <c:v>-10.5614280700684</c:v>
                </c:pt>
                <c:pt idx="614">
                  <c:v>-10.6907596588135</c:v>
                </c:pt>
                <c:pt idx="615">
                  <c:v>-10.712699890136699</c:v>
                </c:pt>
                <c:pt idx="616">
                  <c:v>-10.624474525451699</c:v>
                </c:pt>
                <c:pt idx="617">
                  <c:v>-10.432101249694799</c:v>
                </c:pt>
                <c:pt idx="618">
                  <c:v>-10.149938583374</c:v>
                </c:pt>
                <c:pt idx="619">
                  <c:v>-9.7993583679199201</c:v>
                </c:pt>
                <c:pt idx="620">
                  <c:v>-9.4067535400390607</c:v>
                </c:pt>
                <c:pt idx="621">
                  <c:v>-9.0011920928955096</c:v>
                </c:pt>
                <c:pt idx="622">
                  <c:v>-8.6119632720947301</c:v>
                </c:pt>
                <c:pt idx="623">
                  <c:v>-8.2663593292236293</c:v>
                </c:pt>
                <c:pt idx="624">
                  <c:v>-7.9878568649292001</c:v>
                </c:pt>
                <c:pt idx="625">
                  <c:v>-7.7948756217956499</c:v>
                </c:pt>
                <c:pt idx="626">
                  <c:v>-7.6999197006225604</c:v>
                </c:pt>
                <c:pt idx="627">
                  <c:v>-7.7091336250305202</c:v>
                </c:pt>
                <c:pt idx="628">
                  <c:v>-7.8220734596252504</c:v>
                </c:pt>
                <c:pt idx="629">
                  <c:v>-8.0317611694335902</c:v>
                </c:pt>
                <c:pt idx="630">
                  <c:v>-8.3249473571777308</c:v>
                </c:pt>
                <c:pt idx="631">
                  <c:v>-8.6826038360595703</c:v>
                </c:pt>
                <c:pt idx="632">
                  <c:v>-9.0807189941406303</c:v>
                </c:pt>
                <c:pt idx="633">
                  <c:v>-9.4914693832397496</c:v>
                </c:pt>
                <c:pt idx="634">
                  <c:v>-9.8847637176513707</c:v>
                </c:pt>
                <c:pt idx="635">
                  <c:v>-10.230297088623001</c:v>
                </c:pt>
                <c:pt idx="636">
                  <c:v>-10.4999132156372</c:v>
                </c:pt>
                <c:pt idx="637">
                  <c:v>-10.670378684997599</c:v>
                </c:pt>
                <c:pt idx="638">
                  <c:v>-10.726199150085399</c:v>
                </c:pt>
                <c:pt idx="639">
                  <c:v>-10.661699295043899</c:v>
                </c:pt>
                <c:pt idx="640">
                  <c:v>-10.481957435607899</c:v>
                </c:pt>
                <c:pt idx="641">
                  <c:v>-10.2023220062256</c:v>
                </c:pt>
                <c:pt idx="642">
                  <c:v>-9.8465652465820295</c:v>
                </c:pt>
                <c:pt idx="643">
                  <c:v>-9.4439792633056605</c:v>
                </c:pt>
                <c:pt idx="644">
                  <c:v>-9.0261707305908203</c:v>
                </c:pt>
                <c:pt idx="645">
                  <c:v>-8.6243686676025408</c:v>
                </c:pt>
                <c:pt idx="646">
                  <c:v>-8.2672939300537092</c:v>
                </c:pt>
                <c:pt idx="647">
                  <c:v>-7.9795470237731898</c:v>
                </c:pt>
                <c:pt idx="648">
                  <c:v>-7.7803812026977504</c:v>
                </c:pt>
                <c:pt idx="649">
                  <c:v>-7.6828327178955096</c:v>
                </c:pt>
                <c:pt idx="650">
                  <c:v>-7.6931471824645996</c:v>
                </c:pt>
                <c:pt idx="651">
                  <c:v>-7.8105330467224103</c:v>
                </c:pt>
                <c:pt idx="652">
                  <c:v>-8.0272369384765607</c:v>
                </c:pt>
                <c:pt idx="653">
                  <c:v>-8.3288154602050799</c:v>
                </c:pt>
                <c:pt idx="654">
                  <c:v>-8.6947717666625994</c:v>
                </c:pt>
                <c:pt idx="655">
                  <c:v>-9.0995273590087908</c:v>
                </c:pt>
                <c:pt idx="656">
                  <c:v>-9.5138101577758807</c:v>
                </c:pt>
                <c:pt idx="657">
                  <c:v>-9.9065055847168004</c:v>
                </c:pt>
                <c:pt idx="658">
                  <c:v>-10.2468099594116</c:v>
                </c:pt>
                <c:pt idx="659">
                  <c:v>-10.506772994995099</c:v>
                </c:pt>
                <c:pt idx="660">
                  <c:v>-10.6640729904175</c:v>
                </c:pt>
                <c:pt idx="661">
                  <c:v>-10.7045736312866</c:v>
                </c:pt>
                <c:pt idx="662">
                  <c:v>-10.624059677124</c:v>
                </c:pt>
                <c:pt idx="663">
                  <c:v>-10.4287710189819</c:v>
                </c:pt>
                <c:pt idx="664">
                  <c:v>-10.134712219238301</c:v>
                </c:pt>
                <c:pt idx="665">
                  <c:v>-9.7658348083496094</c:v>
                </c:pt>
                <c:pt idx="666">
                  <c:v>-9.3515300750732404</c:v>
                </c:pt>
                <c:pt idx="667">
                  <c:v>-8.9239187240600604</c:v>
                </c:pt>
                <c:pt idx="668">
                  <c:v>-8.5152606964111293</c:v>
                </c:pt>
                <c:pt idx="669">
                  <c:v>-8.15569972991943</c:v>
                </c:pt>
                <c:pt idx="670">
                  <c:v>-7.8713903427123997</c:v>
                </c:pt>
                <c:pt idx="671">
                  <c:v>-7.6830339431762704</c:v>
                </c:pt>
                <c:pt idx="672">
                  <c:v>-7.6047158241271999</c:v>
                </c:pt>
                <c:pt idx="673">
                  <c:v>-7.6430749893188503</c:v>
                </c:pt>
                <c:pt idx="674">
                  <c:v>-7.7967371940612802</c:v>
                </c:pt>
                <c:pt idx="675">
                  <c:v>-8.0560607910156303</c:v>
                </c:pt>
                <c:pt idx="676">
                  <c:v>-8.4033136367797905</c:v>
                </c:pt>
                <c:pt idx="677">
                  <c:v>-8.8133621215820295</c:v>
                </c:pt>
                <c:pt idx="678">
                  <c:v>-9.2549896240234393</c:v>
                </c:pt>
                <c:pt idx="679">
                  <c:v>-9.6929197311401403</c:v>
                </c:pt>
                <c:pt idx="680">
                  <c:v>-10.090694427490201</c:v>
                </c:pt>
                <c:pt idx="681">
                  <c:v>-10.414120674133301</c:v>
                </c:pt>
                <c:pt idx="682">
                  <c:v>-10.634881019592299</c:v>
                </c:pt>
                <c:pt idx="683">
                  <c:v>-10.7336883544922</c:v>
                </c:pt>
                <c:pt idx="684">
                  <c:v>-10.702501296997101</c:v>
                </c:pt>
                <c:pt idx="685">
                  <c:v>-10.545356750488301</c:v>
                </c:pt>
                <c:pt idx="686">
                  <c:v>-10.27756690979</c:v>
                </c:pt>
                <c:pt idx="687">
                  <c:v>-9.9234800338745099</c:v>
                </c:pt>
                <c:pt idx="688">
                  <c:v>-9.5135011672973597</c:v>
                </c:pt>
                <c:pt idx="689">
                  <c:v>-9.0807752609252894</c:v>
                </c:pt>
                <c:pt idx="690">
                  <c:v>-8.6582851409912092</c:v>
                </c:pt>
                <c:pt idx="691">
                  <c:v>-8.2765092849731392</c:v>
                </c:pt>
                <c:pt idx="692">
                  <c:v>-7.9618101119995099</c:v>
                </c:pt>
                <c:pt idx="693">
                  <c:v>-7.73541212081909</c:v>
                </c:pt>
                <c:pt idx="694">
                  <c:v>-7.6126666069030797</c:v>
                </c:pt>
                <c:pt idx="695">
                  <c:v>-7.6024870872497603</c:v>
                </c:pt>
                <c:pt idx="696">
                  <c:v>-7.70672702789307</c:v>
                </c:pt>
                <c:pt idx="697">
                  <c:v>-7.9196119308471697</c:v>
                </c:pt>
                <c:pt idx="698">
                  <c:v>-8.22735691070557</c:v>
                </c:pt>
                <c:pt idx="699">
                  <c:v>-8.6083278656005895</c:v>
                </c:pt>
                <c:pt idx="700">
                  <c:v>-9.0340604782104492</c:v>
                </c:pt>
                <c:pt idx="701">
                  <c:v>-9.4712142944335902</c:v>
                </c:pt>
                <c:pt idx="702">
                  <c:v>-9.8843250274658203</c:v>
                </c:pt>
                <c:pt idx="703">
                  <c:v>-10.2390604019165</c:v>
                </c:pt>
                <c:pt idx="704">
                  <c:v>-10.5055961608887</c:v>
                </c:pt>
                <c:pt idx="705">
                  <c:v>-10.661730766296399</c:v>
                </c:pt>
                <c:pt idx="706">
                  <c:v>-10.6952095031738</c:v>
                </c:pt>
                <c:pt idx="707">
                  <c:v>-10.6048936843872</c:v>
                </c:pt>
                <c:pt idx="708">
                  <c:v>-10.400596618652299</c:v>
                </c:pt>
                <c:pt idx="709">
                  <c:v>-10.1017389297485</c:v>
                </c:pt>
                <c:pt idx="710">
                  <c:v>-9.7351312637329102</c:v>
                </c:pt>
                <c:pt idx="711">
                  <c:v>-9.3321895599365199</c:v>
                </c:pt>
                <c:pt idx="712">
                  <c:v>-8.9257345199584996</c:v>
                </c:pt>
                <c:pt idx="713">
                  <c:v>-8.5469331741333008</c:v>
                </c:pt>
                <c:pt idx="714">
                  <c:v>-8.2228870391845703</c:v>
                </c:pt>
                <c:pt idx="715">
                  <c:v>-7.9750204086303702</c:v>
                </c:pt>
                <c:pt idx="716">
                  <c:v>-7.8181633949279803</c:v>
                </c:pt>
                <c:pt idx="717">
                  <c:v>-7.7602987289428702</c:v>
                </c:pt>
                <c:pt idx="718">
                  <c:v>-7.8027892112731898</c:v>
                </c:pt>
                <c:pt idx="719">
                  <c:v>-7.9408197402954102</c:v>
                </c:pt>
                <c:pt idx="720">
                  <c:v>-8.1638994216918892</c:v>
                </c:pt>
                <c:pt idx="721">
                  <c:v>-8.4564018249511701</c:v>
                </c:pt>
                <c:pt idx="722">
                  <c:v>-8.7982215881347692</c:v>
                </c:pt>
                <c:pt idx="723">
                  <c:v>-9.1657199859619105</c:v>
                </c:pt>
                <c:pt idx="724">
                  <c:v>-9.5329809188842791</c:v>
                </c:pt>
                <c:pt idx="725">
                  <c:v>-9.8734159469604492</c:v>
                </c:pt>
                <c:pt idx="726">
                  <c:v>-10.161679267883301</c:v>
                </c:pt>
                <c:pt idx="727">
                  <c:v>-10.3758792877197</c:v>
                </c:pt>
                <c:pt idx="728">
                  <c:v>-10.4997472763062</c:v>
                </c:pt>
                <c:pt idx="729">
                  <c:v>-10.5243635177612</c:v>
                </c:pt>
                <c:pt idx="730">
                  <c:v>-10.4490852355957</c:v>
                </c:pt>
                <c:pt idx="731">
                  <c:v>-10.281481742858899</c:v>
                </c:pt>
                <c:pt idx="732">
                  <c:v>-10.036323547363301</c:v>
                </c:pt>
                <c:pt idx="733">
                  <c:v>-9.7337789535522496</c:v>
                </c:pt>
                <c:pt idx="734">
                  <c:v>-9.3971958160400408</c:v>
                </c:pt>
                <c:pt idx="735">
                  <c:v>-9.0509414672851598</c:v>
                </c:pt>
                <c:pt idx="736">
                  <c:v>-8.7186536788940394</c:v>
                </c:pt>
                <c:pt idx="737">
                  <c:v>-8.4219770431518608</c:v>
                </c:pt>
                <c:pt idx="738">
                  <c:v>-8.1796922683715803</c:v>
                </c:pt>
                <c:pt idx="739">
                  <c:v>-8.0071134567260707</c:v>
                </c:pt>
                <c:pt idx="740">
                  <c:v>-7.9154858589172399</c:v>
                </c:pt>
                <c:pt idx="741">
                  <c:v>-7.9113698005676296</c:v>
                </c:pt>
                <c:pt idx="742">
                  <c:v>-7.9959993362426696</c:v>
                </c:pt>
                <c:pt idx="743">
                  <c:v>-8.1647720336914098</c:v>
                </c:pt>
                <c:pt idx="744">
                  <c:v>-8.4070224761962908</c:v>
                </c:pt>
                <c:pt idx="745">
                  <c:v>-8.7062826156616193</c:v>
                </c:pt>
                <c:pt idx="746">
                  <c:v>-9.0412874221801793</c:v>
                </c:pt>
                <c:pt idx="747">
                  <c:v>-9.3875885009765607</c:v>
                </c:pt>
                <c:pt idx="748">
                  <c:v>-9.7197208404540998</c:v>
                </c:pt>
                <c:pt idx="749">
                  <c:v>-10.0134687423706</c:v>
                </c:pt>
                <c:pt idx="750">
                  <c:v>-10.247920989990201</c:v>
                </c:pt>
                <c:pt idx="751">
                  <c:v>-10.4070234298706</c:v>
                </c:pt>
                <c:pt idx="752">
                  <c:v>-10.4805860519409</c:v>
                </c:pt>
                <c:pt idx="753">
                  <c:v>-10.464643478393601</c:v>
                </c:pt>
                <c:pt idx="754">
                  <c:v>-10.3613548278809</c:v>
                </c:pt>
                <c:pt idx="755">
                  <c:v>-10.1785335540771</c:v>
                </c:pt>
                <c:pt idx="756">
                  <c:v>-9.9289398193359393</c:v>
                </c:pt>
                <c:pt idx="757">
                  <c:v>-9.6294937133789098</c:v>
                </c:pt>
                <c:pt idx="758">
                  <c:v>-9.3003168106079102</c:v>
                </c:pt>
                <c:pt idx="759">
                  <c:v>-8.9636125564575195</c:v>
                </c:pt>
                <c:pt idx="760">
                  <c:v>-8.64227390289307</c:v>
                </c:pt>
                <c:pt idx="761">
                  <c:v>-8.3582859039306605</c:v>
                </c:pt>
                <c:pt idx="762">
                  <c:v>-8.1310920715331996</c:v>
                </c:pt>
                <c:pt idx="763">
                  <c:v>-7.9760856628418004</c:v>
                </c:pt>
                <c:pt idx="764">
                  <c:v>-7.9034862518310502</c:v>
                </c:pt>
                <c:pt idx="765">
                  <c:v>-7.9177336692810103</c:v>
                </c:pt>
                <c:pt idx="766">
                  <c:v>-8.0174360275268608</c:v>
                </c:pt>
                <c:pt idx="767">
                  <c:v>-8.1957511901855504</c:v>
                </c:pt>
                <c:pt idx="768">
                  <c:v>-8.44103908538818</c:v>
                </c:pt>
                <c:pt idx="769">
                  <c:v>-8.7376766204834002</c:v>
                </c:pt>
                <c:pt idx="770">
                  <c:v>-9.0670127868652308</c:v>
                </c:pt>
                <c:pt idx="771">
                  <c:v>-9.4083824157714808</c:v>
                </c:pt>
                <c:pt idx="772">
                  <c:v>-9.7401943206787092</c:v>
                </c:pt>
                <c:pt idx="773">
                  <c:v>-10.041175842285201</c:v>
                </c:pt>
                <c:pt idx="774">
                  <c:v>-10.2917127609253</c:v>
                </c:pt>
                <c:pt idx="775">
                  <c:v>-10.4752559661865</c:v>
                </c:pt>
                <c:pt idx="776">
                  <c:v>-10.579504966735801</c:v>
                </c:pt>
                <c:pt idx="777">
                  <c:v>-10.597164154052701</c:v>
                </c:pt>
                <c:pt idx="778">
                  <c:v>-10.526314735412599</c:v>
                </c:pt>
                <c:pt idx="779">
                  <c:v>-10.370267868041999</c:v>
                </c:pt>
                <c:pt idx="780">
                  <c:v>-10.137244224548301</c:v>
                </c:pt>
                <c:pt idx="781">
                  <c:v>-9.8400487899780291</c:v>
                </c:pt>
                <c:pt idx="782">
                  <c:v>-9.4957542419433594</c:v>
                </c:pt>
                <c:pt idx="783">
                  <c:v>-9.1251392364502006</c:v>
                </c:pt>
                <c:pt idx="784">
                  <c:v>-8.7516345977783203</c:v>
                </c:pt>
                <c:pt idx="785">
                  <c:v>-8.3998832702636701</c:v>
                </c:pt>
                <c:pt idx="786">
                  <c:v>-8.0940685272216797</c:v>
                </c:pt>
                <c:pt idx="787">
                  <c:v>-7.8560557365417498</c:v>
                </c:pt>
                <c:pt idx="788">
                  <c:v>-7.7034826278686497</c:v>
                </c:pt>
                <c:pt idx="789">
                  <c:v>-7.64815378189087</c:v>
                </c:pt>
                <c:pt idx="790">
                  <c:v>-7.6949577331543004</c:v>
                </c:pt>
                <c:pt idx="791">
                  <c:v>-7.8414959907531703</c:v>
                </c:pt>
                <c:pt idx="792">
                  <c:v>-8.0783720016479492</c:v>
                </c:pt>
                <c:pt idx="793">
                  <c:v>-8.3899316787719709</c:v>
                </c:pt>
                <c:pt idx="794">
                  <c:v>-8.7553510665893608</c:v>
                </c:pt>
                <c:pt idx="795">
                  <c:v>-9.1500806808471697</c:v>
                </c:pt>
                <c:pt idx="796">
                  <c:v>-9.5475378036499006</c:v>
                </c:pt>
                <c:pt idx="797">
                  <c:v>-9.9210710525512695</c:v>
                </c:pt>
                <c:pt idx="798">
                  <c:v>-10.245885848999</c:v>
                </c:pt>
                <c:pt idx="799">
                  <c:v>-10.500806808471699</c:v>
                </c:pt>
                <c:pt idx="800">
                  <c:v>-10.6697177886963</c:v>
                </c:pt>
                <c:pt idx="801">
                  <c:v>-10.7426195144653</c:v>
                </c:pt>
                <c:pt idx="802">
                  <c:v>-10.716229438781699</c:v>
                </c:pt>
                <c:pt idx="803">
                  <c:v>-10.593945503234901</c:v>
                </c:pt>
                <c:pt idx="804">
                  <c:v>-10.385255813598601</c:v>
                </c:pt>
                <c:pt idx="805">
                  <c:v>-10.1046237945557</c:v>
                </c:pt>
                <c:pt idx="806">
                  <c:v>-9.7701177597045898</c:v>
                </c:pt>
                <c:pt idx="807">
                  <c:v>-9.4020547866821307</c:v>
                </c:pt>
                <c:pt idx="808">
                  <c:v>-9.0218334197997994</c:v>
                </c:pt>
                <c:pt idx="809">
                  <c:v>-8.6508350372314506</c:v>
                </c:pt>
                <c:pt idx="810">
                  <c:v>-8.3094062805175799</c:v>
                </c:pt>
                <c:pt idx="811">
                  <c:v>-8.0160827636718803</c:v>
                </c:pt>
                <c:pt idx="812">
                  <c:v>-7.7871732711792001</c:v>
                </c:pt>
                <c:pt idx="813">
                  <c:v>-7.6363358497619602</c:v>
                </c:pt>
                <c:pt idx="814">
                  <c:v>-7.5739593505859402</c:v>
                </c:pt>
                <c:pt idx="815">
                  <c:v>-7.6063480377197301</c:v>
                </c:pt>
                <c:pt idx="816">
                  <c:v>-7.7349305152893102</c:v>
                </c:pt>
                <c:pt idx="817">
                  <c:v>-7.9555258750915501</c:v>
                </c:pt>
                <c:pt idx="818">
                  <c:v>-8.2578382492065394</c:v>
                </c:pt>
                <c:pt idx="819">
                  <c:v>-8.6254634857177699</c:v>
                </c:pt>
                <c:pt idx="820">
                  <c:v>-9.0366182327270508</c:v>
                </c:pt>
                <c:pt idx="821">
                  <c:v>-9.4655294418334996</c:v>
                </c:pt>
                <c:pt idx="822">
                  <c:v>-9.8841638565063494</c:v>
                </c:pt>
                <c:pt idx="823">
                  <c:v>-10.264048576355</c:v>
                </c:pt>
                <c:pt idx="824">
                  <c:v>-10.578197479248001</c:v>
                </c:pt>
                <c:pt idx="825">
                  <c:v>-10.803087234497101</c:v>
                </c:pt>
                <c:pt idx="826">
                  <c:v>-10.920697212219199</c:v>
                </c:pt>
                <c:pt idx="827">
                  <c:v>-10.9203910827637</c:v>
                </c:pt>
                <c:pt idx="828">
                  <c:v>-10.800329208374</c:v>
                </c:pt>
                <c:pt idx="829">
                  <c:v>-10.5680999755859</c:v>
                </c:pt>
                <c:pt idx="830">
                  <c:v>-10.2402448654175</c:v>
                </c:pt>
                <c:pt idx="831">
                  <c:v>-9.8407125473022496</c:v>
                </c:pt>
                <c:pt idx="832">
                  <c:v>-9.3984518051147496</c:v>
                </c:pt>
                <c:pt idx="833">
                  <c:v>-8.9445819854736293</c:v>
                </c:pt>
                <c:pt idx="834">
                  <c:v>-8.5096740722656303</c:v>
                </c:pt>
                <c:pt idx="835">
                  <c:v>-8.1214437484741193</c:v>
                </c:pt>
                <c:pt idx="836">
                  <c:v>-7.8031558990478498</c:v>
                </c:pt>
                <c:pt idx="837">
                  <c:v>-7.5726966857910201</c:v>
                </c:pt>
                <c:pt idx="838">
                  <c:v>-7.4421744346618697</c:v>
                </c:pt>
                <c:pt idx="839">
                  <c:v>-7.4179005622863796</c:v>
                </c:pt>
                <c:pt idx="840">
                  <c:v>-7.5004725456237802</c:v>
                </c:pt>
                <c:pt idx="841">
                  <c:v>-7.6849651336669904</c:v>
                </c:pt>
                <c:pt idx="842">
                  <c:v>-7.9610023498535201</c:v>
                </c:pt>
                <c:pt idx="843">
                  <c:v>-8.3129653930664098</c:v>
                </c:pt>
                <c:pt idx="844">
                  <c:v>-8.7204360961914098</c:v>
                </c:pt>
                <c:pt idx="845">
                  <c:v>-9.1590738296508807</c:v>
                </c:pt>
                <c:pt idx="846">
                  <c:v>-9.6019735336303693</c:v>
                </c:pt>
                <c:pt idx="847">
                  <c:v>-10.021344184875501</c:v>
                </c:pt>
                <c:pt idx="848">
                  <c:v>-10.390193939209</c:v>
                </c:pt>
                <c:pt idx="849">
                  <c:v>-10.6839456558228</c:v>
                </c:pt>
                <c:pt idx="850">
                  <c:v>-10.881981849670399</c:v>
                </c:pt>
                <c:pt idx="851">
                  <c:v>-10.9690942764282</c:v>
                </c:pt>
                <c:pt idx="852">
                  <c:v>-10.93687915802</c:v>
                </c:pt>
                <c:pt idx="853">
                  <c:v>-10.784918785095201</c:v>
                </c:pt>
                <c:pt idx="854">
                  <c:v>-10.521452903747599</c:v>
                </c:pt>
                <c:pt idx="855">
                  <c:v>-10.163402557373001</c:v>
                </c:pt>
                <c:pt idx="856">
                  <c:v>-9.7354784011840803</c:v>
                </c:pt>
                <c:pt idx="857">
                  <c:v>-9.2684154510497994</c:v>
                </c:pt>
                <c:pt idx="858">
                  <c:v>-8.7965583801269496</c:v>
                </c:pt>
                <c:pt idx="859">
                  <c:v>-8.3550634384155291</c:v>
                </c:pt>
                <c:pt idx="860">
                  <c:v>-7.9770755767822301</c:v>
                </c:pt>
                <c:pt idx="861">
                  <c:v>-7.69112253189087</c:v>
                </c:pt>
                <c:pt idx="862">
                  <c:v>-7.5188832283020002</c:v>
                </c:pt>
                <c:pt idx="863">
                  <c:v>-7.4733242988586399</c:v>
                </c:pt>
                <c:pt idx="864">
                  <c:v>-7.5574321746826199</c:v>
                </c:pt>
                <c:pt idx="865">
                  <c:v>-7.7635936737060502</c:v>
                </c:pt>
                <c:pt idx="866">
                  <c:v>-8.0739555358886701</c:v>
                </c:pt>
                <c:pt idx="867">
                  <c:v>-8.46179103851318</c:v>
                </c:pt>
                <c:pt idx="868">
                  <c:v>-8.8939762115478498</c:v>
                </c:pt>
                <c:pt idx="869">
                  <c:v>-9.3343057632446307</c:v>
                </c:pt>
                <c:pt idx="870">
                  <c:v>-9.7471866607665998</c:v>
                </c:pt>
                <c:pt idx="871">
                  <c:v>-10.101015090942401</c:v>
                </c:pt>
                <c:pt idx="872">
                  <c:v>-10.370818138122599</c:v>
                </c:pt>
                <c:pt idx="873">
                  <c:v>-10.539842605590801</c:v>
                </c:pt>
                <c:pt idx="874">
                  <c:v>-10.6002197265625</c:v>
                </c:pt>
                <c:pt idx="875">
                  <c:v>-10.5528831481934</c:v>
                </c:pt>
                <c:pt idx="876">
                  <c:v>-10.4068250656128</c:v>
                </c:pt>
                <c:pt idx="877">
                  <c:v>-10.177782058715801</c:v>
                </c:pt>
                <c:pt idx="878">
                  <c:v>-9.8865842819213903</c:v>
                </c:pt>
                <c:pt idx="879">
                  <c:v>-9.5573501586914098</c:v>
                </c:pt>
                <c:pt idx="880">
                  <c:v>-9.2156715393066406</c:v>
                </c:pt>
                <c:pt idx="881">
                  <c:v>-8.8869085311889595</c:v>
                </c:pt>
                <c:pt idx="882">
                  <c:v>-8.5946540832519496</c:v>
                </c:pt>
                <c:pt idx="883">
                  <c:v>-8.35943603515625</c:v>
                </c:pt>
                <c:pt idx="884">
                  <c:v>-8.1975927352905291</c:v>
                </c:pt>
                <c:pt idx="885">
                  <c:v>-8.1203184127807599</c:v>
                </c:pt>
                <c:pt idx="886">
                  <c:v>-8.1327867507934606</c:v>
                </c:pt>
                <c:pt idx="887">
                  <c:v>-8.2335853576660192</c:v>
                </c:pt>
                <c:pt idx="888">
                  <c:v>-8.4145450592040998</c:v>
                </c:pt>
                <c:pt idx="889">
                  <c:v>-8.6610784530639595</c:v>
                </c:pt>
                <c:pt idx="890">
                  <c:v>-8.9530496597290004</c:v>
                </c:pt>
                <c:pt idx="891">
                  <c:v>-9.2659683227539098</c:v>
                </c:pt>
                <c:pt idx="892">
                  <c:v>-9.5726909637451207</c:v>
                </c:pt>
                <c:pt idx="893">
                  <c:v>-9.8455972671508807</c:v>
                </c:pt>
                <c:pt idx="894">
                  <c:v>-10.0591382980347</c:v>
                </c:pt>
                <c:pt idx="895">
                  <c:v>-10.192547798156699</c:v>
                </c:pt>
                <c:pt idx="896">
                  <c:v>-10.2322692871094</c:v>
                </c:pt>
                <c:pt idx="897">
                  <c:v>-10.173680305481</c:v>
                </c:pt>
                <c:pt idx="898">
                  <c:v>-10.021732330322299</c:v>
                </c:pt>
                <c:pt idx="899">
                  <c:v>-9.7903003692627006</c:v>
                </c:pt>
                <c:pt idx="900">
                  <c:v>-9.5004110336303693</c:v>
                </c:pt>
                <c:pt idx="901">
                  <c:v>-9.1777315139770508</c:v>
                </c:pt>
                <c:pt idx="902">
                  <c:v>-8.8497753143310494</c:v>
                </c:pt>
                <c:pt idx="903">
                  <c:v>-8.5433845520019496</c:v>
                </c:pt>
                <c:pt idx="904">
                  <c:v>-8.2827959060668892</c:v>
                </c:pt>
                <c:pt idx="905">
                  <c:v>-8.0882997512817401</c:v>
                </c:pt>
                <c:pt idx="906">
                  <c:v>-7.9754371643066397</c:v>
                </c:pt>
                <c:pt idx="907">
                  <c:v>-7.9544205665588397</c:v>
                </c:pt>
                <c:pt idx="908">
                  <c:v>-8.0297136306762695</c:v>
                </c:pt>
                <c:pt idx="909">
                  <c:v>-8.1996307373046893</c:v>
                </c:pt>
                <c:pt idx="910">
                  <c:v>-8.4560394287109393</c:v>
                </c:pt>
                <c:pt idx="911">
                  <c:v>-8.78436279296875</c:v>
                </c:pt>
                <c:pt idx="912">
                  <c:v>-9.1639099121093803</c:v>
                </c:pt>
                <c:pt idx="913">
                  <c:v>-9.5686864852905291</c:v>
                </c:pt>
                <c:pt idx="914">
                  <c:v>-9.9687080383300799</c:v>
                </c:pt>
                <c:pt idx="915">
                  <c:v>-10.3319501876831</c:v>
                </c:pt>
                <c:pt idx="916">
                  <c:v>-10.626858711242701</c:v>
                </c:pt>
                <c:pt idx="917">
                  <c:v>-10.825247764587401</c:v>
                </c:pt>
                <c:pt idx="918">
                  <c:v>-10.905184745788601</c:v>
                </c:pt>
                <c:pt idx="919">
                  <c:v>-10.853458404541</c:v>
                </c:pt>
                <c:pt idx="920">
                  <c:v>-10.667172431945801</c:v>
                </c:pt>
                <c:pt idx="921">
                  <c:v>-10.3543558120728</c:v>
                </c:pt>
                <c:pt idx="922">
                  <c:v>-9.9335136413574201</c:v>
                </c:pt>
                <c:pt idx="923">
                  <c:v>-9.4322423934936506</c:v>
                </c:pt>
                <c:pt idx="924">
                  <c:v>-8.8850440979003906</c:v>
                </c:pt>
                <c:pt idx="925">
                  <c:v>-8.3306808471679705</c:v>
                </c:pt>
                <c:pt idx="926">
                  <c:v>-7.8093581199645996</c:v>
                </c:pt>
                <c:pt idx="927">
                  <c:v>-7.3599781990051296</c:v>
                </c:pt>
                <c:pt idx="928">
                  <c:v>-7.0176119804382298</c:v>
                </c:pt>
                <c:pt idx="929">
                  <c:v>-6.8112215995788601</c:v>
                </c:pt>
                <c:pt idx="930">
                  <c:v>-6.7616596221923801</c:v>
                </c:pt>
                <c:pt idx="931">
                  <c:v>-6.8800077438354501</c:v>
                </c:pt>
                <c:pt idx="932">
                  <c:v>-7.1663856506347701</c:v>
                </c:pt>
                <c:pt idx="933">
                  <c:v>-7.6093516349792498</c:v>
                </c:pt>
                <c:pt idx="934">
                  <c:v>-8.1859655380249006</c:v>
                </c:pt>
                <c:pt idx="935">
                  <c:v>-8.8624916076660192</c:v>
                </c:pt>
                <c:pt idx="936">
                  <c:v>-9.5956878662109393</c:v>
                </c:pt>
                <c:pt idx="937">
                  <c:v>-10.334821701049799</c:v>
                </c:pt>
                <c:pt idx="938">
                  <c:v>-11.0246124267578</c:v>
                </c:pt>
                <c:pt idx="939">
                  <c:v>-11.609200477600099</c:v>
                </c:pt>
                <c:pt idx="940">
                  <c:v>-12.036896705627401</c:v>
                </c:pt>
                <c:pt idx="941">
                  <c:v>-12.2653255462646</c:v>
                </c:pt>
                <c:pt idx="942">
                  <c:v>-12.2663316726685</c:v>
                </c:pt>
                <c:pt idx="943">
                  <c:v>-12.0298042297363</c:v>
                </c:pt>
                <c:pt idx="944">
                  <c:v>-11.565712928771999</c:v>
                </c:pt>
                <c:pt idx="945">
                  <c:v>-10.903785705566399</c:v>
                </c:pt>
                <c:pt idx="946">
                  <c:v>-10.090799331665</c:v>
                </c:pt>
                <c:pt idx="947">
                  <c:v>-9.1859436035156303</c:v>
                </c:pt>
                <c:pt idx="948">
                  <c:v>-8.2551078796386701</c:v>
                </c:pt>
                <c:pt idx="949">
                  <c:v>-7.3650212287902797</c:v>
                </c:pt>
                <c:pt idx="950">
                  <c:v>-6.5780668258667001</c:v>
                </c:pt>
                <c:pt idx="951">
                  <c:v>-5.9481506347656303</c:v>
                </c:pt>
                <c:pt idx="952">
                  <c:v>-5.5178518295288104</c:v>
                </c:pt>
                <c:pt idx="953">
                  <c:v>-5.3166799545288104</c:v>
                </c:pt>
                <c:pt idx="954">
                  <c:v>-5.36023044586182</c:v>
                </c:pt>
                <c:pt idx="955">
                  <c:v>-5.6498765945434597</c:v>
                </c:pt>
                <c:pt idx="956">
                  <c:v>-6.1728959083557102</c:v>
                </c:pt>
                <c:pt idx="957">
                  <c:v>-6.9027628898620597</c:v>
                </c:pt>
                <c:pt idx="958">
                  <c:v>-7.7997527122497603</c:v>
                </c:pt>
                <c:pt idx="959">
                  <c:v>-8.81188869476318</c:v>
                </c:pt>
                <c:pt idx="960">
                  <c:v>-9.8767108917236293</c:v>
                </c:pt>
                <c:pt idx="961">
                  <c:v>-10.924089431762701</c:v>
                </c:pt>
                <c:pt idx="962">
                  <c:v>-11.8802442550659</c:v>
                </c:pt>
                <c:pt idx="963">
                  <c:v>-12.672981262206999</c:v>
                </c:pt>
                <c:pt idx="964">
                  <c:v>-13.237580299377401</c:v>
                </c:pt>
                <c:pt idx="965">
                  <c:v>-13.5228462219238</c:v>
                </c:pt>
                <c:pt idx="966">
                  <c:v>-13.4966735839844</c:v>
                </c:pt>
                <c:pt idx="967">
                  <c:v>-13.1502876281738</c:v>
                </c:pt>
                <c:pt idx="968">
                  <c:v>-12.5005483627319</c:v>
                </c:pt>
                <c:pt idx="969">
                  <c:v>-11.5896453857422</c:v>
                </c:pt>
                <c:pt idx="970">
                  <c:v>-10.481752395629901</c:v>
                </c:pt>
                <c:pt idx="971">
                  <c:v>-9.2571516036987305</c:v>
                </c:pt>
                <c:pt idx="972">
                  <c:v>-8.0047645568847692</c:v>
                </c:pt>
                <c:pt idx="973">
                  <c:v>-6.8143782615661603</c:v>
                </c:pt>
                <c:pt idx="974">
                  <c:v>-5.76954889297485</c:v>
                </c:pt>
                <c:pt idx="975">
                  <c:v>-4.9418435096740696</c:v>
                </c:pt>
                <c:pt idx="976">
                  <c:v>-4.3867235183715803</c:v>
                </c:pt>
                <c:pt idx="977">
                  <c:v>-4.1409440040588397</c:v>
                </c:pt>
                <c:pt idx="978">
                  <c:v>-4.2211499214172399</c:v>
                </c:pt>
                <c:pt idx="979">
                  <c:v>-4.62343072891235</c:v>
                </c:pt>
                <c:pt idx="980">
                  <c:v>-5.3237462043762198</c:v>
                </c:pt>
                <c:pt idx="981">
                  <c:v>-6.2791609764099103</c:v>
                </c:pt>
                <c:pt idx="982">
                  <c:v>-7.4299430847168004</c:v>
                </c:pt>
                <c:pt idx="983">
                  <c:v>-8.7025928497314506</c:v>
                </c:pt>
                <c:pt idx="984">
                  <c:v>-10.013679504394499</c:v>
                </c:pt>
                <c:pt idx="985">
                  <c:v>-11.274529457092299</c:v>
                </c:pt>
                <c:pt idx="986">
                  <c:v>-12.3966932296753</c:v>
                </c:pt>
                <c:pt idx="987">
                  <c:v>-13.2982177734375</c:v>
                </c:pt>
                <c:pt idx="988">
                  <c:v>-13.9102878570557</c:v>
                </c:pt>
                <c:pt idx="989">
                  <c:v>-14.183673858642599</c:v>
                </c:pt>
                <c:pt idx="990">
                  <c:v>-14.094153404235801</c:v>
                </c:pt>
                <c:pt idx="991">
                  <c:v>-13.6458377838135</c:v>
                </c:pt>
                <c:pt idx="992">
                  <c:v>-12.871259689331101</c:v>
                </c:pt>
                <c:pt idx="993">
                  <c:v>-11.828219413757299</c:v>
                </c:pt>
                <c:pt idx="994">
                  <c:v>-10.593894958496101</c:v>
                </c:pt>
                <c:pt idx="995">
                  <c:v>-9.2572441101074201</c:v>
                </c:pt>
                <c:pt idx="996">
                  <c:v>-7.9113936424255398</c:v>
                </c:pt>
                <c:pt idx="997">
                  <c:v>-6.6468133926391602</c:v>
                </c:pt>
                <c:pt idx="998">
                  <c:v>-5.5458579063415501</c:v>
                </c:pt>
                <c:pt idx="999">
                  <c:v>-4.67850542068481</c:v>
                </c:pt>
                <c:pt idx="1000">
                  <c:v>-4.0991358757018999</c:v>
                </c:pt>
                <c:pt idx="1001">
                  <c:v>-3.8442418575286901</c:v>
                </c:pt>
                <c:pt idx="1002">
                  <c:v>-3.9306201934814502</c:v>
                </c:pt>
                <c:pt idx="1003">
                  <c:v>-4.3542513847351101</c:v>
                </c:pt>
                <c:pt idx="1004">
                  <c:v>-5.0900583267211896</c:v>
                </c:pt>
                <c:pt idx="1005">
                  <c:v>-6.0925712585449201</c:v>
                </c:pt>
                <c:pt idx="1006">
                  <c:v>-7.2977952957153303</c:v>
                </c:pt>
                <c:pt idx="1007">
                  <c:v>-8.6263561248779297</c:v>
                </c:pt>
                <c:pt idx="1008">
                  <c:v>-9.9882011413574201</c:v>
                </c:pt>
                <c:pt idx="1009">
                  <c:v>-11.288367271423301</c:v>
                </c:pt>
                <c:pt idx="1010">
                  <c:v>-12.4338464736938</c:v>
                </c:pt>
                <c:pt idx="1011">
                  <c:v>-13.341358184814499</c:v>
                </c:pt>
                <c:pt idx="1012">
                  <c:v>-13.9451389312744</c:v>
                </c:pt>
                <c:pt idx="1013">
                  <c:v>-14.2034549713135</c:v>
                </c:pt>
                <c:pt idx="1014">
                  <c:v>-14.1027822494507</c:v>
                </c:pt>
                <c:pt idx="1015">
                  <c:v>-13.6584815979004</c:v>
                </c:pt>
                <c:pt idx="1016">
                  <c:v>-12.9119367599487</c:v>
                </c:pt>
                <c:pt idx="1017">
                  <c:v>-11.9247484207153</c:v>
                </c:pt>
                <c:pt idx="1018">
                  <c:v>-10.771548271179199</c:v>
                </c:pt>
                <c:pt idx="1019">
                  <c:v>-9.5330657958984393</c:v>
                </c:pt>
                <c:pt idx="1020">
                  <c:v>-8.2903690338134801</c:v>
                </c:pt>
                <c:pt idx="1021">
                  <c:v>-7.1204771995544398</c:v>
                </c:pt>
                <c:pt idx="1022">
                  <c:v>-6.09307765960693</c:v>
                </c:pt>
                <c:pt idx="1023">
                  <c:v>-5.26772260665894</c:v>
                </c:pt>
                <c:pt idx="1024">
                  <c:v>-4.69128465652466</c:v>
                </c:pt>
                <c:pt idx="1025">
                  <c:v>-4.3957438468933097</c:v>
                </c:pt>
                <c:pt idx="1026">
                  <c:v>-4.3965358734130904</c:v>
                </c:pt>
                <c:pt idx="1027">
                  <c:v>-4.6916666030883798</c:v>
                </c:pt>
                <c:pt idx="1028">
                  <c:v>-5.2615909576415998</c:v>
                </c:pt>
                <c:pt idx="1029">
                  <c:v>-6.0700607299804696</c:v>
                </c:pt>
                <c:pt idx="1030">
                  <c:v>-7.0659532546997097</c:v>
                </c:pt>
                <c:pt idx="1031">
                  <c:v>-8.1859312057495099</c:v>
                </c:pt>
                <c:pt idx="1032">
                  <c:v>-9.3580608367919904</c:v>
                </c:pt>
                <c:pt idx="1033">
                  <c:v>-10.5069255828857</c:v>
                </c:pt>
                <c:pt idx="1034">
                  <c:v>-11.559196472168001</c:v>
                </c:pt>
                <c:pt idx="1035">
                  <c:v>-12.4496765136719</c:v>
                </c:pt>
                <c:pt idx="1036">
                  <c:v>-13.126263618469199</c:v>
                </c:pt>
                <c:pt idx="1037">
                  <c:v>-13.5528621673584</c:v>
                </c:pt>
                <c:pt idx="1038">
                  <c:v>-13.7106218338013</c:v>
                </c:pt>
                <c:pt idx="1039">
                  <c:v>-13.597580909729</c:v>
                </c:pt>
                <c:pt idx="1040">
                  <c:v>-13.2268285751343</c:v>
                </c:pt>
                <c:pt idx="1041">
                  <c:v>-12.624392509460399</c:v>
                </c:pt>
                <c:pt idx="1042">
                  <c:v>-11.8268184661865</c:v>
                </c:pt>
                <c:pt idx="1043">
                  <c:v>-10.878991127014199</c:v>
                </c:pt>
                <c:pt idx="1044">
                  <c:v>-9.8322544097900408</c:v>
                </c:pt>
                <c:pt idx="1045">
                  <c:v>-8.7425785064697301</c:v>
                </c:pt>
                <c:pt idx="1046">
                  <c:v>-7.6683993339538601</c:v>
                </c:pt>
                <c:pt idx="1047">
                  <c:v>-6.6683783531189</c:v>
                </c:pt>
                <c:pt idx="1048">
                  <c:v>-5.7989935874939</c:v>
                </c:pt>
                <c:pt idx="1049">
                  <c:v>-5.1117844581604004</c:v>
                </c:pt>
                <c:pt idx="1050">
                  <c:v>-4.6504569053649902</c:v>
                </c:pt>
                <c:pt idx="1051">
                  <c:v>-4.4481296539306596</c:v>
                </c:pt>
                <c:pt idx="1052">
                  <c:v>-4.5244646072387704</c:v>
                </c:pt>
                <c:pt idx="1053">
                  <c:v>-4.8833723068237296</c:v>
                </c:pt>
                <c:pt idx="1054">
                  <c:v>-5.5115804672241202</c:v>
                </c:pt>
                <c:pt idx="1055">
                  <c:v>-6.3787274360656703</c:v>
                </c:pt>
                <c:pt idx="1056">
                  <c:v>-7.4387350082397496</c:v>
                </c:pt>
                <c:pt idx="1057">
                  <c:v>-8.6325283050537092</c:v>
                </c:pt>
                <c:pt idx="1058">
                  <c:v>-9.8913345336914098</c:v>
                </c:pt>
                <c:pt idx="1059">
                  <c:v>-11.1400394439697</c:v>
                </c:pt>
                <c:pt idx="1060">
                  <c:v>-12.2999563217163</c:v>
                </c:pt>
                <c:pt idx="1061">
                  <c:v>-13.2919874191284</c:v>
                </c:pt>
                <c:pt idx="1062">
                  <c:v>-14.041720390319799</c:v>
                </c:pt>
                <c:pt idx="1063">
                  <c:v>-14.4867839813232</c:v>
                </c:pt>
                <c:pt idx="1064">
                  <c:v>-14.5839757919312</c:v>
                </c:pt>
                <c:pt idx="1065">
                  <c:v>-14.3138732910156</c:v>
                </c:pt>
                <c:pt idx="1066">
                  <c:v>-13.6830053329468</c:v>
                </c:pt>
                <c:pt idx="1067">
                  <c:v>-12.724235534668001</c:v>
                </c:pt>
                <c:pt idx="1068">
                  <c:v>-11.4956970214844</c:v>
                </c:pt>
                <c:pt idx="1069">
                  <c:v>-10.076336860656699</c:v>
                </c:pt>
                <c:pt idx="1070">
                  <c:v>-8.5598011016845703</c:v>
                </c:pt>
                <c:pt idx="1071">
                  <c:v>-7.0485143661498997</c:v>
                </c:pt>
                <c:pt idx="1072">
                  <c:v>-5.6467771530151403</c:v>
                </c:pt>
                <c:pt idx="1073">
                  <c:v>-4.4527969360351598</c:v>
                </c:pt>
                <c:pt idx="1074">
                  <c:v>-3.5502161979675302</c:v>
                </c:pt>
                <c:pt idx="1075">
                  <c:v>-3.0010945796966602</c:v>
                </c:pt>
                <c:pt idx="1076">
                  <c:v>-2.8418343067169198</c:v>
                </c:pt>
                <c:pt idx="1077">
                  <c:v>-3.08253717422485</c:v>
                </c:pt>
                <c:pt idx="1078">
                  <c:v>-3.7089092731475799</c:v>
                </c:pt>
                <c:pt idx="1079">
                  <c:v>-4.6846809387206996</c:v>
                </c:pt>
                <c:pt idx="1080">
                  <c:v>-5.9539151191711399</c:v>
                </c:pt>
                <c:pt idx="1081">
                  <c:v>-7.4421434402465803</c:v>
                </c:pt>
                <c:pt idx="1082">
                  <c:v>-9.0575323104858398</c:v>
                </c:pt>
                <c:pt idx="1083">
                  <c:v>-10.6940870285034</c:v>
                </c:pt>
                <c:pt idx="1084">
                  <c:v>-12.2382898330688</c:v>
                </c:pt>
                <c:pt idx="1085">
                  <c:v>-13.578462600708001</c:v>
                </c:pt>
                <c:pt idx="1086">
                  <c:v>-14.614649772644</c:v>
                </c:pt>
                <c:pt idx="1087">
                  <c:v>-15.267320632934601</c:v>
                </c:pt>
                <c:pt idx="1088">
                  <c:v>-15.484052658081101</c:v>
                </c:pt>
                <c:pt idx="1089">
                  <c:v>-15.243222236633301</c:v>
                </c:pt>
                <c:pt idx="1090">
                  <c:v>-14.5549879074097</c:v>
                </c:pt>
                <c:pt idx="1091">
                  <c:v>-13.462059020996101</c:v>
                </c:pt>
                <c:pt idx="1092">
                  <c:v>-12.039345741271999</c:v>
                </c:pt>
                <c:pt idx="1093">
                  <c:v>-10.389829635620099</c:v>
                </c:pt>
                <c:pt idx="1094">
                  <c:v>-8.6354131698608398</c:v>
                </c:pt>
                <c:pt idx="1095">
                  <c:v>-6.9042444229126003</c:v>
                </c:pt>
                <c:pt idx="1096">
                  <c:v>-5.3179416656494096</c:v>
                </c:pt>
                <c:pt idx="1097">
                  <c:v>-3.9817707538604701</c:v>
                </c:pt>
                <c:pt idx="1098">
                  <c:v>-2.9791719913482702</c:v>
                </c:pt>
                <c:pt idx="1099">
                  <c:v>-2.36976170539856</c:v>
                </c:pt>
                <c:pt idx="1100">
                  <c:v>-2.1887505054473899</c:v>
                </c:pt>
                <c:pt idx="1101">
                  <c:v>-2.4461581707000701</c:v>
                </c:pt>
                <c:pt idx="1102">
                  <c:v>-3.12537622451782</c:v>
                </c:pt>
                <c:pt idx="1103">
                  <c:v>-4.1825642585754403</c:v>
                </c:pt>
                <c:pt idx="1104">
                  <c:v>-5.5488257408142099</c:v>
                </c:pt>
                <c:pt idx="1105">
                  <c:v>-7.1356825828552202</c:v>
                </c:pt>
                <c:pt idx="1106">
                  <c:v>-8.8422107696533203</c:v>
                </c:pt>
                <c:pt idx="1107">
                  <c:v>-10.561104774475099</c:v>
                </c:pt>
                <c:pt idx="1108">
                  <c:v>-12.182198524475099</c:v>
                </c:pt>
                <c:pt idx="1109">
                  <c:v>-13.5950260162354</c:v>
                </c:pt>
                <c:pt idx="1110">
                  <c:v>-14.6936492919922</c:v>
                </c:pt>
                <c:pt idx="1111">
                  <c:v>-15.386548042297401</c:v>
                </c:pt>
                <c:pt idx="1112">
                  <c:v>-15.610665321350099</c:v>
                </c:pt>
                <c:pt idx="1113">
                  <c:v>-15.3446455001831</c:v>
                </c:pt>
                <c:pt idx="1114">
                  <c:v>-14.6146240234375</c:v>
                </c:pt>
                <c:pt idx="1115">
                  <c:v>-13.4895315170288</c:v>
                </c:pt>
                <c:pt idx="1116">
                  <c:v>-12.068072319030801</c:v>
                </c:pt>
                <c:pt idx="1117">
                  <c:v>-10.4635124206543</c:v>
                </c:pt>
                <c:pt idx="1118">
                  <c:v>-8.7911682128906303</c:v>
                </c:pt>
                <c:pt idx="1119">
                  <c:v>-7.1607832908630398</c:v>
                </c:pt>
                <c:pt idx="1120">
                  <c:v>-5.6725430488586399</c:v>
                </c:pt>
                <c:pt idx="1121">
                  <c:v>-4.4145884513854998</c:v>
                </c:pt>
                <c:pt idx="1122">
                  <c:v>-3.4605379104614298</c:v>
                </c:pt>
                <c:pt idx="1123">
                  <c:v>-2.8664910793304399</c:v>
                </c:pt>
                <c:pt idx="1124">
                  <c:v>-2.66799759864807</c:v>
                </c:pt>
                <c:pt idx="1125">
                  <c:v>-2.8778162002563499</c:v>
                </c:pt>
                <c:pt idx="1126">
                  <c:v>-3.4847002029418901</c:v>
                </c:pt>
                <c:pt idx="1127">
                  <c:v>-4.4529395103454599</c:v>
                </c:pt>
                <c:pt idx="1128">
                  <c:v>-5.7225098609924299</c:v>
                </c:pt>
                <c:pt idx="1129">
                  <c:v>-7.2103309631347701</c:v>
                </c:pt>
                <c:pt idx="1130">
                  <c:v>-8.8137044906616193</c:v>
                </c:pt>
                <c:pt idx="1131">
                  <c:v>-10.4170389175415</c:v>
                </c:pt>
                <c:pt idx="1132">
                  <c:v>-11.9019823074341</c:v>
                </c:pt>
                <c:pt idx="1133">
                  <c:v>-13.159594535827599</c:v>
                </c:pt>
                <c:pt idx="1134">
                  <c:v>-14.101876258850099</c:v>
                </c:pt>
                <c:pt idx="1135">
                  <c:v>-14.6698894500732</c:v>
                </c:pt>
                <c:pt idx="1136">
                  <c:v>-14.836835861206101</c:v>
                </c:pt>
                <c:pt idx="1137">
                  <c:v>-14.606428146362299</c:v>
                </c:pt>
                <c:pt idx="1138">
                  <c:v>-14.0083780288696</c:v>
                </c:pt>
                <c:pt idx="1139">
                  <c:v>-13.0931539535522</c:v>
                </c:pt>
                <c:pt idx="1140">
                  <c:v>-11.9273595809937</c:v>
                </c:pt>
                <c:pt idx="1141">
                  <c:v>-10.5899600982666</c:v>
                </c:pt>
                <c:pt idx="1142">
                  <c:v>-9.1686201095581108</c:v>
                </c:pt>
                <c:pt idx="1143">
                  <c:v>-7.7554888725280797</c:v>
                </c:pt>
                <c:pt idx="1144">
                  <c:v>-6.4420843124389604</c:v>
                </c:pt>
                <c:pt idx="1145">
                  <c:v>-5.3137025833129901</c:v>
                </c:pt>
                <c:pt idx="1146">
                  <c:v>-4.4438896179199201</c:v>
                </c:pt>
                <c:pt idx="1147">
                  <c:v>-3.8895819187164302</c:v>
                </c:pt>
                <c:pt idx="1148">
                  <c:v>-3.6871867179870601</c:v>
                </c:pt>
                <c:pt idx="1149">
                  <c:v>-3.8499100208282502</c:v>
                </c:pt>
                <c:pt idx="1150">
                  <c:v>-4.3663473129272496</c:v>
                </c:pt>
                <c:pt idx="1151">
                  <c:v>-5.20062208175659</c:v>
                </c:pt>
                <c:pt idx="1152">
                  <c:v>-6.29420709609985</c:v>
                </c:pt>
                <c:pt idx="1153">
                  <c:v>-7.5695443153381303</c:v>
                </c:pt>
                <c:pt idx="1154">
                  <c:v>-8.9354019165039098</c:v>
                </c:pt>
                <c:pt idx="1155">
                  <c:v>-10.293616294860801</c:v>
                </c:pt>
                <c:pt idx="1156">
                  <c:v>-11.5466251373291</c:v>
                </c:pt>
                <c:pt idx="1157">
                  <c:v>-12.605145454406699</c:v>
                </c:pt>
                <c:pt idx="1158">
                  <c:v>-13.3952941894531</c:v>
                </c:pt>
                <c:pt idx="1159">
                  <c:v>-13.864693641662599</c:v>
                </c:pt>
                <c:pt idx="1160">
                  <c:v>-13.9868307113647</c:v>
                </c:pt>
                <c:pt idx="1161">
                  <c:v>-13.7629795074463</c:v>
                </c:pt>
                <c:pt idx="1162">
                  <c:v>-13.221254348754901</c:v>
                </c:pt>
                <c:pt idx="1163">
                  <c:v>-12.412787437439</c:v>
                </c:pt>
                <c:pt idx="1164">
                  <c:v>-11.4057474136353</c:v>
                </c:pt>
                <c:pt idx="1165">
                  <c:v>-10.278388977050801</c:v>
                </c:pt>
                <c:pt idx="1166">
                  <c:v>-9.1123208999633807</c:v>
                </c:pt>
                <c:pt idx="1167">
                  <c:v>-7.9868426322937003</c:v>
                </c:pt>
                <c:pt idx="1168">
                  <c:v>-6.9744691848754901</c:v>
                </c:pt>
                <c:pt idx="1169">
                  <c:v>-6.13739109039307</c:v>
                </c:pt>
                <c:pt idx="1170">
                  <c:v>-5.5244793891906703</c:v>
                </c:pt>
                <c:pt idx="1171">
                  <c:v>-5.1687941551208496</c:v>
                </c:pt>
                <c:pt idx="1172">
                  <c:v>-5.0858421325683603</c:v>
                </c:pt>
                <c:pt idx="1173">
                  <c:v>-5.2728462219238299</c:v>
                </c:pt>
                <c:pt idx="1174">
                  <c:v>-5.7092990875244096</c:v>
                </c:pt>
                <c:pt idx="1175">
                  <c:v>-6.3586387634277299</c:v>
                </c:pt>
                <c:pt idx="1176">
                  <c:v>-7.1710300445556703</c:v>
                </c:pt>
                <c:pt idx="1177">
                  <c:v>-8.0871438980102504</c:v>
                </c:pt>
                <c:pt idx="1178">
                  <c:v>-9.0427227020263707</c:v>
                </c:pt>
                <c:pt idx="1179">
                  <c:v>-9.9735860824584996</c:v>
                </c:pt>
                <c:pt idx="1180">
                  <c:v>-10.820442199706999</c:v>
                </c:pt>
                <c:pt idx="1181">
                  <c:v>-11.5330047607422</c:v>
                </c:pt>
                <c:pt idx="1182">
                  <c:v>-12.0728540420532</c:v>
                </c:pt>
                <c:pt idx="1183">
                  <c:v>-12.4149513244629</c:v>
                </c:pt>
                <c:pt idx="1184">
                  <c:v>-12.547935485839799</c:v>
                </c:pt>
                <c:pt idx="1185">
                  <c:v>-12.473431587219199</c:v>
                </c:pt>
                <c:pt idx="1186">
                  <c:v>-12.20481300354</c:v>
                </c:pt>
                <c:pt idx="1187">
                  <c:v>-11.7655487060547</c:v>
                </c:pt>
                <c:pt idx="1188">
                  <c:v>-11.187425613403301</c:v>
                </c:pt>
                <c:pt idx="1189">
                  <c:v>-10.5084629058838</c:v>
                </c:pt>
                <c:pt idx="1190">
                  <c:v>-9.7707872390747106</c:v>
                </c:pt>
                <c:pt idx="1191">
                  <c:v>-9.0184011459350604</c:v>
                </c:pt>
                <c:pt idx="1192">
                  <c:v>-8.2949886322021502</c:v>
                </c:pt>
                <c:pt idx="1193">
                  <c:v>-7.6418008804321298</c:v>
                </c:pt>
                <c:pt idx="1194">
                  <c:v>-7.09554195404053</c:v>
                </c:pt>
                <c:pt idx="1195">
                  <c:v>-6.6864104270935103</c:v>
                </c:pt>
                <c:pt idx="1196">
                  <c:v>-6.43630170822144</c:v>
                </c:pt>
                <c:pt idx="1197">
                  <c:v>-6.35744428634644</c:v>
                </c:pt>
                <c:pt idx="1198">
                  <c:v>-6.4515943527221697</c:v>
                </c:pt>
                <c:pt idx="1199">
                  <c:v>-6.7099733352661097</c:v>
                </c:pt>
                <c:pt idx="1200">
                  <c:v>-7.1139388084411603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05-4247-BA52-4CEDD64F309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Pitch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Sheet2!$C$2:$C$1202</c:f>
              <c:numCache>
                <c:formatCode>General</c:formatCode>
                <c:ptCount val="1201"/>
                <c:pt idx="0">
                  <c:v>2.2948849201202401</c:v>
                </c:pt>
                <c:pt idx="1">
                  <c:v>2.3228917121887198</c:v>
                </c:pt>
                <c:pt idx="2">
                  <c:v>2.3954560756683398</c:v>
                </c:pt>
                <c:pt idx="3">
                  <c:v>2.4873948097228999</c:v>
                </c:pt>
                <c:pt idx="4">
                  <c:v>2.5678052902221702</c:v>
                </c:pt>
                <c:pt idx="5">
                  <c:v>2.60728788375854</c:v>
                </c:pt>
                <c:pt idx="6">
                  <c:v>2.5848412513732901</c:v>
                </c:pt>
                <c:pt idx="7">
                  <c:v>2.4928815364837602</c:v>
                </c:pt>
                <c:pt idx="8">
                  <c:v>2.3391568660736102</c:v>
                </c:pt>
                <c:pt idx="9">
                  <c:v>2.1451272964477499</c:v>
                </c:pt>
                <c:pt idx="10">
                  <c:v>1.9413702487945601</c:v>
                </c:pt>
                <c:pt idx="11">
                  <c:v>1.7613006830215501</c:v>
                </c:pt>
                <c:pt idx="12">
                  <c:v>1.6347172260284399</c:v>
                </c:pt>
                <c:pt idx="13">
                  <c:v>1.58251440525055</c:v>
                </c:pt>
                <c:pt idx="14">
                  <c:v>1.6133759021759</c:v>
                </c:pt>
                <c:pt idx="15">
                  <c:v>1.7227748632430999</c:v>
                </c:pt>
                <c:pt idx="16">
                  <c:v>1.8942135572433501</c:v>
                </c:pt>
                <c:pt idx="17">
                  <c:v>2.1024692058563201</c:v>
                </c:pt>
                <c:pt idx="18">
                  <c:v>2.3182537555694598</c:v>
                </c:pt>
                <c:pt idx="19">
                  <c:v>2.5133297443389901</c:v>
                </c:pt>
                <c:pt idx="20">
                  <c:v>2.6649284362793</c:v>
                </c:pt>
                <c:pt idx="21">
                  <c:v>2.7585761547088601</c:v>
                </c:pt>
                <c:pt idx="22">
                  <c:v>2.7890362739563002</c:v>
                </c:pt>
                <c:pt idx="23">
                  <c:v>2.75958180427551</c:v>
                </c:pt>
                <c:pt idx="24">
                  <c:v>2.6801996231079102</c:v>
                </c:pt>
                <c:pt idx="25">
                  <c:v>2.56539058685303</c:v>
                </c:pt>
                <c:pt idx="26">
                  <c:v>2.4320256710052499</c:v>
                </c:pt>
                <c:pt idx="27">
                  <c:v>2.2971818447113002</c:v>
                </c:pt>
                <c:pt idx="28">
                  <c:v>2.1758434772491499</c:v>
                </c:pt>
                <c:pt idx="29">
                  <c:v>2.0789725780487101</c:v>
                </c:pt>
                <c:pt idx="30">
                  <c:v>2.0128214359283398</c:v>
                </c:pt>
                <c:pt idx="31">
                  <c:v>1.9795157909393299</c:v>
                </c:pt>
                <c:pt idx="32">
                  <c:v>1.9781028032302901</c:v>
                </c:pt>
                <c:pt idx="33">
                  <c:v>2.0055561065673801</c:v>
                </c:pt>
                <c:pt idx="34">
                  <c:v>2.0576319694518999</c:v>
                </c:pt>
                <c:pt idx="35">
                  <c:v>2.1294457912445099</c:v>
                </c:pt>
                <c:pt idx="36">
                  <c:v>2.21562623977661</c:v>
                </c:pt>
                <c:pt idx="37">
                  <c:v>2.3100848197936998</c:v>
                </c:pt>
                <c:pt idx="38">
                  <c:v>2.4055860042571999</c:v>
                </c:pt>
                <c:pt idx="39">
                  <c:v>2.49346947669983</c:v>
                </c:pt>
                <c:pt idx="40">
                  <c:v>2.5639903545379599</c:v>
                </c:pt>
                <c:pt idx="41">
                  <c:v>2.6076409816741899</c:v>
                </c:pt>
                <c:pt idx="42">
                  <c:v>2.6169748306274401</c:v>
                </c:pt>
                <c:pt idx="43">
                  <c:v>2.5880317687988299</c:v>
                </c:pt>
                <c:pt idx="44">
                  <c:v>2.5207459926605198</c:v>
                </c:pt>
                <c:pt idx="45">
                  <c:v>2.4187691211700399</c:v>
                </c:pt>
                <c:pt idx="46">
                  <c:v>2.2895653247833301</c:v>
                </c:pt>
                <c:pt idx="47">
                  <c:v>2.1445772647857702</c:v>
                </c:pt>
                <c:pt idx="48">
                  <c:v>1.9987871646881099</c:v>
                </c:pt>
                <c:pt idx="49">
                  <c:v>1.8694539070129399</c:v>
                </c:pt>
                <c:pt idx="50">
                  <c:v>1.7741512060165401</c:v>
                </c:pt>
                <c:pt idx="51">
                  <c:v>1.7284187078476001</c:v>
                </c:pt>
                <c:pt idx="52">
                  <c:v>1.7434955835342401</c:v>
                </c:pt>
                <c:pt idx="53">
                  <c:v>1.8245187997818</c:v>
                </c:pt>
                <c:pt idx="54">
                  <c:v>1.96929323673248</c:v>
                </c:pt>
                <c:pt idx="55">
                  <c:v>2.16769170761108</c:v>
                </c:pt>
                <c:pt idx="56">
                  <c:v>2.4017651081085201</c:v>
                </c:pt>
                <c:pt idx="57">
                  <c:v>2.6467120647430402</c:v>
                </c:pt>
                <c:pt idx="58">
                  <c:v>2.8728883266449001</c:v>
                </c:pt>
                <c:pt idx="59">
                  <c:v>3.0490307807922399</c:v>
                </c:pt>
                <c:pt idx="60">
                  <c:v>3.1465935707092298</c:v>
                </c:pt>
                <c:pt idx="61">
                  <c:v>3.1443395614624001</c:v>
                </c:pt>
                <c:pt idx="62">
                  <c:v>3.0320477485656698</c:v>
                </c:pt>
                <c:pt idx="63">
                  <c:v>2.8130662441253702</c:v>
                </c:pt>
                <c:pt idx="64">
                  <c:v>2.50552582740784</c:v>
                </c:pt>
                <c:pt idx="65">
                  <c:v>2.1414518356323198</c:v>
                </c:pt>
                <c:pt idx="66">
                  <c:v>1.7632572650909399</c:v>
                </c:pt>
                <c:pt idx="67">
                  <c:v>1.4182649850845299</c:v>
                </c:pt>
                <c:pt idx="68">
                  <c:v>1.15257549285889</c:v>
                </c:pt>
                <c:pt idx="69">
                  <c:v>1.005455493927</c:v>
                </c:pt>
                <c:pt idx="70">
                  <c:v>1.00452697277069</c:v>
                </c:pt>
                <c:pt idx="71">
                  <c:v>1.1619117259979199</c:v>
                </c:pt>
                <c:pt idx="72">
                  <c:v>1.47172439098358</c:v>
                </c:pt>
                <c:pt idx="73">
                  <c:v>1.90929555892944</c:v>
                </c:pt>
                <c:pt idx="74">
                  <c:v>2.43234419822693</c:v>
                </c:pt>
                <c:pt idx="75">
                  <c:v>2.98450875282288</c:v>
                </c:pt>
                <c:pt idx="76">
                  <c:v>3.5012967586517298</c:v>
                </c:pt>
                <c:pt idx="77">
                  <c:v>3.9177167415618901</c:v>
                </c:pt>
                <c:pt idx="78">
                  <c:v>4.1764764785766602</c:v>
                </c:pt>
                <c:pt idx="79">
                  <c:v>4.2355995178222701</c:v>
                </c:pt>
                <c:pt idx="80">
                  <c:v>4.0745081901550302</c:v>
                </c:pt>
                <c:pt idx="81">
                  <c:v>3.6978402137756401</c:v>
                </c:pt>
                <c:pt idx="82">
                  <c:v>3.1359419822692902</c:v>
                </c:pt>
                <c:pt idx="83">
                  <c:v>2.4419136047363299</c:v>
                </c:pt>
                <c:pt idx="84">
                  <c:v>1.6856774091720601</c:v>
                </c:pt>
                <c:pt idx="85">
                  <c:v>0.94629061222076405</c:v>
                </c:pt>
                <c:pt idx="86">
                  <c:v>0.304058998823166</c:v>
                </c:pt>
                <c:pt idx="87">
                  <c:v>-0.167226642370224</c:v>
                </c:pt>
                <c:pt idx="88">
                  <c:v>-0.40797454118728599</c:v>
                </c:pt>
                <c:pt idx="89">
                  <c:v>-0.37973338365554798</c:v>
                </c:pt>
                <c:pt idx="90" formatCode="0.00E+00">
                  <c:v>-7.0418454706668895E-2</c:v>
                </c:pt>
                <c:pt idx="91">
                  <c:v>0.50310301780700695</c:v>
                </c:pt>
                <c:pt idx="92">
                  <c:v>1.29552054405212</c:v>
                </c:pt>
                <c:pt idx="93">
                  <c:v>2.2367014884948699</c:v>
                </c:pt>
                <c:pt idx="94">
                  <c:v>3.2379059791564901</c:v>
                </c:pt>
                <c:pt idx="95">
                  <c:v>4.1999592781066903</c:v>
                </c:pt>
                <c:pt idx="96">
                  <c:v>5.02282619476318</c:v>
                </c:pt>
                <c:pt idx="97">
                  <c:v>5.6154370307922399</c:v>
                </c:pt>
                <c:pt idx="98">
                  <c:v>5.9045367240905797</c:v>
                </c:pt>
                <c:pt idx="99">
                  <c:v>5.8426461219787598</c:v>
                </c:pt>
                <c:pt idx="100">
                  <c:v>5.4157443046569798</c:v>
                </c:pt>
                <c:pt idx="101">
                  <c:v>4.6487574577331499</c:v>
                </c:pt>
                <c:pt idx="102">
                  <c:v>3.6060414314270002</c:v>
                </c:pt>
                <c:pt idx="103">
                  <c:v>2.3858280181884801</c:v>
                </c:pt>
                <c:pt idx="104">
                  <c:v>1.10964143276215</c:v>
                </c:pt>
                <c:pt idx="105" formatCode="0.00E+00">
                  <c:v>-9.1339841485023499E-2</c:v>
                </c:pt>
                <c:pt idx="106">
                  <c:v>-1.09107530117035</c:v>
                </c:pt>
                <c:pt idx="107">
                  <c:v>-1.7828605175018299</c:v>
                </c:pt>
                <c:pt idx="108">
                  <c:v>-2.0912008285522501</c:v>
                </c:pt>
                <c:pt idx="109">
                  <c:v>-1.9798278808593801</c:v>
                </c:pt>
                <c:pt idx="110">
                  <c:v>-1.45505475997925</c:v>
                </c:pt>
                <c:pt idx="111">
                  <c:v>-0.56455117464065596</c:v>
                </c:pt>
                <c:pt idx="112">
                  <c:v>0.60792875289917003</c:v>
                </c:pt>
                <c:pt idx="113">
                  <c:v>1.9510631561279299</c:v>
                </c:pt>
                <c:pt idx="114">
                  <c:v>3.33662033081055</c:v>
                </c:pt>
                <c:pt idx="115">
                  <c:v>4.6312513351440403</c:v>
                </c:pt>
                <c:pt idx="116">
                  <c:v>5.7086434364318803</c:v>
                </c:pt>
                <c:pt idx="117">
                  <c:v>6.4616031646728498</c:v>
                </c:pt>
                <c:pt idx="118">
                  <c:v>6.8136491775512704</c:v>
                </c:pt>
                <c:pt idx="119">
                  <c:v>6.7287478446960396</c:v>
                </c:pt>
                <c:pt idx="120">
                  <c:v>6.2168107032775897</c:v>
                </c:pt>
                <c:pt idx="121">
                  <c:v>5.33321189880371</c:v>
                </c:pt>
                <c:pt idx="122">
                  <c:v>4.1721425056457502</c:v>
                </c:pt>
                <c:pt idx="123">
                  <c:v>2.8552050590515101</c:v>
                </c:pt>
                <c:pt idx="124">
                  <c:v>1.51746201515198</c:v>
                </c:pt>
                <c:pt idx="125">
                  <c:v>0.29289194941520702</c:v>
                </c:pt>
                <c:pt idx="126">
                  <c:v>-0.69945776462554898</c:v>
                </c:pt>
                <c:pt idx="127">
                  <c:v>-1.3678455352783201</c:v>
                </c:pt>
                <c:pt idx="128">
                  <c:v>-1.6575552225112899</c:v>
                </c:pt>
                <c:pt idx="129">
                  <c:v>-1.55620872974396</c:v>
                </c:pt>
                <c:pt idx="130">
                  <c:v>-1.09318470954895</c:v>
                </c:pt>
                <c:pt idx="131">
                  <c:v>-0.33333501219749501</c:v>
                </c:pt>
                <c:pt idx="132">
                  <c:v>0.63281780481338501</c:v>
                </c:pt>
                <c:pt idx="133">
                  <c:v>1.7000863552093499</c:v>
                </c:pt>
                <c:pt idx="134">
                  <c:v>2.7596530914306601</c:v>
                </c:pt>
                <c:pt idx="135">
                  <c:v>3.7095868587493901</c:v>
                </c:pt>
                <c:pt idx="136">
                  <c:v>4.4641971588134801</c:v>
                </c:pt>
                <c:pt idx="137">
                  <c:v>4.9613928794860804</c:v>
                </c:pt>
                <c:pt idx="138">
                  <c:v>5.1675047874450701</c:v>
                </c:pt>
                <c:pt idx="139">
                  <c:v>5.0793914794921902</c:v>
                </c:pt>
                <c:pt idx="140">
                  <c:v>4.7237787246704102</c:v>
                </c:pt>
                <c:pt idx="141">
                  <c:v>4.1537790298461896</c:v>
                </c:pt>
                <c:pt idx="142">
                  <c:v>3.4426226615905802</c:v>
                </c:pt>
                <c:pt idx="143">
                  <c:v>2.67511057853699</c:v>
                </c:pt>
                <c:pt idx="144">
                  <c:v>1.93784332275391</c:v>
                </c:pt>
                <c:pt idx="145">
                  <c:v>1.3094109296798699</c:v>
                </c:pt>
                <c:pt idx="146">
                  <c:v>0.85157561302185103</c:v>
                </c:pt>
                <c:pt idx="147">
                  <c:v>0.60262542963027999</c:v>
                </c:pt>
                <c:pt idx="148">
                  <c:v>0.57403373718261697</c:v>
                </c:pt>
                <c:pt idx="149">
                  <c:v>0.75092750787734996</c:v>
                </c:pt>
                <c:pt idx="150">
                  <c:v>1.09585750102997</c:v>
                </c:pt>
                <c:pt idx="151">
                  <c:v>1.5546667575836199</c:v>
                </c:pt>
                <c:pt idx="152">
                  <c:v>2.0632550716400102</c:v>
                </c:pt>
                <c:pt idx="153">
                  <c:v>2.5547113418579102</c:v>
                </c:pt>
                <c:pt idx="154">
                  <c:v>2.9665372371673602</c:v>
                </c:pt>
                <c:pt idx="155">
                  <c:v>3.2474851608276398</c:v>
                </c:pt>
                <c:pt idx="156">
                  <c:v>3.36333203315735</c:v>
                </c:pt>
                <c:pt idx="157">
                  <c:v>3.30101490020752</c:v>
                </c:pt>
                <c:pt idx="158">
                  <c:v>3.0705904960632302</c:v>
                </c:pt>
                <c:pt idx="159">
                  <c:v>2.70420122146606</c:v>
                </c:pt>
                <c:pt idx="160">
                  <c:v>2.25189280509949</c:v>
                </c:pt>
                <c:pt idx="161">
                  <c:v>1.77504122257233</c:v>
                </c:pt>
                <c:pt idx="162">
                  <c:v>1.3382638692855799</c:v>
                </c:pt>
                <c:pt idx="163">
                  <c:v>1.0010582208633401</c:v>
                </c:pt>
                <c:pt idx="164">
                  <c:v>0.81057435274124101</c:v>
                </c:pt>
                <c:pt idx="165">
                  <c:v>0.79630935192108199</c:v>
                </c:pt>
                <c:pt idx="166">
                  <c:v>0.96712756156921398</c:v>
                </c:pt>
                <c:pt idx="167">
                  <c:v>1.31056272983551</c:v>
                </c:pt>
                <c:pt idx="168">
                  <c:v>1.7941963672637899</c:v>
                </c:pt>
                <c:pt idx="169">
                  <c:v>2.3688411712646502</c:v>
                </c:pt>
                <c:pt idx="170">
                  <c:v>2.97326588630676</c:v>
                </c:pt>
                <c:pt idx="171">
                  <c:v>3.5404703617095898</c:v>
                </c:pt>
                <c:pt idx="172">
                  <c:v>4.0053663253784197</c:v>
                </c:pt>
                <c:pt idx="173">
                  <c:v>4.31288766860962</c:v>
                </c:pt>
                <c:pt idx="174">
                  <c:v>4.42478322982788</c:v>
                </c:pt>
                <c:pt idx="175">
                  <c:v>4.3238835334777797</c:v>
                </c:pt>
                <c:pt idx="176">
                  <c:v>4.0154767036437997</c:v>
                </c:pt>
                <c:pt idx="177">
                  <c:v>3.52605032920837</c:v>
                </c:pt>
                <c:pt idx="178">
                  <c:v>2.9001011848449698</c:v>
                </c:pt>
                <c:pt idx="179">
                  <c:v>2.1956157684326199</c:v>
                </c:pt>
                <c:pt idx="180">
                  <c:v>1.47839832305908</c:v>
                </c:pt>
                <c:pt idx="181">
                  <c:v>0.81549698114395097</c:v>
                </c:pt>
                <c:pt idx="182">
                  <c:v>0.26839309930801403</c:v>
                </c:pt>
                <c:pt idx="183">
                  <c:v>-0.112944461405277</c:v>
                </c:pt>
                <c:pt idx="184">
                  <c:v>-0.29427018761634799</c:v>
                </c:pt>
                <c:pt idx="185">
                  <c:v>-0.25930774211883501</c:v>
                </c:pt>
                <c:pt idx="186" formatCode="0.00E+00">
                  <c:v>-1.0381468571722501E-2</c:v>
                </c:pt>
                <c:pt idx="187">
                  <c:v>0.43223085999488797</c:v>
                </c:pt>
                <c:pt idx="188">
                  <c:v>1.0321363210678101</c:v>
                </c:pt>
                <c:pt idx="189">
                  <c:v>1.73995804786682</c:v>
                </c:pt>
                <c:pt idx="190">
                  <c:v>2.49772000312805</c:v>
                </c:pt>
                <c:pt idx="191">
                  <c:v>3.2439739704132098</c:v>
                </c:pt>
                <c:pt idx="192">
                  <c:v>3.91886329650879</c:v>
                </c:pt>
                <c:pt idx="193">
                  <c:v>4.4684972763061497</c:v>
                </c:pt>
                <c:pt idx="194">
                  <c:v>4.84847116470337</c:v>
                </c:pt>
                <c:pt idx="195">
                  <c:v>5.0266523361206099</c:v>
                </c:pt>
                <c:pt idx="196">
                  <c:v>4.9854264259338397</c:v>
                </c:pt>
                <c:pt idx="197">
                  <c:v>4.7234454154968297</c:v>
                </c:pt>
                <c:pt idx="198">
                  <c:v>4.2568612098693803</c:v>
                </c:pt>
                <c:pt idx="199">
                  <c:v>3.61957812309265</c:v>
                </c:pt>
                <c:pt idx="200">
                  <c:v>2.8615806102752699</c:v>
                </c:pt>
                <c:pt idx="201">
                  <c:v>2.0450460910797101</c:v>
                </c:pt>
                <c:pt idx="202">
                  <c:v>1.23897981643677</c:v>
                </c:pt>
                <c:pt idx="203">
                  <c:v>0.51326996088027999</c:v>
                </c:pt>
                <c:pt idx="204" formatCode="0.00E+00">
                  <c:v>-6.75189644098282E-2</c:v>
                </c:pt>
                <c:pt idx="205">
                  <c:v>-0.45027399063110402</c:v>
                </c:pt>
                <c:pt idx="206">
                  <c:v>-0.598685503005981</c:v>
                </c:pt>
                <c:pt idx="207">
                  <c:v>-0.49713271856308</c:v>
                </c:pt>
                <c:pt idx="208">
                  <c:v>-0.15257485210895499</c:v>
                </c:pt>
                <c:pt idx="209">
                  <c:v>0.40584260225295998</c:v>
                </c:pt>
                <c:pt idx="210">
                  <c:v>1.12946236133575</c:v>
                </c:pt>
                <c:pt idx="211">
                  <c:v>1.9547199010848999</c:v>
                </c:pt>
                <c:pt idx="212">
                  <c:v>2.8090262413024898</c:v>
                </c:pt>
                <c:pt idx="213">
                  <c:v>3.61721539497375</c:v>
                </c:pt>
                <c:pt idx="214">
                  <c:v>4.3079762458801296</c:v>
                </c:pt>
                <c:pt idx="215">
                  <c:v>4.8197937011718803</c:v>
                </c:pt>
                <c:pt idx="216">
                  <c:v>5.1060166358947798</c:v>
                </c:pt>
                <c:pt idx="217">
                  <c:v>5.1390690803527797</c:v>
                </c:pt>
                <c:pt idx="218">
                  <c:v>4.91365623474121</c:v>
                </c:pt>
                <c:pt idx="219">
                  <c:v>4.4482707977294904</c:v>
                </c:pt>
                <c:pt idx="220">
                  <c:v>3.7841446399688698</c:v>
                </c:pt>
                <c:pt idx="221">
                  <c:v>2.9816603660583501</c:v>
                </c:pt>
                <c:pt idx="222">
                  <c:v>2.1151931285858199</c:v>
                </c:pt>
                <c:pt idx="223">
                  <c:v>1.26672470569611</c:v>
                </c:pt>
                <c:pt idx="224">
                  <c:v>0.51818323135375999</c:v>
                </c:pt>
                <c:pt idx="225" formatCode="0.00E+00">
                  <c:v>-5.6901473551988602E-2</c:v>
                </c:pt>
                <c:pt idx="226">
                  <c:v>-0.40126401185989402</c:v>
                </c:pt>
                <c:pt idx="227">
                  <c:v>-0.48021283745765703</c:v>
                </c:pt>
                <c:pt idx="228">
                  <c:v>-0.28551054000854498</c:v>
                </c:pt>
                <c:pt idx="229">
                  <c:v>0.16365565359592399</c:v>
                </c:pt>
                <c:pt idx="230">
                  <c:v>0.82263714075088501</c:v>
                </c:pt>
                <c:pt idx="231">
                  <c:v>1.6257977485656701</c:v>
                </c:pt>
                <c:pt idx="232">
                  <c:v>2.4928815364837602</c:v>
                </c:pt>
                <c:pt idx="233">
                  <c:v>3.3366405963897701</c:v>
                </c:pt>
                <c:pt idx="234">
                  <c:v>4.0711979866027797</c:v>
                </c:pt>
                <c:pt idx="235">
                  <c:v>4.6207399368286097</c:v>
                </c:pt>
                <c:pt idx="236">
                  <c:v>4.92775535583496</c:v>
                </c:pt>
                <c:pt idx="237">
                  <c:v>4.9595503807067898</c:v>
                </c:pt>
                <c:pt idx="238">
                  <c:v>4.7120113372802699</c:v>
                </c:pt>
                <c:pt idx="239">
                  <c:v>4.2102355957031303</c:v>
                </c:pt>
                <c:pt idx="240">
                  <c:v>3.5062186717987101</c:v>
                </c:pt>
                <c:pt idx="241">
                  <c:v>2.6738016605377202</c:v>
                </c:pt>
                <c:pt idx="242">
                  <c:v>1.8011237382888801</c:v>
                </c:pt>
                <c:pt idx="243">
                  <c:v>0.98132497072219904</c:v>
                </c:pt>
                <c:pt idx="244">
                  <c:v>0.30249214172363298</c:v>
                </c:pt>
                <c:pt idx="245">
                  <c:v>-0.162099599838257</c:v>
                </c:pt>
                <c:pt idx="246">
                  <c:v>-0.36231824755668601</c:v>
                </c:pt>
                <c:pt idx="247">
                  <c:v>-0.27693432569503801</c:v>
                </c:pt>
                <c:pt idx="248" formatCode="0.00E+00">
                  <c:v>8.4068574011325906E-2</c:v>
                </c:pt>
                <c:pt idx="249">
                  <c:v>0.68090689182281505</c:v>
                </c:pt>
                <c:pt idx="250">
                  <c:v>1.44876849651337</c:v>
                </c:pt>
                <c:pt idx="251">
                  <c:v>2.3051617145538299</c:v>
                </c:pt>
                <c:pt idx="252">
                  <c:v>3.1589264869689901</c:v>
                </c:pt>
                <c:pt idx="253">
                  <c:v>3.91999363899231</c:v>
                </c:pt>
                <c:pt idx="254">
                  <c:v>4.5088481903076199</c:v>
                </c:pt>
                <c:pt idx="255">
                  <c:v>4.8645925521850604</c:v>
                </c:pt>
                <c:pt idx="256">
                  <c:v>4.9507570266723597</c:v>
                </c:pt>
                <c:pt idx="257">
                  <c:v>4.7585177421569798</c:v>
                </c:pt>
                <c:pt idx="258">
                  <c:v>4.3074111938476598</c:v>
                </c:pt>
                <c:pt idx="259">
                  <c:v>3.6437120437622101</c:v>
                </c:pt>
                <c:pt idx="260">
                  <c:v>2.8362982273101802</c:v>
                </c:pt>
                <c:pt idx="261">
                  <c:v>1.9698684215545701</c:v>
                </c:pt>
                <c:pt idx="262">
                  <c:v>1.1359211206436199</c:v>
                </c:pt>
                <c:pt idx="263">
                  <c:v>0.42260009050369302</c:v>
                </c:pt>
                <c:pt idx="264" formatCode="0.00E+00">
                  <c:v>-9.5170050859451294E-2</c:v>
                </c:pt>
                <c:pt idx="265">
                  <c:v>-0.363906741142273</c:v>
                </c:pt>
                <c:pt idx="266">
                  <c:v>-0.35723426938057001</c:v>
                </c:pt>
                <c:pt idx="267" formatCode="0.00E+00">
                  <c:v>-7.8423045575618702E-2</c:v>
                </c:pt>
                <c:pt idx="268">
                  <c:v>0.44053664803504899</c:v>
                </c:pt>
                <c:pt idx="269">
                  <c:v>1.1431471109390301</c:v>
                </c:pt>
                <c:pt idx="270">
                  <c:v>1.95510578155518</c:v>
                </c:pt>
                <c:pt idx="271">
                  <c:v>2.79250288009644</c:v>
                </c:pt>
                <c:pt idx="272">
                  <c:v>3.5706436634063698</c:v>
                </c:pt>
                <c:pt idx="273">
                  <c:v>4.2125730514526403</c:v>
                </c:pt>
                <c:pt idx="274">
                  <c:v>4.6563658714294398</c:v>
                </c:pt>
                <c:pt idx="275">
                  <c:v>4.86057472229004</c:v>
                </c:pt>
                <c:pt idx="276">
                  <c:v>4.8076372146606401</c:v>
                </c:pt>
                <c:pt idx="277">
                  <c:v>4.5053281784057599</c:v>
                </c:pt>
                <c:pt idx="278">
                  <c:v>3.9860181808471702</c:v>
                </c:pt>
                <c:pt idx="279">
                  <c:v>3.3033597469329798</c:v>
                </c:pt>
                <c:pt idx="280">
                  <c:v>2.5265023708343501</c:v>
                </c:pt>
                <c:pt idx="281">
                  <c:v>1.7325907945632899</c:v>
                </c:pt>
                <c:pt idx="282">
                  <c:v>0.99875956773757901</c:v>
                </c:pt>
                <c:pt idx="283">
                  <c:v>0.39472019672393799</c:v>
                </c:pt>
                <c:pt idx="284" formatCode="0.00E+00">
                  <c:v>-2.3406287655234299E-2</c:v>
                </c:pt>
                <c:pt idx="285">
                  <c:v>-0.21770766377449</c:v>
                </c:pt>
                <c:pt idx="286">
                  <c:v>-0.17156295478344</c:v>
                </c:pt>
                <c:pt idx="287">
                  <c:v>0.108938775956631</c:v>
                </c:pt>
                <c:pt idx="288">
                  <c:v>0.59546935558319103</c:v>
                </c:pt>
                <c:pt idx="289">
                  <c:v>1.2399978637695299</c:v>
                </c:pt>
                <c:pt idx="290">
                  <c:v>1.97936391830444</c:v>
                </c:pt>
                <c:pt idx="291">
                  <c:v>2.74139380455017</c:v>
                </c:pt>
                <c:pt idx="292">
                  <c:v>3.4519953727722199</c:v>
                </c:pt>
                <c:pt idx="293">
                  <c:v>4.0426788330078098</c:v>
                </c:pt>
                <c:pt idx="294">
                  <c:v>4.4577126502990696</c:v>
                </c:pt>
                <c:pt idx="295">
                  <c:v>4.65997362136841</c:v>
                </c:pt>
                <c:pt idx="296">
                  <c:v>4.63456010818481</c:v>
                </c:pt>
                <c:pt idx="297">
                  <c:v>4.3895893096923801</c:v>
                </c:pt>
                <c:pt idx="298">
                  <c:v>3.9543085098266602</c:v>
                </c:pt>
                <c:pt idx="299">
                  <c:v>3.3751087188720699</c:v>
                </c:pt>
                <c:pt idx="300">
                  <c:v>2.7101259231567401</c:v>
                </c:pt>
                <c:pt idx="301">
                  <c:v>2.0231416225433398</c:v>
                </c:pt>
                <c:pt idx="302">
                  <c:v>1.3773612976074201</c:v>
                </c:pt>
                <c:pt idx="303">
                  <c:v>0.82949048280715898</c:v>
                </c:pt>
                <c:pt idx="304">
                  <c:v>0.42466899752616899</c:v>
                </c:pt>
                <c:pt idx="305">
                  <c:v>0.192836359143257</c:v>
                </c:pt>
                <c:pt idx="306">
                  <c:v>0.146798521280289</c:v>
                </c:pt>
                <c:pt idx="307">
                  <c:v>0.28195697069168102</c:v>
                </c:pt>
                <c:pt idx="308">
                  <c:v>0.57761192321777299</c:v>
                </c:pt>
                <c:pt idx="309">
                  <c:v>0.99988645315170299</c:v>
                </c:pt>
                <c:pt idx="310">
                  <c:v>1.5062063932418801</c:v>
                </c:pt>
                <c:pt idx="311">
                  <c:v>2.05069923400879</c:v>
                </c:pt>
                <c:pt idx="312">
                  <c:v>2.5891845226287802</c:v>
                </c:pt>
                <c:pt idx="313">
                  <c:v>3.08278131484985</c:v>
                </c:pt>
                <c:pt idx="314">
                  <c:v>3.4997756481170699</c:v>
                </c:pt>
                <c:pt idx="315">
                  <c:v>3.8160459995269802</c:v>
                </c:pt>
                <c:pt idx="316">
                  <c:v>4.0148210525512704</c:v>
                </c:pt>
                <c:pt idx="317">
                  <c:v>4.0862517356872603</c:v>
                </c:pt>
                <c:pt idx="318">
                  <c:v>4.0272517204284703</c:v>
                </c:pt>
                <c:pt idx="319">
                  <c:v>3.8419375419616699</c:v>
                </c:pt>
                <c:pt idx="320">
                  <c:v>3.54216384887695</c:v>
                </c:pt>
                <c:pt idx="321">
                  <c:v>3.1474018096923801</c:v>
                </c:pt>
                <c:pt idx="322">
                  <c:v>2.6840009689331099</c:v>
                </c:pt>
                <c:pt idx="323">
                  <c:v>2.18471431732178</c:v>
                </c:pt>
                <c:pt idx="324">
                  <c:v>1.6879768371582</c:v>
                </c:pt>
                <c:pt idx="325">
                  <c:v>1.2352329492569001</c:v>
                </c:pt>
                <c:pt idx="326">
                  <c:v>0.866421699523926</c:v>
                </c:pt>
                <c:pt idx="327">
                  <c:v>0.61506676673889205</c:v>
                </c:pt>
                <c:pt idx="328">
                  <c:v>0.50400573015213002</c:v>
                </c:pt>
                <c:pt idx="329">
                  <c:v>0.54257142543792702</c:v>
                </c:pt>
                <c:pt idx="330">
                  <c:v>0.72554785013198897</c:v>
                </c:pt>
                <c:pt idx="331">
                  <c:v>1.03380119800568</c:v>
                </c:pt>
                <c:pt idx="332">
                  <c:v>1.4364327192306501</c:v>
                </c:pt>
                <c:pt idx="333">
                  <c:v>1.8941630125045801</c:v>
                </c:pt>
                <c:pt idx="334">
                  <c:v>2.3636019229888898</c:v>
                </c:pt>
                <c:pt idx="335">
                  <c:v>2.80208492279053</c:v>
                </c:pt>
                <c:pt idx="336">
                  <c:v>3.1726152896881099</c:v>
                </c:pt>
                <c:pt idx="337">
                  <c:v>3.4479310512542698</c:v>
                </c:pt>
                <c:pt idx="338">
                  <c:v>3.6127634048461901</c:v>
                </c:pt>
                <c:pt idx="339">
                  <c:v>3.6640105247497599</c:v>
                </c:pt>
                <c:pt idx="340">
                  <c:v>3.60920977592468</c:v>
                </c:pt>
                <c:pt idx="341">
                  <c:v>3.46410036087036</c:v>
                </c:pt>
                <c:pt idx="342">
                  <c:v>3.2498481273651101</c:v>
                </c:pt>
                <c:pt idx="343">
                  <c:v>2.99021720886231</c:v>
                </c:pt>
                <c:pt idx="344">
                  <c:v>2.7090318202972399</c:v>
                </c:pt>
                <c:pt idx="345">
                  <c:v>2.4281427860260001</c:v>
                </c:pt>
                <c:pt idx="346">
                  <c:v>2.1658596992492698</c:v>
                </c:pt>
                <c:pt idx="347">
                  <c:v>1.9358395338058501</c:v>
                </c:pt>
                <c:pt idx="348">
                  <c:v>1.74661648273468</c:v>
                </c:pt>
                <c:pt idx="349">
                  <c:v>1.6020711660385101</c:v>
                </c:pt>
                <c:pt idx="350">
                  <c:v>1.5026770830154399</c:v>
                </c:pt>
                <c:pt idx="351">
                  <c:v>1.4469561576843299</c:v>
                </c:pt>
                <c:pt idx="352">
                  <c:v>1.4325704574585001</c:v>
                </c:pt>
                <c:pt idx="353">
                  <c:v>1.45679354667664</c:v>
                </c:pt>
                <c:pt idx="354">
                  <c:v>1.51655125617981</c:v>
                </c:pt>
                <c:pt idx="355">
                  <c:v>1.6083910465240501</c:v>
                </c:pt>
                <c:pt idx="356">
                  <c:v>1.72848808765411</c:v>
                </c:pt>
                <c:pt idx="357">
                  <c:v>1.87259304523468</c:v>
                </c:pt>
                <c:pt idx="358">
                  <c:v>2.0358855724334699</c:v>
                </c:pt>
                <c:pt idx="359">
                  <c:v>2.2127990722656299</c:v>
                </c:pt>
                <c:pt idx="360">
                  <c:v>2.3969051837921098</c:v>
                </c:pt>
                <c:pt idx="361">
                  <c:v>2.5809063911438002</c:v>
                </c:pt>
                <c:pt idx="362">
                  <c:v>2.75678610801697</c:v>
                </c:pt>
                <c:pt idx="363">
                  <c:v>2.9161210060119598</c:v>
                </c:pt>
                <c:pt idx="364">
                  <c:v>3.0503180027008101</c:v>
                </c:pt>
                <c:pt idx="365">
                  <c:v>3.1506037712097199</c:v>
                </c:pt>
                <c:pt idx="366">
                  <c:v>3.20795845985413</c:v>
                </c:pt>
                <c:pt idx="367">
                  <c:v>3.2134251594543501</c:v>
                </c:pt>
                <c:pt idx="368">
                  <c:v>3.1592500209808398</c:v>
                </c:pt>
                <c:pt idx="369">
                  <c:v>3.0409126281738299</c:v>
                </c:pt>
                <c:pt idx="370">
                  <c:v>2.8591728210449201</c:v>
                </c:pt>
                <c:pt idx="371">
                  <c:v>2.62108302116394</c:v>
                </c:pt>
                <c:pt idx="372">
                  <c:v>2.3396151065826398</c:v>
                </c:pt>
                <c:pt idx="373">
                  <c:v>2.0325798988342298</c:v>
                </c:pt>
                <c:pt idx="374">
                  <c:v>1.7217829227447501</c:v>
                </c:pt>
                <c:pt idx="375">
                  <c:v>1.4322421550750699</c:v>
                </c:pt>
                <c:pt idx="376">
                  <c:v>1.19054543972015</c:v>
                </c:pt>
                <c:pt idx="377">
                  <c:v>1.0222460031509399</c:v>
                </c:pt>
                <c:pt idx="378">
                  <c:v>0.94877505302429199</c:v>
                </c:pt>
                <c:pt idx="379">
                  <c:v>0.98431897163391102</c:v>
                </c:pt>
                <c:pt idx="380">
                  <c:v>1.13336098194122</c:v>
                </c:pt>
                <c:pt idx="381">
                  <c:v>1.3894789218902599</c:v>
                </c:pt>
                <c:pt idx="382">
                  <c:v>1.7355138063430799</c:v>
                </c:pt>
                <c:pt idx="383">
                  <c:v>2.1449246406555198</c:v>
                </c:pt>
                <c:pt idx="384">
                  <c:v>2.5840322971343999</c:v>
                </c:pt>
                <c:pt idx="385">
                  <c:v>3.01485991477966</c:v>
                </c:pt>
                <c:pt idx="386">
                  <c:v>3.3982987403869598</c:v>
                </c:pt>
                <c:pt idx="387">
                  <c:v>3.6974461078643799</c:v>
                </c:pt>
                <c:pt idx="388">
                  <c:v>3.8810372352600102</c:v>
                </c:pt>
                <c:pt idx="389">
                  <c:v>3.9267957210540798</c:v>
                </c:pt>
                <c:pt idx="390">
                  <c:v>3.8242614269256601</c:v>
                </c:pt>
                <c:pt idx="391">
                  <c:v>3.5765643119811998</c:v>
                </c:pt>
                <c:pt idx="392">
                  <c:v>3.2008240222930899</c:v>
                </c:pt>
                <c:pt idx="393">
                  <c:v>2.7271254062652601</c:v>
                </c:pt>
                <c:pt idx="394">
                  <c:v>2.19623875617981</c:v>
                </c:pt>
                <c:pt idx="395">
                  <c:v>1.6562874317169201</c:v>
                </c:pt>
                <c:pt idx="396">
                  <c:v>1.15843594074249</c:v>
                </c:pt>
                <c:pt idx="397">
                  <c:v>0.75174897909164395</c:v>
                </c:pt>
                <c:pt idx="398">
                  <c:v>0.47779372334480302</c:v>
                </c:pt>
                <c:pt idx="399">
                  <c:v>0.365894585847855</c:v>
                </c:pt>
                <c:pt idx="400">
                  <c:v>0.42993214726448098</c:v>
                </c:pt>
                <c:pt idx="401">
                  <c:v>0.66707295179367099</c:v>
                </c:pt>
                <c:pt idx="402">
                  <c:v>1.0583077669143699</c:v>
                </c:pt>
                <c:pt idx="403">
                  <c:v>1.57041227817535</c:v>
                </c:pt>
                <c:pt idx="404">
                  <c:v>2.1588940620422399</c:v>
                </c:pt>
                <c:pt idx="405">
                  <c:v>2.7716736793518102</c:v>
                </c:pt>
                <c:pt idx="406">
                  <c:v>3.3534104824066202</c:v>
                </c:pt>
                <c:pt idx="407">
                  <c:v>3.8503248691558798</c:v>
                </c:pt>
                <c:pt idx="408">
                  <c:v>4.21527194976807</c:v>
                </c:pt>
                <c:pt idx="409">
                  <c:v>4.4123468399047896</c:v>
                </c:pt>
                <c:pt idx="410">
                  <c:v>4.4202570915222203</c:v>
                </c:pt>
                <c:pt idx="411">
                  <c:v>4.2341790199279803</c:v>
                </c:pt>
                <c:pt idx="412">
                  <c:v>3.8660941123962398</c:v>
                </c:pt>
                <c:pt idx="413">
                  <c:v>3.3441123962402299</c:v>
                </c:pt>
                <c:pt idx="414">
                  <c:v>2.7112739086151101</c:v>
                </c:pt>
                <c:pt idx="415">
                  <c:v>2.0230669975280802</c:v>
                </c:pt>
                <c:pt idx="416">
                  <c:v>1.3426933288574201</c:v>
                </c:pt>
                <c:pt idx="417">
                  <c:v>0.734560787677765</c:v>
                </c:pt>
                <c:pt idx="418">
                  <c:v>0.25703445076942399</c:v>
                </c:pt>
                <c:pt idx="419" formatCode="0.00E+00">
                  <c:v>-4.3902404606342302E-2</c:v>
                </c:pt>
                <c:pt idx="420">
                  <c:v>-0.138794735074043</c:v>
                </c:pt>
                <c:pt idx="421" formatCode="0.00E+00">
                  <c:v>-1.6838610172271701E-2</c:v>
                </c:pt>
                <c:pt idx="422">
                  <c:v>0.31350812315940901</c:v>
                </c:pt>
                <c:pt idx="423">
                  <c:v>0.82531297206878695</c:v>
                </c:pt>
                <c:pt idx="424">
                  <c:v>1.4754121303558401</c:v>
                </c:pt>
                <c:pt idx="425">
                  <c:v>2.2080781459808398</c:v>
                </c:pt>
                <c:pt idx="426">
                  <c:v>2.9599089622497599</c:v>
                </c:pt>
                <c:pt idx="427">
                  <c:v>3.6655020713806201</c:v>
                </c:pt>
                <c:pt idx="428">
                  <c:v>4.2633023262023899</c:v>
                </c:pt>
                <c:pt idx="429">
                  <c:v>4.7009868621826199</c:v>
                </c:pt>
                <c:pt idx="430">
                  <c:v>4.9398255348205602</c:v>
                </c:pt>
                <c:pt idx="431">
                  <c:v>4.9576463699340803</c:v>
                </c:pt>
                <c:pt idx="432">
                  <c:v>4.7503185272216797</c:v>
                </c:pt>
                <c:pt idx="433">
                  <c:v>4.3320050239562997</c:v>
                </c:pt>
                <c:pt idx="434">
                  <c:v>3.7345118522643999</c:v>
                </c:pt>
                <c:pt idx="435">
                  <c:v>3.00577664375305</c:v>
                </c:pt>
                <c:pt idx="436">
                  <c:v>2.2069754600524898</c:v>
                </c:pt>
                <c:pt idx="437">
                  <c:v>1.4076896905898999</c:v>
                </c:pt>
                <c:pt idx="438">
                  <c:v>0.67940026521682695</c:v>
                </c:pt>
                <c:pt idx="439">
                  <c:v>8.8289700448513003E-2</c:v>
                </c:pt>
                <c:pt idx="440">
                  <c:v>-0.31135961413383501</c:v>
                </c:pt>
                <c:pt idx="441">
                  <c:v>-0.48245334625244102</c:v>
                </c:pt>
                <c:pt idx="442">
                  <c:v>-0.40876752138137801</c:v>
                </c:pt>
                <c:pt idx="443" formatCode="0.00E+00">
                  <c:v>-9.6695028245449094E-2</c:v>
                </c:pt>
                <c:pt idx="444">
                  <c:v>0.42512828111648598</c:v>
                </c:pt>
                <c:pt idx="445">
                  <c:v>1.10843122005463</c:v>
                </c:pt>
                <c:pt idx="446">
                  <c:v>1.8899842500686601</c:v>
                </c:pt>
                <c:pt idx="447">
                  <c:v>2.69790482521057</c:v>
                </c:pt>
                <c:pt idx="448">
                  <c:v>3.4587326049804701</c:v>
                </c:pt>
                <c:pt idx="449">
                  <c:v>4.1042652130126998</c:v>
                </c:pt>
                <c:pt idx="450">
                  <c:v>4.5774464607238796</c:v>
                </c:pt>
                <c:pt idx="451">
                  <c:v>4.8370132446289098</c:v>
                </c:pt>
                <c:pt idx="452">
                  <c:v>4.8609738349914604</c:v>
                </c:pt>
                <c:pt idx="453">
                  <c:v>4.6489996910095197</c:v>
                </c:pt>
                <c:pt idx="454">
                  <c:v>4.2234544754028303</c:v>
                </c:pt>
                <c:pt idx="455">
                  <c:v>3.62835669517517</c:v>
                </c:pt>
                <c:pt idx="456">
                  <c:v>2.9256386756896999</c:v>
                </c:pt>
                <c:pt idx="457">
                  <c:v>2.1886219978332502</c:v>
                </c:pt>
                <c:pt idx="458">
                  <c:v>1.4935654401779199</c:v>
                </c:pt>
                <c:pt idx="459">
                  <c:v>0.91064256429672197</c:v>
                </c:pt>
                <c:pt idx="460">
                  <c:v>0.495812147855759</c:v>
                </c:pt>
                <c:pt idx="461">
                  <c:v>0.284712463617325</c:v>
                </c:pt>
                <c:pt idx="462">
                  <c:v>0.28924989700317399</c:v>
                </c:pt>
                <c:pt idx="463">
                  <c:v>0.49709230661392201</c:v>
                </c:pt>
                <c:pt idx="464">
                  <c:v>0.87381595373153698</c:v>
                </c:pt>
                <c:pt idx="465">
                  <c:v>1.3673242330551101</c:v>
                </c:pt>
                <c:pt idx="466">
                  <c:v>1.9142984151840201</c:v>
                </c:pt>
                <c:pt idx="467">
                  <c:v>2.4483110904693599</c:v>
                </c:pt>
                <c:pt idx="468">
                  <c:v>2.9085433483123802</c:v>
                </c:pt>
                <c:pt idx="469">
                  <c:v>3.24719905853271</c:v>
                </c:pt>
                <c:pt idx="470">
                  <c:v>3.4343833923339799</c:v>
                </c:pt>
                <c:pt idx="471">
                  <c:v>3.46023344993591</c:v>
                </c:pt>
                <c:pt idx="472">
                  <c:v>3.3345675468444802</c:v>
                </c:pt>
                <c:pt idx="473">
                  <c:v>3.0845406055450399</c:v>
                </c:pt>
                <c:pt idx="474">
                  <c:v>2.7508502006530802</c:v>
                </c:pt>
                <c:pt idx="475">
                  <c:v>2.3827445507049601</c:v>
                </c:pt>
                <c:pt idx="476">
                  <c:v>2.0321471691131601</c:v>
                </c:pt>
                <c:pt idx="477">
                  <c:v>1.74726915359497</c:v>
                </c:pt>
                <c:pt idx="478">
                  <c:v>1.5663471221923799</c:v>
                </c:pt>
                <c:pt idx="479">
                  <c:v>1.5124380588531501</c:v>
                </c:pt>
                <c:pt idx="480">
                  <c:v>1.59034276008606</c:v>
                </c:pt>
                <c:pt idx="481">
                  <c:v>1.7863062620162999</c:v>
                </c:pt>
                <c:pt idx="482">
                  <c:v>2.07073998451233</c:v>
                </c:pt>
                <c:pt idx="483">
                  <c:v>2.40323805809021</c:v>
                </c:pt>
                <c:pt idx="484">
                  <c:v>2.7382676601409899</c:v>
                </c:pt>
                <c:pt idx="485">
                  <c:v>3.0303361415863002</c:v>
                </c:pt>
                <c:pt idx="486">
                  <c:v>3.2384693622589098</c:v>
                </c:pt>
                <c:pt idx="487">
                  <c:v>3.3305242061614999</c:v>
                </c:pt>
                <c:pt idx="488">
                  <c:v>3.2873852252960201</c:v>
                </c:pt>
                <c:pt idx="489">
                  <c:v>3.10620069503784</c:v>
                </c:pt>
                <c:pt idx="490">
                  <c:v>2.8017151355743399</c:v>
                </c:pt>
                <c:pt idx="491">
                  <c:v>2.4053504467010498</c:v>
                </c:pt>
                <c:pt idx="492">
                  <c:v>1.96193540096283</c:v>
                </c:pt>
                <c:pt idx="493">
                  <c:v>1.5244343280792201</c:v>
                </c:pt>
                <c:pt idx="494">
                  <c:v>1.1472499370575</c:v>
                </c:pt>
                <c:pt idx="495">
                  <c:v>0.87903684377670299</c:v>
                </c:pt>
                <c:pt idx="496">
                  <c:v>0.75614607334136996</c:v>
                </c:pt>
                <c:pt idx="497">
                  <c:v>0.79779356718063399</c:v>
                </c:pt>
                <c:pt idx="498">
                  <c:v>1.0036816596984901</c:v>
                </c:pt>
                <c:pt idx="499">
                  <c:v>1.3542617559432999</c:v>
                </c:pt>
                <c:pt idx="500">
                  <c:v>1.8133573532104501</c:v>
                </c:pt>
                <c:pt idx="501">
                  <c:v>2.33265280723572</c:v>
                </c:pt>
                <c:pt idx="502">
                  <c:v>2.8572733402252202</c:v>
                </c:pt>
                <c:pt idx="503">
                  <c:v>3.3315985202789302</c:v>
                </c:pt>
                <c:pt idx="504">
                  <c:v>3.7046968936920202</c:v>
                </c:pt>
                <c:pt idx="505">
                  <c:v>3.9351072311401398</c:v>
                </c:pt>
                <c:pt idx="506">
                  <c:v>3.99495506286621</c:v>
                </c:pt>
                <c:pt idx="507">
                  <c:v>3.87336325645447</c:v>
                </c:pt>
                <c:pt idx="508">
                  <c:v>3.5788378715515101</c:v>
                </c:pt>
                <c:pt idx="509">
                  <c:v>3.1399505138397199</c:v>
                </c:pt>
                <c:pt idx="510">
                  <c:v>2.6033630371093799</c:v>
                </c:pt>
                <c:pt idx="511">
                  <c:v>2.0288774967193599</c:v>
                </c:pt>
                <c:pt idx="512">
                  <c:v>1.4820479154586801</c:v>
                </c:pt>
                <c:pt idx="513">
                  <c:v>1.02570748329163</c:v>
                </c:pt>
                <c:pt idx="514">
                  <c:v>0.71197450160980202</c:v>
                </c:pt>
                <c:pt idx="515">
                  <c:v>0.57609176635742199</c:v>
                </c:pt>
                <c:pt idx="516">
                  <c:v>0.63269716501235995</c:v>
                </c:pt>
                <c:pt idx="517">
                  <c:v>0.874630928039551</c:v>
                </c:pt>
                <c:pt idx="518">
                  <c:v>1.2738898992538501</c:v>
                </c:pt>
                <c:pt idx="519">
                  <c:v>1.7844226360321001</c:v>
                </c:pt>
                <c:pt idx="520">
                  <c:v>2.3466815948486301</c:v>
                </c:pt>
                <c:pt idx="521">
                  <c:v>2.8939876556396502</c:v>
                </c:pt>
                <c:pt idx="522">
                  <c:v>3.3604462146759002</c:v>
                </c:pt>
                <c:pt idx="523">
                  <c:v>3.6893861293792698</c:v>
                </c:pt>
                <c:pt idx="524">
                  <c:v>3.8408229351043701</c:v>
                </c:pt>
                <c:pt idx="525">
                  <c:v>3.7967057228088401</c:v>
                </c:pt>
                <c:pt idx="526">
                  <c:v>3.5630953311920202</c:v>
                </c:pt>
                <c:pt idx="527">
                  <c:v>3.1689898967742902</c:v>
                </c:pt>
                <c:pt idx="528">
                  <c:v>2.6622688770294198</c:v>
                </c:pt>
                <c:pt idx="529">
                  <c:v>2.1035180091857901</c:v>
                </c:pt>
                <c:pt idx="530">
                  <c:v>1.55868887901306</c:v>
                </c:pt>
                <c:pt idx="531">
                  <c:v>1.0915383100509599</c:v>
                </c:pt>
                <c:pt idx="532">
                  <c:v>0.75666445493698098</c:v>
                </c:pt>
                <c:pt idx="533">
                  <c:v>0.59372329711914096</c:v>
                </c:pt>
                <c:pt idx="534">
                  <c:v>0.62323635816574097</c:v>
                </c:pt>
                <c:pt idx="535">
                  <c:v>0.84439498186111495</c:v>
                </c:pt>
                <c:pt idx="536">
                  <c:v>1.2351893186569201</c:v>
                </c:pt>
                <c:pt idx="537">
                  <c:v>1.75484848022461</c:v>
                </c:pt>
                <c:pt idx="538">
                  <c:v>2.3482291698455802</c:v>
                </c:pt>
                <c:pt idx="539">
                  <c:v>2.95162010192871</c:v>
                </c:pt>
                <c:pt idx="540">
                  <c:v>3.4994430541992201</c:v>
                </c:pt>
                <c:pt idx="541">
                  <c:v>3.9312720298767099</c:v>
                </c:pt>
                <c:pt idx="542">
                  <c:v>4.1985502243042001</c:v>
                </c:pt>
                <c:pt idx="543">
                  <c:v>4.2702255249023402</c:v>
                </c:pt>
                <c:pt idx="544">
                  <c:v>4.1363162994384801</c:v>
                </c:pt>
                <c:pt idx="545">
                  <c:v>3.8087906837463401</c:v>
                </c:pt>
                <c:pt idx="546">
                  <c:v>3.3196952342987101</c:v>
                </c:pt>
                <c:pt idx="547">
                  <c:v>2.7171149253845202</c:v>
                </c:pt>
                <c:pt idx="548">
                  <c:v>2.0598850250244101</c:v>
                </c:pt>
                <c:pt idx="549">
                  <c:v>1.411780834198</c:v>
                </c:pt>
                <c:pt idx="550">
                  <c:v>0.83564150333404497</c:v>
                </c:pt>
                <c:pt idx="551">
                  <c:v>0.38763606548309298</c:v>
                </c:pt>
                <c:pt idx="552">
                  <c:v>0.111901327967644</c:v>
                </c:pt>
                <c:pt idx="553" formatCode="0.00E+00">
                  <c:v>3.61072793602943E-2</c:v>
                </c:pt>
                <c:pt idx="554">
                  <c:v>0.16866615414619399</c:v>
                </c:pt>
                <c:pt idx="555">
                  <c:v>0.49810653924942</c:v>
                </c:pt>
                <c:pt idx="556">
                  <c:v>0.99455910921096802</c:v>
                </c:pt>
                <c:pt idx="557">
                  <c:v>1.61290347576141</c:v>
                </c:pt>
                <c:pt idx="558">
                  <c:v>2.29704809188843</c:v>
                </c:pt>
                <c:pt idx="559">
                  <c:v>2.98494648933411</c:v>
                </c:pt>
                <c:pt idx="560">
                  <c:v>3.61404180526733</c:v>
                </c:pt>
                <c:pt idx="561">
                  <c:v>4.1268129348754901</c:v>
                </c:pt>
                <c:pt idx="562">
                  <c:v>4.4759902954101598</c:v>
                </c:pt>
                <c:pt idx="563">
                  <c:v>4.6290168762206996</c:v>
                </c:pt>
                <c:pt idx="564">
                  <c:v>4.5712981224060103</c:v>
                </c:pt>
                <c:pt idx="565">
                  <c:v>4.3077960014343297</c:v>
                </c:pt>
                <c:pt idx="566">
                  <c:v>3.8626325130462602</c:v>
                </c:pt>
                <c:pt idx="567">
                  <c:v>3.2767131328582799</c:v>
                </c:pt>
                <c:pt idx="568">
                  <c:v>2.6037058830261199</c:v>
                </c:pt>
                <c:pt idx="569">
                  <c:v>1.90492415428162</c:v>
                </c:pt>
                <c:pt idx="570">
                  <c:v>1.2437270879745499</c:v>
                </c:pt>
                <c:pt idx="571">
                  <c:v>0.67984700202941895</c:v>
                </c:pt>
                <c:pt idx="572">
                  <c:v>0.26391416788101202</c:v>
                </c:pt>
                <c:pt idx="573" formatCode="0.00E+00">
                  <c:v>3.2605621963739402E-2</c:v>
                </c:pt>
                <c:pt idx="574" formatCode="0.00E+00">
                  <c:v>5.0859162583947199E-3</c:v>
                </c:pt>
                <c:pt idx="575">
                  <c:v>0.18136842548847201</c:v>
                </c:pt>
                <c:pt idx="576">
                  <c:v>0.54282039403915405</c:v>
                </c:pt>
                <c:pt idx="577">
                  <c:v>1.0545115470886199</c:v>
                </c:pt>
                <c:pt idx="578">
                  <c:v>1.66889035701752</c:v>
                </c:pt>
                <c:pt idx="579">
                  <c:v>2.3302977085113499</c:v>
                </c:pt>
                <c:pt idx="580">
                  <c:v>2.9799096584320099</c:v>
                </c:pt>
                <c:pt idx="581">
                  <c:v>3.5607461929321298</c:v>
                </c:pt>
                <c:pt idx="582">
                  <c:v>4.02243995666504</c:v>
                </c:pt>
                <c:pt idx="583">
                  <c:v>4.3253951072692898</c:v>
                </c:pt>
                <c:pt idx="584">
                  <c:v>4.4441089630126998</c:v>
                </c:pt>
                <c:pt idx="585">
                  <c:v>4.3693871498107901</c:v>
                </c:pt>
                <c:pt idx="586">
                  <c:v>4.1091713905334499</c:v>
                </c:pt>
                <c:pt idx="587">
                  <c:v>3.6878321170806898</c:v>
                </c:pt>
                <c:pt idx="588">
                  <c:v>3.1438741683960001</c:v>
                </c:pt>
                <c:pt idx="589">
                  <c:v>2.5263917446136501</c:v>
                </c:pt>
                <c:pt idx="590">
                  <c:v>1.89073538780212</c:v>
                </c:pt>
                <c:pt idx="591">
                  <c:v>1.2937488555908201</c:v>
                </c:pt>
                <c:pt idx="592">
                  <c:v>0.78885149955749501</c:v>
                </c:pt>
                <c:pt idx="593">
                  <c:v>0.42122510075569197</c:v>
                </c:pt>
                <c:pt idx="594">
                  <c:v>0.22354494035243999</c:v>
                </c:pt>
                <c:pt idx="595">
                  <c:v>0.21282729506492601</c:v>
                </c:pt>
                <c:pt idx="596">
                  <c:v>0.38890680670738198</c:v>
                </c:pt>
                <c:pt idx="597">
                  <c:v>0.73473149538040206</c:v>
                </c:pt>
                <c:pt idx="598">
                  <c:v>1.2183102369308501</c:v>
                </c:pt>
                <c:pt idx="599">
                  <c:v>1.7959238290786701</c:v>
                </c:pt>
                <c:pt idx="600">
                  <c:v>2.4161949157714799</c:v>
                </c:pt>
                <c:pt idx="601">
                  <c:v>3.0246217250824001</c:v>
                </c:pt>
                <c:pt idx="602">
                  <c:v>3.5682442188262899</c:v>
                </c:pt>
                <c:pt idx="603">
                  <c:v>4.0001358985900897</c:v>
                </c:pt>
                <c:pt idx="604">
                  <c:v>4.2833561897277797</c:v>
                </c:pt>
                <c:pt idx="605">
                  <c:v>4.3940572738647496</c:v>
                </c:pt>
                <c:pt idx="606">
                  <c:v>4.3233413696289098</c:v>
                </c:pt>
                <c:pt idx="607">
                  <c:v>4.0777397155761701</c:v>
                </c:pt>
                <c:pt idx="608">
                  <c:v>3.6782259941101101</c:v>
                </c:pt>
                <c:pt idx="609">
                  <c:v>3.1580963134765598</c:v>
                </c:pt>
                <c:pt idx="610">
                  <c:v>2.56005835533142</c:v>
                </c:pt>
                <c:pt idx="611">
                  <c:v>1.93297338485718</c:v>
                </c:pt>
                <c:pt idx="612">
                  <c:v>1.32846927642822</c:v>
                </c:pt>
                <c:pt idx="613">
                  <c:v>0.79720377922058105</c:v>
                </c:pt>
                <c:pt idx="614">
                  <c:v>0.384658813476563</c:v>
                </c:pt>
                <c:pt idx="615">
                  <c:v>0.12689334154129001</c:v>
                </c:pt>
                <c:pt idx="616" formatCode="0.00E+00">
                  <c:v>4.70338687300682E-2</c:v>
                </c:pt>
                <c:pt idx="617">
                  <c:v>0.15313158929348</c:v>
                </c:pt>
                <c:pt idx="618">
                  <c:v>0.43759745359420799</c:v>
                </c:pt>
                <c:pt idx="619">
                  <c:v>0.87797433137893699</c:v>
                </c:pt>
                <c:pt idx="620">
                  <c:v>1.4388512372970601</c:v>
                </c:pt>
                <c:pt idx="621">
                  <c:v>2.0747439861297599</c:v>
                </c:pt>
                <c:pt idx="622">
                  <c:v>2.7337901592254599</c:v>
                </c:pt>
                <c:pt idx="623">
                  <c:v>3.3620162010192902</c:v>
                </c:pt>
                <c:pt idx="624">
                  <c:v>3.90785431861877</c:v>
                </c:pt>
                <c:pt idx="625">
                  <c:v>4.3264894485473597</c:v>
                </c:pt>
                <c:pt idx="626">
                  <c:v>4.58365774154663</c:v>
                </c:pt>
                <c:pt idx="627">
                  <c:v>4.6585059165954599</c:v>
                </c:pt>
                <c:pt idx="628">
                  <c:v>4.5452041625976598</c:v>
                </c:pt>
                <c:pt idx="629">
                  <c:v>4.2532095909118697</c:v>
                </c:pt>
                <c:pt idx="630">
                  <c:v>3.8062169551849401</c:v>
                </c:pt>
                <c:pt idx="631">
                  <c:v>3.2400131225585902</c:v>
                </c:pt>
                <c:pt idx="632">
                  <c:v>2.59952735900879</c:v>
                </c:pt>
                <c:pt idx="633">
                  <c:v>1.9352276325225799</c:v>
                </c:pt>
                <c:pt idx="634">
                  <c:v>1.2990750074386599</c:v>
                </c:pt>
                <c:pt idx="635">
                  <c:v>0.74023729562759399</c:v>
                </c:pt>
                <c:pt idx="636">
                  <c:v>0.30104532837867698</c:v>
                </c:pt>
                <c:pt idx="637" formatCode="0.00E+00">
                  <c:v>1.38481678441167E-2</c:v>
                </c:pt>
                <c:pt idx="638">
                  <c:v>-0.100810281932354</c:v>
                </c:pt>
                <c:pt idx="639" formatCode="0.00E+00">
                  <c:v>-3.5096447914838798E-2</c:v>
                </c:pt>
                <c:pt idx="640">
                  <c:v>0.20570883154869099</c:v>
                </c:pt>
                <c:pt idx="641">
                  <c:v>0.60337501764297496</c:v>
                </c:pt>
                <c:pt idx="642">
                  <c:v>1.1277848482132</c:v>
                </c:pt>
                <c:pt idx="643">
                  <c:v>1.7390784025192301</c:v>
                </c:pt>
                <c:pt idx="644">
                  <c:v>2.3908531665802002</c:v>
                </c:pt>
                <c:pt idx="645">
                  <c:v>3.0339040756225599</c:v>
                </c:pt>
                <c:pt idx="646">
                  <c:v>3.6199414730071999</c:v>
                </c:pt>
                <c:pt idx="647">
                  <c:v>4.1050453186035201</c:v>
                </c:pt>
                <c:pt idx="648">
                  <c:v>4.4528317451477104</c:v>
                </c:pt>
                <c:pt idx="649">
                  <c:v>4.63732862472534</c:v>
                </c:pt>
                <c:pt idx="650">
                  <c:v>4.6452999114990199</c:v>
                </c:pt>
                <c:pt idx="651">
                  <c:v>4.47757816314697</c:v>
                </c:pt>
                <c:pt idx="652">
                  <c:v>4.1490130424499503</c:v>
                </c:pt>
                <c:pt idx="653">
                  <c:v>3.6870970726013201</c:v>
                </c:pt>
                <c:pt idx="654">
                  <c:v>3.1294004917144802</c:v>
                </c:pt>
                <c:pt idx="655">
                  <c:v>2.5201358795165998</c:v>
                </c:pt>
                <c:pt idx="656">
                  <c:v>1.90627801418304</c:v>
                </c:pt>
                <c:pt idx="657">
                  <c:v>1.3335723876953101</c:v>
                </c:pt>
                <c:pt idx="658">
                  <c:v>0.84274059534072898</c:v>
                </c:pt>
                <c:pt idx="659">
                  <c:v>0.46644979715347301</c:v>
                </c:pt>
                <c:pt idx="660">
                  <c:v>0.22753740847110701</c:v>
                </c:pt>
                <c:pt idx="661">
                  <c:v>0.138465881347656</c:v>
                </c:pt>
                <c:pt idx="662">
                  <c:v>0.201374486088753</c:v>
                </c:pt>
                <c:pt idx="663">
                  <c:v>0.408300280570984</c:v>
                </c:pt>
                <c:pt idx="664">
                  <c:v>0.74185943603515603</c:v>
                </c:pt>
                <c:pt idx="665">
                  <c:v>1.17655146121979</c:v>
                </c:pt>
                <c:pt idx="666">
                  <c:v>1.68083107471466</c:v>
                </c:pt>
                <c:pt idx="667">
                  <c:v>2.2196807861328098</c:v>
                </c:pt>
                <c:pt idx="668">
                  <c:v>2.7571983337402299</c:v>
                </c:pt>
                <c:pt idx="669">
                  <c:v>3.2588431835174601</c:v>
                </c:pt>
                <c:pt idx="670">
                  <c:v>3.6931848526000999</c:v>
                </c:pt>
                <c:pt idx="671">
                  <c:v>4.0331764221191397</c:v>
                </c:pt>
                <c:pt idx="672">
                  <c:v>4.2570958137512198</c:v>
                </c:pt>
                <c:pt idx="673">
                  <c:v>4.3494167327880904</c:v>
                </c:pt>
                <c:pt idx="674">
                  <c:v>4.3017959594726598</c:v>
                </c:pt>
                <c:pt idx="675">
                  <c:v>4.1142315864562997</c:v>
                </c:pt>
                <c:pt idx="676">
                  <c:v>3.7960236072540301</c:v>
                </c:pt>
                <c:pt idx="677">
                  <c:v>3.3660681247711199</c:v>
                </c:pt>
                <c:pt idx="678">
                  <c:v>2.8522253036499001</c:v>
                </c:pt>
                <c:pt idx="679">
                  <c:v>2.2898137569427499</c:v>
                </c:pt>
                <c:pt idx="680">
                  <c:v>1.71935439109802</c:v>
                </c:pt>
                <c:pt idx="681">
                  <c:v>1.1836751699447601</c:v>
                </c:pt>
                <c:pt idx="682">
                  <c:v>0.72457647323608398</c:v>
                </c:pt>
                <c:pt idx="683">
                  <c:v>0.379283517599106</c:v>
                </c:pt>
                <c:pt idx="684">
                  <c:v>0.17694060504436501</c:v>
                </c:pt>
                <c:pt idx="685">
                  <c:v>0.13561281561851499</c:v>
                </c:pt>
                <c:pt idx="686">
                  <c:v>0.26024577021598799</c:v>
                </c:pt>
                <c:pt idx="687">
                  <c:v>0.54205644130706798</c:v>
                </c:pt>
                <c:pt idx="688">
                  <c:v>0.95931953191757202</c:v>
                </c:pt>
                <c:pt idx="689">
                  <c:v>1.4794718027114899</c:v>
                </c:pt>
                <c:pt idx="690">
                  <c:v>2.0621206760406499</c:v>
                </c:pt>
                <c:pt idx="691">
                  <c:v>2.6625893115997301</c:v>
                </c:pt>
                <c:pt idx="692">
                  <c:v>3.2355697154998802</c:v>
                </c:pt>
                <c:pt idx="693">
                  <c:v>3.73850798606873</c:v>
                </c:pt>
                <c:pt idx="694">
                  <c:v>4.1344099044799796</c:v>
                </c:pt>
                <c:pt idx="695">
                  <c:v>4.3938927650451696</c:v>
                </c:pt>
                <c:pt idx="696">
                  <c:v>4.4965858459472701</c:v>
                </c:pt>
                <c:pt idx="697">
                  <c:v>4.4322052001953098</c:v>
                </c:pt>
                <c:pt idx="698">
                  <c:v>4.2015104293823198</c:v>
                </c:pt>
                <c:pt idx="699">
                  <c:v>3.8169937133789098</c:v>
                </c:pt>
                <c:pt idx="700">
                  <c:v>3.3029196262359601</c:v>
                </c:pt>
                <c:pt idx="701">
                  <c:v>2.6946461200714098</c:v>
                </c:pt>
                <c:pt idx="702">
                  <c:v>2.0372145175933798</c:v>
                </c:pt>
                <c:pt idx="703">
                  <c:v>1.3829054832458501</c:v>
                </c:pt>
                <c:pt idx="704">
                  <c:v>0.78742635250091597</c:v>
                </c:pt>
                <c:pt idx="705">
                  <c:v>0.30482506752014199</c:v>
                </c:pt>
                <c:pt idx="706" formatCode="0.00E+00">
                  <c:v>-1.8291257321834599E-2</c:v>
                </c:pt>
                <c:pt idx="707">
                  <c:v>-0.14815273880958599</c:v>
                </c:pt>
                <c:pt idx="708" formatCode="0.00E+00">
                  <c:v>-6.7902885377407102E-2</c:v>
                </c:pt>
                <c:pt idx="709">
                  <c:v>0.220198974013329</c:v>
                </c:pt>
                <c:pt idx="710">
                  <c:v>0.69447726011276201</c:v>
                </c:pt>
                <c:pt idx="711">
                  <c:v>1.3154553174972501</c:v>
                </c:pt>
                <c:pt idx="712">
                  <c:v>2.0293500423431401</c:v>
                </c:pt>
                <c:pt idx="713">
                  <c:v>2.77303218841553</c:v>
                </c:pt>
                <c:pt idx="714">
                  <c:v>3.47985172271729</c:v>
                </c:pt>
                <c:pt idx="715">
                  <c:v>4.0857586860656703</c:v>
                </c:pt>
                <c:pt idx="716">
                  <c:v>4.5352716445922896</c:v>
                </c:pt>
                <c:pt idx="717">
                  <c:v>4.7868499755859402</c:v>
                </c:pt>
                <c:pt idx="718">
                  <c:v>4.81703758239746</c:v>
                </c:pt>
                <c:pt idx="719">
                  <c:v>4.6228370666503897</c:v>
                </c:pt>
                <c:pt idx="720">
                  <c:v>4.2220292091369602</c:v>
                </c:pt>
                <c:pt idx="721">
                  <c:v>3.6515092849731401</c:v>
                </c:pt>
                <c:pt idx="722">
                  <c:v>2.9639427661895801</c:v>
                </c:pt>
                <c:pt idx="723">
                  <c:v>2.2230007648468</c:v>
                </c:pt>
                <c:pt idx="724">
                  <c:v>1.49746429920197</c:v>
                </c:pt>
                <c:pt idx="725">
                  <c:v>0.85464519262313798</c:v>
                </c:pt>
                <c:pt idx="726">
                  <c:v>0.35377714037895203</c:v>
                </c:pt>
                <c:pt idx="727" formatCode="0.00E+00">
                  <c:v>4.0064387023448902E-2</c:v>
                </c:pt>
                <c:pt idx="728" formatCode="0.00E+00">
                  <c:v>-5.9934571385383599E-2</c:v>
                </c:pt>
                <c:pt idx="729" formatCode="0.00E+00">
                  <c:v>5.9037942439317703E-2</c:v>
                </c:pt>
                <c:pt idx="730">
                  <c:v>0.38066565990447998</c:v>
                </c:pt>
                <c:pt idx="731">
                  <c:v>0.86926984786987305</c:v>
                </c:pt>
                <c:pt idx="732">
                  <c:v>1.4741170406341599</c:v>
                </c:pt>
                <c:pt idx="733">
                  <c:v>2.1350789070129399</c:v>
                </c:pt>
                <c:pt idx="734">
                  <c:v>2.78877472877502</c:v>
                </c:pt>
                <c:pt idx="735">
                  <c:v>3.3744847774505602</c:v>
                </c:pt>
                <c:pt idx="736">
                  <c:v>3.8394200801849401</c:v>
                </c:pt>
                <c:pt idx="737">
                  <c:v>4.1431460380554199</c:v>
                </c:pt>
                <c:pt idx="738">
                  <c:v>4.2610282897949201</c:v>
                </c:pt>
                <c:pt idx="739">
                  <c:v>4.1865220069885298</c:v>
                </c:pt>
                <c:pt idx="740">
                  <c:v>3.93200707435608</c:v>
                </c:pt>
                <c:pt idx="741">
                  <c:v>3.52774906158447</c:v>
                </c:pt>
                <c:pt idx="742">
                  <c:v>3.0189039707183798</c:v>
                </c:pt>
                <c:pt idx="743">
                  <c:v>2.4606657028198198</c:v>
                </c:pt>
                <c:pt idx="744">
                  <c:v>1.91212558746338</c:v>
                </c:pt>
                <c:pt idx="745">
                  <c:v>1.42963683605194</c:v>
                </c:pt>
                <c:pt idx="746">
                  <c:v>1.06063115596771</c:v>
                </c:pt>
                <c:pt idx="747">
                  <c:v>0.83869063854217496</c:v>
                </c:pt>
                <c:pt idx="748">
                  <c:v>0.78041923046112105</c:v>
                </c:pt>
                <c:pt idx="749">
                  <c:v>0.884346783161163</c:v>
                </c:pt>
                <c:pt idx="750">
                  <c:v>1.1318374872207599</c:v>
                </c:pt>
                <c:pt idx="751">
                  <c:v>1.4897553920745901</c:v>
                </c:pt>
                <c:pt idx="752">
                  <c:v>1.9145195484161399</c:v>
                </c:pt>
                <c:pt idx="753">
                  <c:v>2.35706567764282</c:v>
                </c:pt>
                <c:pt idx="754">
                  <c:v>2.7681546211242698</c:v>
                </c:pt>
                <c:pt idx="755">
                  <c:v>3.1035122871398899</c:v>
                </c:pt>
                <c:pt idx="756">
                  <c:v>3.3283357620239298</c:v>
                </c:pt>
                <c:pt idx="757">
                  <c:v>3.42079854011536</c:v>
                </c:pt>
                <c:pt idx="758">
                  <c:v>3.37421846389771</c:v>
                </c:pt>
                <c:pt idx="759">
                  <c:v>3.1976001262664799</c:v>
                </c:pt>
                <c:pt idx="760">
                  <c:v>2.9143517017364502</c:v>
                </c:pt>
                <c:pt idx="761">
                  <c:v>2.5592782497406001</c:v>
                </c:pt>
                <c:pt idx="762">
                  <c:v>2.1742327213287398</c:v>
                </c:pt>
                <c:pt idx="763">
                  <c:v>1.80308866500854</c:v>
                </c:pt>
                <c:pt idx="764">
                  <c:v>1.48680472373962</c:v>
                </c:pt>
                <c:pt idx="765">
                  <c:v>1.2592271566391</c:v>
                </c:pt>
                <c:pt idx="766">
                  <c:v>1.1440280675888099</c:v>
                </c:pt>
                <c:pt idx="767">
                  <c:v>1.15290474891663</c:v>
                </c:pt>
                <c:pt idx="768">
                  <c:v>1.28497803211212</c:v>
                </c:pt>
                <c:pt idx="769">
                  <c:v>1.52723169326782</c:v>
                </c:pt>
                <c:pt idx="770">
                  <c:v>1.8558875322341899</c:v>
                </c:pt>
                <c:pt idx="771">
                  <c:v>2.2386577129364</c:v>
                </c:pt>
                <c:pt idx="772">
                  <c:v>2.6377170085907</c:v>
                </c:pt>
                <c:pt idx="773">
                  <c:v>3.0132505893707302</c:v>
                </c:pt>
                <c:pt idx="774">
                  <c:v>3.3272719383239799</c:v>
                </c:pt>
                <c:pt idx="775">
                  <c:v>3.5473861694335902</c:v>
                </c:pt>
                <c:pt idx="776">
                  <c:v>3.65007448196411</c:v>
                </c:pt>
                <c:pt idx="777">
                  <c:v>3.6230764389038099</c:v>
                </c:pt>
                <c:pt idx="778">
                  <c:v>3.4665648937225302</c:v>
                </c:pt>
                <c:pt idx="779">
                  <c:v>3.1930341720581099</c:v>
                </c:pt>
                <c:pt idx="780">
                  <c:v>2.8259549140930198</c:v>
                </c:pt>
                <c:pt idx="781">
                  <c:v>2.3975715637207</c:v>
                </c:pt>
                <c:pt idx="782">
                  <c:v>1.9461351633071899</c:v>
                </c:pt>
                <c:pt idx="783">
                  <c:v>1.51264560222626</c:v>
                </c:pt>
                <c:pt idx="784">
                  <c:v>1.1372164487838701</c:v>
                </c:pt>
                <c:pt idx="785">
                  <c:v>0.85525971651077304</c:v>
                </c:pt>
                <c:pt idx="786">
                  <c:v>0.69389045238494895</c:v>
                </c:pt>
                <c:pt idx="787">
                  <c:v>0.669142365455628</c:v>
                </c:pt>
                <c:pt idx="788">
                  <c:v>0.78448128700256303</c:v>
                </c:pt>
                <c:pt idx="789">
                  <c:v>1.03071808815002</c:v>
                </c:pt>
                <c:pt idx="790">
                  <c:v>1.387122631073</c:v>
                </c:pt>
                <c:pt idx="791">
                  <c:v>1.8234120607376101</c:v>
                </c:pt>
                <c:pt idx="792">
                  <c:v>2.3023533821106001</c:v>
                </c:pt>
                <c:pt idx="793">
                  <c:v>2.7828385829925502</c:v>
                </c:pt>
                <c:pt idx="794">
                  <c:v>3.2233321666717498</c:v>
                </c:pt>
                <c:pt idx="795">
                  <c:v>3.58557105064392</c:v>
                </c:pt>
                <c:pt idx="796">
                  <c:v>3.8382503986358598</c:v>
                </c:pt>
                <c:pt idx="797">
                  <c:v>3.96017622947693</c:v>
                </c:pt>
                <c:pt idx="798">
                  <c:v>3.9422857761383101</c:v>
                </c:pt>
                <c:pt idx="799">
                  <c:v>3.7881629467010498</c:v>
                </c:pt>
                <c:pt idx="800">
                  <c:v>3.5130980014800999</c:v>
                </c:pt>
                <c:pt idx="801">
                  <c:v>3.1420600414276101</c:v>
                </c:pt>
                <c:pt idx="802">
                  <c:v>2.7071776390075701</c:v>
                </c:pt>
                <c:pt idx="803">
                  <c:v>2.2450311183929399</c:v>
                </c:pt>
                <c:pt idx="804">
                  <c:v>1.7939758300781301</c:v>
                </c:pt>
                <c:pt idx="805">
                  <c:v>1.3914052248001101</c:v>
                </c:pt>
                <c:pt idx="806">
                  <c:v>1.07086765766144</c:v>
                </c:pt>
                <c:pt idx="807">
                  <c:v>0.85910445451736495</c:v>
                </c:pt>
                <c:pt idx="808">
                  <c:v>0.77324360609054599</c:v>
                </c:pt>
                <c:pt idx="809">
                  <c:v>0.81867265701293901</c:v>
                </c:pt>
                <c:pt idx="810">
                  <c:v>0.98818892240524303</c:v>
                </c:pt>
                <c:pt idx="811">
                  <c:v>1.26287806034088</c:v>
                </c:pt>
                <c:pt idx="812">
                  <c:v>1.6146774291992201</c:v>
                </c:pt>
                <c:pt idx="813">
                  <c:v>2.0099284648895299</c:v>
                </c:pt>
                <c:pt idx="814">
                  <c:v>2.4130387306213401</c:v>
                </c:pt>
                <c:pt idx="815">
                  <c:v>2.7895827293396001</c:v>
                </c:pt>
                <c:pt idx="816">
                  <c:v>3.1086623668670699</c:v>
                </c:pt>
                <c:pt idx="817">
                  <c:v>3.3447017669677699</c:v>
                </c:pt>
                <c:pt idx="818">
                  <c:v>3.4790022373199498</c:v>
                </c:pt>
                <c:pt idx="819">
                  <c:v>3.5011508464813201</c:v>
                </c:pt>
                <c:pt idx="820">
                  <c:v>3.4103748798370401</c:v>
                </c:pt>
                <c:pt idx="821">
                  <c:v>3.2165296077728298</c:v>
                </c:pt>
                <c:pt idx="822">
                  <c:v>2.9400599002838099</c:v>
                </c:pt>
                <c:pt idx="823">
                  <c:v>2.6105005741119398</c:v>
                </c:pt>
                <c:pt idx="824">
                  <c:v>2.2633609771728498</c:v>
                </c:pt>
                <c:pt idx="825">
                  <c:v>1.9358884096145601</c:v>
                </c:pt>
                <c:pt idx="826">
                  <c:v>1.6625059843063399</c:v>
                </c:pt>
                <c:pt idx="827">
                  <c:v>1.4707119464874301</c:v>
                </c:pt>
                <c:pt idx="828">
                  <c:v>1.37800252437592</c:v>
                </c:pt>
                <c:pt idx="829">
                  <c:v>1.3901277780532799</c:v>
                </c:pt>
                <c:pt idx="830">
                  <c:v>1.50080478191376</c:v>
                </c:pt>
                <c:pt idx="831">
                  <c:v>1.69282233715057</c:v>
                </c:pt>
                <c:pt idx="832">
                  <c:v>1.94030773639679</c:v>
                </c:pt>
                <c:pt idx="833">
                  <c:v>2.2118265628814702</c:v>
                </c:pt>
                <c:pt idx="834">
                  <c:v>2.4739849567413299</c:v>
                </c:pt>
                <c:pt idx="835">
                  <c:v>2.6953208446502699</c:v>
                </c:pt>
                <c:pt idx="836">
                  <c:v>2.8502049446106001</c:v>
                </c:pt>
                <c:pt idx="837">
                  <c:v>2.92229104042053</c:v>
                </c:pt>
                <c:pt idx="838">
                  <c:v>2.9068012237548801</c:v>
                </c:pt>
                <c:pt idx="839">
                  <c:v>2.8110899925231898</c:v>
                </c:pt>
                <c:pt idx="840">
                  <c:v>2.65318083763123</c:v>
                </c:pt>
                <c:pt idx="841">
                  <c:v>2.45844626426697</c:v>
                </c:pt>
                <c:pt idx="842">
                  <c:v>2.25511503219604</c:v>
                </c:pt>
                <c:pt idx="843">
                  <c:v>2.069669008255</c:v>
                </c:pt>
                <c:pt idx="844">
                  <c:v>1.9230443239212001</c:v>
                </c:pt>
                <c:pt idx="845">
                  <c:v>1.8282552957534799</c:v>
                </c:pt>
                <c:pt idx="846">
                  <c:v>1.7896257638931301</c:v>
                </c:pt>
                <c:pt idx="847">
                  <c:v>1.8034024238586399</c:v>
                </c:pt>
                <c:pt idx="848">
                  <c:v>1.85928130149841</c:v>
                </c:pt>
                <c:pt idx="849">
                  <c:v>1.94252157211304</c:v>
                </c:pt>
                <c:pt idx="850">
                  <c:v>2.0364675521850599</c:v>
                </c:pt>
                <c:pt idx="851">
                  <c:v>2.1252689361572301</c:v>
                </c:pt>
                <c:pt idx="852">
                  <c:v>2.1965689659118701</c:v>
                </c:pt>
                <c:pt idx="853">
                  <c:v>2.2435660362243701</c:v>
                </c:pt>
                <c:pt idx="854">
                  <c:v>2.2661864757537802</c:v>
                </c:pt>
                <c:pt idx="855">
                  <c:v>2.2709219455718999</c:v>
                </c:pt>
                <c:pt idx="856">
                  <c:v>2.2693462371826199</c:v>
                </c:pt>
                <c:pt idx="857">
                  <c:v>2.27548027038574</c:v>
                </c:pt>
                <c:pt idx="858">
                  <c:v>2.3025972843170202</c:v>
                </c:pt>
                <c:pt idx="859">
                  <c:v>2.3601098060607901</c:v>
                </c:pt>
                <c:pt idx="860">
                  <c:v>2.4511511325836199</c:v>
                </c:pt>
                <c:pt idx="861">
                  <c:v>2.5713596343994101</c:v>
                </c:pt>
                <c:pt idx="862">
                  <c:v>2.70890140533447</c:v>
                </c:pt>
                <c:pt idx="863">
                  <c:v>2.8456327915191699</c:v>
                </c:pt>
                <c:pt idx="864">
                  <c:v>2.9592204093933101</c:v>
                </c:pt>
                <c:pt idx="865">
                  <c:v>3.0259356498718302</c:v>
                </c:pt>
                <c:pt idx="866">
                  <c:v>3.0240659713745099</c:v>
                </c:pt>
                <c:pt idx="867">
                  <c:v>2.9375700950622599</c:v>
                </c:pt>
                <c:pt idx="868">
                  <c:v>2.7595577239990199</c:v>
                </c:pt>
                <c:pt idx="869">
                  <c:v>2.4948670864105198</c:v>
                </c:pt>
                <c:pt idx="870">
                  <c:v>2.1610417366027801</c:v>
                </c:pt>
                <c:pt idx="871">
                  <c:v>1.78721964359283</c:v>
                </c:pt>
                <c:pt idx="872">
                  <c:v>1.41098201274872</c:v>
                </c:pt>
                <c:pt idx="873">
                  <c:v>1.0737712383270299</c:v>
                </c:pt>
                <c:pt idx="874">
                  <c:v>0.81567710638046298</c:v>
                </c:pt>
                <c:pt idx="875">
                  <c:v>0.67053586244583097</c:v>
                </c:pt>
                <c:pt idx="876">
                  <c:v>0.66187167167663596</c:v>
                </c:pt>
                <c:pt idx="877">
                  <c:v>0.80013686418533303</c:v>
                </c:pt>
                <c:pt idx="878">
                  <c:v>1.0813751220703101</c:v>
                </c:pt>
                <c:pt idx="879">
                  <c:v>1.4874174594879199</c:v>
                </c:pt>
                <c:pt idx="880">
                  <c:v>1.9875133037567101</c:v>
                </c:pt>
                <c:pt idx="881">
                  <c:v>2.5411615371704102</c:v>
                </c:pt>
                <c:pt idx="882">
                  <c:v>3.1017870903015101</c:v>
                </c:pt>
                <c:pt idx="883">
                  <c:v>3.6208789348602299</c:v>
                </c:pt>
                <c:pt idx="884">
                  <c:v>4.0522184371948198</c:v>
                </c:pt>
                <c:pt idx="885">
                  <c:v>4.3559188842773402</c:v>
                </c:pt>
                <c:pt idx="886">
                  <c:v>4.5019569396972701</c:v>
                </c:pt>
                <c:pt idx="887">
                  <c:v>4.47296237945557</c:v>
                </c:pt>
                <c:pt idx="888">
                  <c:v>4.2660994529724103</c:v>
                </c:pt>
                <c:pt idx="889">
                  <c:v>3.8938021659851101</c:v>
                </c:pt>
                <c:pt idx="890">
                  <c:v>3.3831763267517099</c:v>
                </c:pt>
                <c:pt idx="891">
                  <c:v>2.7739164829254199</c:v>
                </c:pt>
                <c:pt idx="892">
                  <c:v>2.11493587493896</c:v>
                </c:pt>
                <c:pt idx="893">
                  <c:v>1.4600472450256301</c:v>
                </c:pt>
                <c:pt idx="894">
                  <c:v>0.863125920295715</c:v>
                </c:pt>
                <c:pt idx="895">
                  <c:v>0.37324348092079201</c:v>
                </c:pt>
                <c:pt idx="896" formatCode="0.00E+00">
                  <c:v>3.0278371647000299E-2</c:v>
                </c:pt>
                <c:pt idx="897">
                  <c:v>-0.13857318460941301</c:v>
                </c:pt>
                <c:pt idx="898">
                  <c:v>-0.121030382812023</c:v>
                </c:pt>
                <c:pt idx="899" formatCode="0.00E+00">
                  <c:v>7.9417876899242401E-2</c:v>
                </c:pt>
                <c:pt idx="900">
                  <c:v>0.444197237491608</c:v>
                </c:pt>
                <c:pt idx="901">
                  <c:v>0.94170445203781095</c:v>
                </c:pt>
                <c:pt idx="902">
                  <c:v>1.53045165538788</c:v>
                </c:pt>
                <c:pt idx="903">
                  <c:v>2.1629726886749299</c:v>
                </c:pt>
                <c:pt idx="904">
                  <c:v>2.7900309562683101</c:v>
                </c:pt>
                <c:pt idx="905">
                  <c:v>3.3647878170013401</c:v>
                </c:pt>
                <c:pt idx="906">
                  <c:v>3.8465530872345002</c:v>
                </c:pt>
                <c:pt idx="907">
                  <c:v>4.20381736755371</c:v>
                </c:pt>
                <c:pt idx="908">
                  <c:v>4.4163126945495597</c:v>
                </c:pt>
                <c:pt idx="909">
                  <c:v>4.4759578704834002</c:v>
                </c:pt>
                <c:pt idx="910">
                  <c:v>4.3866324424743697</c:v>
                </c:pt>
                <c:pt idx="911">
                  <c:v>4.16284132003784</c:v>
                </c:pt>
                <c:pt idx="912">
                  <c:v>3.8274950981140101</c:v>
                </c:pt>
                <c:pt idx="913">
                  <c:v>3.4091603755950901</c:v>
                </c:pt>
                <c:pt idx="914">
                  <c:v>2.93923139572144</c:v>
                </c:pt>
                <c:pt idx="915">
                  <c:v>2.4494202136993399</c:v>
                </c:pt>
                <c:pt idx="916">
                  <c:v>1.9697954654693599</c:v>
                </c:pt>
                <c:pt idx="917">
                  <c:v>1.52736008167267</c:v>
                </c:pt>
                <c:pt idx="918">
                  <c:v>1.14505290985107</c:v>
                </c:pt>
                <c:pt idx="919">
                  <c:v>0.84105086326599099</c:v>
                </c:pt>
                <c:pt idx="920">
                  <c:v>0.62828135490417503</c:v>
                </c:pt>
                <c:pt idx="921">
                  <c:v>0.51419997215270996</c:v>
                </c:pt>
                <c:pt idx="922">
                  <c:v>0.50084632635116599</c:v>
                </c:pt>
                <c:pt idx="923">
                  <c:v>0.58521133661270097</c:v>
                </c:pt>
                <c:pt idx="924">
                  <c:v>0.75984793901443504</c:v>
                </c:pt>
                <c:pt idx="925">
                  <c:v>1.01358234882355</c:v>
                </c:pt>
                <c:pt idx="926">
                  <c:v>1.3322609663009599</c:v>
                </c:pt>
                <c:pt idx="927">
                  <c:v>1.6993932723998999</c:v>
                </c:pt>
                <c:pt idx="928">
                  <c:v>2.0967159271240199</c:v>
                </c:pt>
                <c:pt idx="929">
                  <c:v>2.5047054290771502</c:v>
                </c:pt>
                <c:pt idx="930">
                  <c:v>2.90314769744873</c:v>
                </c:pt>
                <c:pt idx="931">
                  <c:v>3.2717964649200399</c:v>
                </c:pt>
                <c:pt idx="932">
                  <c:v>3.59114742279053</c:v>
                </c:pt>
                <c:pt idx="933">
                  <c:v>3.8432953357696502</c:v>
                </c:pt>
                <c:pt idx="934">
                  <c:v>4.01281785964966</c:v>
                </c:pt>
                <c:pt idx="935">
                  <c:v>4.0876107215881401</c:v>
                </c:pt>
                <c:pt idx="936">
                  <c:v>4.05967092514038</c:v>
                </c:pt>
                <c:pt idx="937">
                  <c:v>3.9258019924163801</c:v>
                </c:pt>
                <c:pt idx="938">
                  <c:v>3.6883196830749498</c:v>
                </c:pt>
                <c:pt idx="939">
                  <c:v>3.3557002544403098</c:v>
                </c:pt>
                <c:pt idx="940">
                  <c:v>2.9430403709411599</c:v>
                </c:pt>
                <c:pt idx="941">
                  <c:v>2.4721348285675</c:v>
                </c:pt>
                <c:pt idx="942">
                  <c:v>1.97095787525177</c:v>
                </c:pt>
                <c:pt idx="943">
                  <c:v>1.4723092317581199</c:v>
                </c:pt>
                <c:pt idx="944">
                  <c:v>1.0115654468536399</c:v>
                </c:pt>
                <c:pt idx="945">
                  <c:v>0.62371391057968095</c:v>
                </c:pt>
                <c:pt idx="946">
                  <c:v>0.34007152915000899</c:v>
                </c:pt>
                <c:pt idx="947">
                  <c:v>0.18523706495761899</c:v>
                </c:pt>
                <c:pt idx="948">
                  <c:v>0.174702823162079</c:v>
                </c:pt>
                <c:pt idx="949">
                  <c:v>0.31339713931083701</c:v>
                </c:pt>
                <c:pt idx="950">
                  <c:v>0.59522753953933705</c:v>
                </c:pt>
                <c:pt idx="951">
                  <c:v>1.0034593343734699</c:v>
                </c:pt>
                <c:pt idx="952">
                  <c:v>1.51183557510376</c:v>
                </c:pt>
                <c:pt idx="953">
                  <c:v>2.08630323410034</c:v>
                </c:pt>
                <c:pt idx="954">
                  <c:v>2.6872377395629901</c:v>
                </c:pt>
                <c:pt idx="955">
                  <c:v>3.2720155715942401</c:v>
                </c:pt>
                <c:pt idx="956">
                  <c:v>3.7978465557098402</c:v>
                </c:pt>
                <c:pt idx="957">
                  <c:v>4.2246942520141602</c:v>
                </c:pt>
                <c:pt idx="958">
                  <c:v>4.51822853088379</c:v>
                </c:pt>
                <c:pt idx="959">
                  <c:v>4.6525239944457999</c:v>
                </c:pt>
                <c:pt idx="960">
                  <c:v>4.6124219894409197</c:v>
                </c:pt>
                <c:pt idx="961">
                  <c:v>4.3953628540039098</c:v>
                </c:pt>
                <c:pt idx="962">
                  <c:v>4.0124678611755398</c:v>
                </c:pt>
                <c:pt idx="963">
                  <c:v>3.4886710643768302</c:v>
                </c:pt>
                <c:pt idx="964">
                  <c:v>2.8615868091583301</c:v>
                </c:pt>
                <c:pt idx="965">
                  <c:v>2.1790533065795898</c:v>
                </c:pt>
                <c:pt idx="966">
                  <c:v>1.4954755306243901</c:v>
                </c:pt>
                <c:pt idx="967">
                  <c:v>0.86724704504013095</c:v>
                </c:pt>
                <c:pt idx="968">
                  <c:v>0.34764376282692</c:v>
                </c:pt>
                <c:pt idx="969" formatCode="0.00E+00">
                  <c:v>-1.8163753673434299E-2</c:v>
                </c:pt>
                <c:pt idx="970">
                  <c:v>-0.19761620461940799</c:v>
                </c:pt>
                <c:pt idx="971">
                  <c:v>-0.17410638928413399</c:v>
                </c:pt>
                <c:pt idx="972" formatCode="0.00E+00">
                  <c:v>5.1276791840791702E-2</c:v>
                </c:pt>
                <c:pt idx="973">
                  <c:v>0.45986533164978</c:v>
                </c:pt>
                <c:pt idx="974">
                  <c:v>1.01725006103516</c:v>
                </c:pt>
                <c:pt idx="975">
                  <c:v>1.6765047311782799</c:v>
                </c:pt>
                <c:pt idx="976">
                  <c:v>2.3824119567871098</c:v>
                </c:pt>
                <c:pt idx="977">
                  <c:v>3.0761256217956499</c:v>
                </c:pt>
                <c:pt idx="978">
                  <c:v>3.6999933719635001</c:v>
                </c:pt>
                <c:pt idx="979">
                  <c:v>4.2021546363830602</c:v>
                </c:pt>
                <c:pt idx="980">
                  <c:v>4.5407648086547896</c:v>
                </c:pt>
                <c:pt idx="981">
                  <c:v>4.6876401901245099</c:v>
                </c:pt>
                <c:pt idx="982">
                  <c:v>4.6310119628906303</c:v>
                </c:pt>
                <c:pt idx="983">
                  <c:v>4.37703514099121</c:v>
                </c:pt>
                <c:pt idx="984">
                  <c:v>3.9496431350707999</c:v>
                </c:pt>
                <c:pt idx="985">
                  <c:v>3.38829374313354</c:v>
                </c:pt>
                <c:pt idx="986">
                  <c:v>2.7438986301422101</c:v>
                </c:pt>
                <c:pt idx="987">
                  <c:v>2.0735816955566402</c:v>
                </c:pt>
                <c:pt idx="988">
                  <c:v>1.43505263328552</c:v>
                </c:pt>
                <c:pt idx="989">
                  <c:v>0.88138282299041804</c:v>
                </c:pt>
                <c:pt idx="990">
                  <c:v>0.456666499376297</c:v>
                </c:pt>
                <c:pt idx="991">
                  <c:v>0.19288124144077301</c:v>
                </c:pt>
                <c:pt idx="992">
                  <c:v>0.107931405305862</c:v>
                </c:pt>
                <c:pt idx="993">
                  <c:v>0.204772874712944</c:v>
                </c:pt>
                <c:pt idx="994">
                  <c:v>0.47165593504905701</c:v>
                </c:pt>
                <c:pt idx="995">
                  <c:v>0.88341224193572998</c:v>
                </c:pt>
                <c:pt idx="996">
                  <c:v>1.403768658638</c:v>
                </c:pt>
                <c:pt idx="997">
                  <c:v>1.98857080936432</c:v>
                </c:pt>
                <c:pt idx="998">
                  <c:v>2.5895702838897701</c:v>
                </c:pt>
                <c:pt idx="999">
                  <c:v>3.1582200527191202</c:v>
                </c:pt>
                <c:pt idx="1000">
                  <c:v>3.64929151535034</c:v>
                </c:pt>
                <c:pt idx="1001">
                  <c:v>4.0238337516784703</c:v>
                </c:pt>
                <c:pt idx="1002">
                  <c:v>4.2517204284668004</c:v>
                </c:pt>
                <c:pt idx="1003">
                  <c:v>4.3136420249939</c:v>
                </c:pt>
                <c:pt idx="1004">
                  <c:v>4.2027316093444798</c:v>
                </c:pt>
                <c:pt idx="1005">
                  <c:v>3.9257004261016899</c:v>
                </c:pt>
                <c:pt idx="1006">
                  <c:v>3.5032577514648402</c:v>
                </c:pt>
                <c:pt idx="1007">
                  <c:v>2.9695632457733199</c:v>
                </c:pt>
                <c:pt idx="1008">
                  <c:v>2.3703644275665301</c:v>
                </c:pt>
                <c:pt idx="1009">
                  <c:v>1.75953269004822</c:v>
                </c:pt>
                <c:pt idx="1010">
                  <c:v>1.1943260431289699</c:v>
                </c:pt>
                <c:pt idx="1011">
                  <c:v>0.72970682382583596</c:v>
                </c:pt>
                <c:pt idx="1012">
                  <c:v>0.41247621178626998</c:v>
                </c:pt>
                <c:pt idx="1013">
                  <c:v>0.27598792314529402</c:v>
                </c:pt>
                <c:pt idx="1014">
                  <c:v>0.33617854118347201</c:v>
                </c:pt>
                <c:pt idx="1015">
                  <c:v>0.58930599689483598</c:v>
                </c:pt>
                <c:pt idx="1016">
                  <c:v>1.0119667053222701</c:v>
                </c:pt>
                <c:pt idx="1017">
                  <c:v>1.56323802471161</c:v>
                </c:pt>
                <c:pt idx="1018">
                  <c:v>2.1887977123260498</c:v>
                </c:pt>
                <c:pt idx="1019">
                  <c:v>2.82638812065125</c:v>
                </c:pt>
                <c:pt idx="1020">
                  <c:v>3.41205501556396</c:v>
                </c:pt>
                <c:pt idx="1021">
                  <c:v>3.8865318298339799</c:v>
                </c:pt>
                <c:pt idx="1022">
                  <c:v>4.2011513710021999</c:v>
                </c:pt>
                <c:pt idx="1023">
                  <c:v>4.3227505683898899</c:v>
                </c:pt>
                <c:pt idx="1024">
                  <c:v>4.2370853424072301</c:v>
                </c:pt>
                <c:pt idx="1025">
                  <c:v>3.9504311084747301</c:v>
                </c:pt>
                <c:pt idx="1026">
                  <c:v>3.4891543388366699</c:v>
                </c:pt>
                <c:pt idx="1027">
                  <c:v>2.89733839035034</c:v>
                </c:pt>
                <c:pt idx="1028">
                  <c:v>2.2328009605407702</c:v>
                </c:pt>
                <c:pt idx="1029">
                  <c:v>1.56178963184357</c:v>
                </c:pt>
                <c:pt idx="1030">
                  <c:v>0.95281118154525801</c:v>
                </c:pt>
                <c:pt idx="1031">
                  <c:v>0.470051050186157</c:v>
                </c:pt>
                <c:pt idx="1032">
                  <c:v>0.166908144950867</c:v>
                </c:pt>
                <c:pt idx="1033" formatCode="0.00E+00">
                  <c:v>8.0257043242454501E-2</c:v>
                </c:pt>
                <c:pt idx="1034">
                  <c:v>0.22607536613941201</c:v>
                </c:pt>
                <c:pt idx="1035">
                  <c:v>0.59698224067687999</c:v>
                </c:pt>
                <c:pt idx="1036">
                  <c:v>1.16207134723663</c:v>
                </c:pt>
                <c:pt idx="1037">
                  <c:v>1.8692103624343901</c:v>
                </c:pt>
                <c:pt idx="1038">
                  <c:v>2.6496167182922399</c:v>
                </c:pt>
                <c:pt idx="1039">
                  <c:v>3.4242994785308798</c:v>
                </c:pt>
                <c:pt idx="1040">
                  <c:v>4.1117482185363796</c:v>
                </c:pt>
                <c:pt idx="1041">
                  <c:v>4.6360502243042001</c:v>
                </c:pt>
                <c:pt idx="1042">
                  <c:v>4.9346985816955602</c:v>
                </c:pt>
                <c:pt idx="1043">
                  <c:v>4.9654507637023899</c:v>
                </c:pt>
                <c:pt idx="1044">
                  <c:v>4.7117967605590803</c:v>
                </c:pt>
                <c:pt idx="1045">
                  <c:v>4.18644142150879</c:v>
                </c:pt>
                <c:pt idx="1046">
                  <c:v>3.4320201873779301</c:v>
                </c:pt>
                <c:pt idx="1047">
                  <c:v>2.5182547569274898</c:v>
                </c:pt>
                <c:pt idx="1048">
                  <c:v>1.5353471040725699</c:v>
                </c:pt>
                <c:pt idx="1049">
                  <c:v>0.58430409431457497</c:v>
                </c:pt>
                <c:pt idx="1050">
                  <c:v>-0.23428666591644301</c:v>
                </c:pt>
                <c:pt idx="1051">
                  <c:v>-0.83131510019302401</c:v>
                </c:pt>
                <c:pt idx="1052">
                  <c:v>-1.1385402679443399</c:v>
                </c:pt>
                <c:pt idx="1053">
                  <c:v>-1.1154425144195601</c:v>
                </c:pt>
                <c:pt idx="1054">
                  <c:v>-0.75313025712966897</c:v>
                </c:pt>
                <c:pt idx="1055" formatCode="0.00E+00">
                  <c:v>-7.5423181056976304E-2</c:v>
                </c:pt>
                <c:pt idx="1056">
                  <c:v>0.86287766695022605</c:v>
                </c:pt>
                <c:pt idx="1057">
                  <c:v>1.98029041290283</c:v>
                </c:pt>
                <c:pt idx="1058">
                  <c:v>3.17529320716858</c:v>
                </c:pt>
                <c:pt idx="1059">
                  <c:v>4.3347969055175799</c:v>
                </c:pt>
                <c:pt idx="1060">
                  <c:v>5.3438744544982901</c:v>
                </c:pt>
                <c:pt idx="1061">
                  <c:v>6.0962419509887704</c:v>
                </c:pt>
                <c:pt idx="1062">
                  <c:v>6.5051631927490199</c:v>
                </c:pt>
                <c:pt idx="1063">
                  <c:v>6.5140681266784703</c:v>
                </c:pt>
                <c:pt idx="1064">
                  <c:v>6.1048645973205602</c:v>
                </c:pt>
                <c:pt idx="1065">
                  <c:v>5.3022513389587402</c:v>
                </c:pt>
                <c:pt idx="1066">
                  <c:v>4.1730608940124503</c:v>
                </c:pt>
                <c:pt idx="1067">
                  <c:v>2.8207745552063002</c:v>
                </c:pt>
                <c:pt idx="1068">
                  <c:v>1.37561070919037</c:v>
                </c:pt>
                <c:pt idx="1069" formatCode="0.00E+00">
                  <c:v>-1.9037786871194801E-2</c:v>
                </c:pt>
                <c:pt idx="1070">
                  <c:v>-1.2220607995986901</c:v>
                </c:pt>
                <c:pt idx="1071">
                  <c:v>-2.1097526550293</c:v>
                </c:pt>
                <c:pt idx="1072">
                  <c:v>-2.5887999534606898</c:v>
                </c:pt>
                <c:pt idx="1073">
                  <c:v>-2.6058325767517099</c:v>
                </c:pt>
                <c:pt idx="1074">
                  <c:v>-2.1526563167571999</c:v>
                </c:pt>
                <c:pt idx="1075">
                  <c:v>-1.26681816577911</c:v>
                </c:pt>
                <c:pt idx="1076" formatCode="0.00E+00">
                  <c:v>-2.7714511379599599E-2</c:v>
                </c:pt>
                <c:pt idx="1077">
                  <c:v>1.4511195421218901</c:v>
                </c:pt>
                <c:pt idx="1078">
                  <c:v>3.0326511859893799</c:v>
                </c:pt>
                <c:pt idx="1079">
                  <c:v>4.5687961578369096</c:v>
                </c:pt>
                <c:pt idx="1080">
                  <c:v>5.9135603904724103</c:v>
                </c:pt>
                <c:pt idx="1081">
                  <c:v>6.93585252761841</c:v>
                </c:pt>
                <c:pt idx="1082">
                  <c:v>7.5312314033508301</c:v>
                </c:pt>
                <c:pt idx="1083">
                  <c:v>7.6320891380310103</c:v>
                </c:pt>
                <c:pt idx="1084">
                  <c:v>7.21579933166504</c:v>
                </c:pt>
                <c:pt idx="1085">
                  <c:v>6.3096985816955602</c:v>
                </c:pt>
                <c:pt idx="1086">
                  <c:v>4.9916872978210396</c:v>
                </c:pt>
                <c:pt idx="1087">
                  <c:v>3.38557696342468</c:v>
                </c:pt>
                <c:pt idx="1088">
                  <c:v>1.6505469083786</c:v>
                </c:pt>
                <c:pt idx="1089" formatCode="0.00E+00">
                  <c:v>-3.5095814615488101E-2</c:v>
                </c:pt>
                <c:pt idx="1090">
                  <c:v>-1.49427354335785</c:v>
                </c:pt>
                <c:pt idx="1091">
                  <c:v>-2.5723004341125502</c:v>
                </c:pt>
                <c:pt idx="1092">
                  <c:v>-3.15544581413269</c:v>
                </c:pt>
                <c:pt idx="1093">
                  <c:v>-3.1840181350707999</c:v>
                </c:pt>
                <c:pt idx="1094">
                  <c:v>-2.6582956314086901</c:v>
                </c:pt>
                <c:pt idx="1095">
                  <c:v>-1.63690268993378</c:v>
                </c:pt>
                <c:pt idx="1096">
                  <c:v>-0.22851128876209301</c:v>
                </c:pt>
                <c:pt idx="1097">
                  <c:v>1.4213514328002901</c:v>
                </c:pt>
                <c:pt idx="1098">
                  <c:v>3.1461088657379199</c:v>
                </c:pt>
                <c:pt idx="1099">
                  <c:v>4.7746400833129901</c:v>
                </c:pt>
                <c:pt idx="1100">
                  <c:v>6.1470961570739799</c:v>
                </c:pt>
                <c:pt idx="1101">
                  <c:v>7.1292591094970703</c:v>
                </c:pt>
                <c:pt idx="1102">
                  <c:v>7.6248645782470703</c:v>
                </c:pt>
                <c:pt idx="1103">
                  <c:v>7.5851511955261204</c:v>
                </c:pt>
                <c:pt idx="1104">
                  <c:v>7.0145893096923801</c:v>
                </c:pt>
                <c:pt idx="1105">
                  <c:v>5.9715147018432599</c:v>
                </c:pt>
                <c:pt idx="1106">
                  <c:v>4.5629792213439897</c:v>
                </c:pt>
                <c:pt idx="1107">
                  <c:v>2.93409371376038</c:v>
                </c:pt>
                <c:pt idx="1108">
                  <c:v>1.2529385089874301</c:v>
                </c:pt>
                <c:pt idx="1109">
                  <c:v>-0.30721437931060802</c:v>
                </c:pt>
                <c:pt idx="1110">
                  <c:v>-1.5865184068679801</c:v>
                </c:pt>
                <c:pt idx="1111">
                  <c:v>-2.4560518264770499</c:v>
                </c:pt>
                <c:pt idx="1112">
                  <c:v>-2.8319630622863801</c:v>
                </c:pt>
                <c:pt idx="1113">
                  <c:v>-2.6840145587921098</c:v>
                </c:pt>
                <c:pt idx="1114">
                  <c:v>-2.0372366905212398</c:v>
                </c:pt>
                <c:pt idx="1115">
                  <c:v>-0.96679836511612005</c:v>
                </c:pt>
                <c:pt idx="1116">
                  <c:v>0.41222020983696001</c:v>
                </c:pt>
                <c:pt idx="1117">
                  <c:v>1.95814716815948</c:v>
                </c:pt>
                <c:pt idx="1118">
                  <c:v>3.5173630714416499</c:v>
                </c:pt>
                <c:pt idx="1119">
                  <c:v>4.9389491081237802</c:v>
                </c:pt>
                <c:pt idx="1120">
                  <c:v>6.0884504318237296</c:v>
                </c:pt>
                <c:pt idx="1121">
                  <c:v>6.8599357604980504</c:v>
                </c:pt>
                <c:pt idx="1122">
                  <c:v>7.1855726242065403</c:v>
                </c:pt>
                <c:pt idx="1123">
                  <c:v>7.0417957305908203</c:v>
                </c:pt>
                <c:pt idx="1124">
                  <c:v>6.4510612487793004</c:v>
                </c:pt>
                <c:pt idx="1125">
                  <c:v>5.47882080078125</c:v>
                </c:pt>
                <c:pt idx="1126">
                  <c:v>4.2259240150451696</c:v>
                </c:pt>
                <c:pt idx="1127">
                  <c:v>2.8174860477447501</c:v>
                </c:pt>
                <c:pt idx="1128">
                  <c:v>1.3897842168807999</c:v>
                </c:pt>
                <c:pt idx="1129" formatCode="0.00E+00">
                  <c:v>7.6716668903827695E-2</c:v>
                </c:pt>
                <c:pt idx="1130">
                  <c:v>-1.00280237197876</c:v>
                </c:pt>
                <c:pt idx="1131">
                  <c:v>-1.7554845809936499</c:v>
                </c:pt>
                <c:pt idx="1132">
                  <c:v>-2.1215744018554701</c:v>
                </c:pt>
                <c:pt idx="1133">
                  <c:v>-2.07939648628235</c:v>
                </c:pt>
                <c:pt idx="1134">
                  <c:v>-1.6461296081543</c:v>
                </c:pt>
                <c:pt idx="1135">
                  <c:v>-0.87475222349166903</c:v>
                </c:pt>
                <c:pt idx="1136">
                  <c:v>0.152391612529755</c:v>
                </c:pt>
                <c:pt idx="1137">
                  <c:v>1.3325724601745601</c:v>
                </c:pt>
                <c:pt idx="1138">
                  <c:v>2.5531365871429399</c:v>
                </c:pt>
                <c:pt idx="1139">
                  <c:v>3.7024261951446502</c:v>
                </c:pt>
                <c:pt idx="1140">
                  <c:v>4.6801910400390598</c:v>
                </c:pt>
                <c:pt idx="1141">
                  <c:v>5.40657711029053</c:v>
                </c:pt>
                <c:pt idx="1142">
                  <c:v>5.8288640975952104</c:v>
                </c:pt>
                <c:pt idx="1143">
                  <c:v>5.9252376556396502</c:v>
                </c:pt>
                <c:pt idx="1144">
                  <c:v>5.7051658630371103</c:v>
                </c:pt>
                <c:pt idx="1145">
                  <c:v>5.2063503265380904</c:v>
                </c:pt>
                <c:pt idx="1146">
                  <c:v>4.4888215065002397</c:v>
                </c:pt>
                <c:pt idx="1147">
                  <c:v>3.6273858547210698</c:v>
                </c:pt>
                <c:pt idx="1148">
                  <c:v>2.70362520217896</c:v>
                </c:pt>
                <c:pt idx="1149">
                  <c:v>1.79846262931824</c:v>
                </c:pt>
                <c:pt idx="1150">
                  <c:v>0.98566079139709495</c:v>
                </c:pt>
                <c:pt idx="1151">
                  <c:v>0.32637050747871399</c:v>
                </c:pt>
                <c:pt idx="1152">
                  <c:v>-0.13517373800277699</c:v>
                </c:pt>
                <c:pt idx="1153">
                  <c:v>-0.37450000643730202</c:v>
                </c:pt>
                <c:pt idx="1154">
                  <c:v>-0.38792571425437899</c:v>
                </c:pt>
                <c:pt idx="1155">
                  <c:v>-0.191531136631966</c:v>
                </c:pt>
                <c:pt idx="1156">
                  <c:v>0.18178722262382499</c:v>
                </c:pt>
                <c:pt idx="1157">
                  <c:v>0.68675869703292802</c:v>
                </c:pt>
                <c:pt idx="1158">
                  <c:v>1.27111303806305</c:v>
                </c:pt>
                <c:pt idx="1159">
                  <c:v>1.8812603950500499</c:v>
                </c:pt>
                <c:pt idx="1160">
                  <c:v>2.4676177501678498</c:v>
                </c:pt>
                <c:pt idx="1161">
                  <c:v>2.9888725280761701</c:v>
                </c:pt>
                <c:pt idx="1162">
                  <c:v>3.41461086273193</c:v>
                </c:pt>
                <c:pt idx="1163">
                  <c:v>3.7260890007018999</c:v>
                </c:pt>
                <c:pt idx="1164">
                  <c:v>3.91541576385498</c:v>
                </c:pt>
                <c:pt idx="1165">
                  <c:v>3.9837718009948699</c:v>
                </c:pt>
                <c:pt idx="1166">
                  <c:v>3.93937015533447</c:v>
                </c:pt>
                <c:pt idx="1167">
                  <c:v>3.7956094741821298</c:v>
                </c:pt>
                <c:pt idx="1168">
                  <c:v>3.5695173740386998</c:v>
                </c:pt>
                <c:pt idx="1169">
                  <c:v>3.2802970409393302</c:v>
                </c:pt>
                <c:pt idx="1170">
                  <c:v>2.9480123519897501</c:v>
                </c:pt>
                <c:pt idx="1171">
                  <c:v>2.59242463111877</c:v>
                </c:pt>
                <c:pt idx="1172">
                  <c:v>2.2323269844055198</c:v>
                </c:pt>
                <c:pt idx="1173">
                  <c:v>1.88543057441711</c:v>
                </c:pt>
                <c:pt idx="1174">
                  <c:v>1.5686380863189699</c:v>
                </c:pt>
                <c:pt idx="1175">
                  <c:v>1.2982264757156401</c:v>
                </c:pt>
                <c:pt idx="1176">
                  <c:v>1.0895622968673699</c:v>
                </c:pt>
                <c:pt idx="1177">
                  <c:v>0.95621359348297097</c:v>
                </c:pt>
                <c:pt idx="1178">
                  <c:v>0.90862250328063998</c:v>
                </c:pt>
                <c:pt idx="1179">
                  <c:v>0.95269709825515803</c:v>
                </c:pt>
                <c:pt idx="1180">
                  <c:v>1.0886799097061199</c:v>
                </c:pt>
                <c:pt idx="1181">
                  <c:v>1.3105823993682899</c:v>
                </c:pt>
                <c:pt idx="1182">
                  <c:v>1.60626816749573</c:v>
                </c:pt>
                <c:pt idx="1183">
                  <c:v>1.95807433128357</c:v>
                </c:pt>
                <c:pt idx="1184">
                  <c:v>2.34383296966553</c:v>
                </c:pt>
                <c:pt idx="1185">
                  <c:v>2.7380738258361799</c:v>
                </c:pt>
                <c:pt idx="1186">
                  <c:v>3.1133549213409402</c:v>
                </c:pt>
                <c:pt idx="1187">
                  <c:v>3.4417188167571999</c:v>
                </c:pt>
                <c:pt idx="1188">
                  <c:v>3.6964058876037602</c:v>
                </c:pt>
                <c:pt idx="1189">
                  <c:v>3.8537626266479501</c:v>
                </c:pt>
                <c:pt idx="1190">
                  <c:v>3.8955264091491699</c:v>
                </c:pt>
                <c:pt idx="1191">
                  <c:v>3.8111257553100599</c:v>
                </c:pt>
                <c:pt idx="1192">
                  <c:v>3.5997228622436501</c:v>
                </c:pt>
                <c:pt idx="1193">
                  <c:v>3.2715466022491499</c:v>
                </c:pt>
                <c:pt idx="1194">
                  <c:v>2.8480818271636998</c:v>
                </c:pt>
                <c:pt idx="1195">
                  <c:v>2.3609309196472199</c:v>
                </c:pt>
                <c:pt idx="1196">
                  <c:v>1.84935462474823</c:v>
                </c:pt>
                <c:pt idx="1197">
                  <c:v>1.3568081855773899</c:v>
                </c:pt>
                <c:pt idx="1198">
                  <c:v>0.92691248655319203</c:v>
                </c:pt>
                <c:pt idx="1199">
                  <c:v>0.59935754537582397</c:v>
                </c:pt>
                <c:pt idx="1200">
                  <c:v>0.40615510940551802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05-4247-BA52-4CEDD64F3091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Yaw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Sheet2!$D$2:$D$1202</c:f>
              <c:numCache>
                <c:formatCode>General</c:formatCode>
                <c:ptCount val="1201"/>
                <c:pt idx="0">
                  <c:v>-0.184101387858391</c:v>
                </c:pt>
                <c:pt idx="1">
                  <c:v>-0.18965928256511699</c:v>
                </c:pt>
                <c:pt idx="2">
                  <c:v>-0.20396032929420499</c:v>
                </c:pt>
                <c:pt idx="3">
                  <c:v>-0.22250473499298101</c:v>
                </c:pt>
                <c:pt idx="4">
                  <c:v>-0.24035887420177501</c:v>
                </c:pt>
                <c:pt idx="5">
                  <c:v>-0.25323945283889798</c:v>
                </c:pt>
                <c:pt idx="6">
                  <c:v>-0.258309066295624</c:v>
                </c:pt>
                <c:pt idx="7">
                  <c:v>-0.25447079539299</c:v>
                </c:pt>
                <c:pt idx="8">
                  <c:v>-0.242234095931053</c:v>
                </c:pt>
                <c:pt idx="9">
                  <c:v>-0.22332039475441001</c:v>
                </c:pt>
                <c:pt idx="10">
                  <c:v>-0.20018126070499401</c:v>
                </c:pt>
                <c:pt idx="11">
                  <c:v>-0.1755351126194</c:v>
                </c:pt>
                <c:pt idx="12">
                  <c:v>-0.151974156498909</c:v>
                </c:pt>
                <c:pt idx="13">
                  <c:v>-0.13163799047470101</c:v>
                </c:pt>
                <c:pt idx="14">
                  <c:v>-0.11597140878439</c:v>
                </c:pt>
                <c:pt idx="15">
                  <c:v>-0.105613119900227</c:v>
                </c:pt>
                <c:pt idx="16">
                  <c:v>-0.100434117019176</c:v>
                </c:pt>
                <c:pt idx="17" formatCode="0.00E+00">
                  <c:v>-9.9587820470333099E-2</c:v>
                </c:pt>
                <c:pt idx="18">
                  <c:v>-0.101696603000164</c:v>
                </c:pt>
                <c:pt idx="19">
                  <c:v>-0.10497057437896699</c:v>
                </c:pt>
                <c:pt idx="20">
                  <c:v>-0.107501603662968</c:v>
                </c:pt>
                <c:pt idx="21">
                  <c:v>-0.107607707381248</c:v>
                </c:pt>
                <c:pt idx="22">
                  <c:v>-0.104183107614517</c:v>
                </c:pt>
                <c:pt idx="23" formatCode="0.00E+00">
                  <c:v>-9.6942298114299802E-2</c:v>
                </c:pt>
                <c:pt idx="24" formatCode="0.00E+00">
                  <c:v>-8.6358495056629195E-2</c:v>
                </c:pt>
                <c:pt idx="25" formatCode="0.00E+00">
                  <c:v>-7.3442786931991605E-2</c:v>
                </c:pt>
                <c:pt idx="26" formatCode="0.00E+00">
                  <c:v>-5.9462018311023698E-2</c:v>
                </c:pt>
                <c:pt idx="27" formatCode="0.00E+00">
                  <c:v>-4.5748986303806298E-2</c:v>
                </c:pt>
                <c:pt idx="28" formatCode="0.00E+00">
                  <c:v>-3.3525358885526699E-2</c:v>
                </c:pt>
                <c:pt idx="29" formatCode="0.00E+00">
                  <c:v>-2.3681132122874302E-2</c:v>
                </c:pt>
                <c:pt idx="30" formatCode="0.00E+00">
                  <c:v>-1.6677739098668098E-2</c:v>
                </c:pt>
                <c:pt idx="31" formatCode="0.00E+00">
                  <c:v>-1.24188791960478E-2</c:v>
                </c:pt>
                <c:pt idx="32" formatCode="0.00E+00">
                  <c:v>-1.02713871747255E-2</c:v>
                </c:pt>
                <c:pt idx="33" formatCode="0.00E+00">
                  <c:v>-9.1350097209215199E-3</c:v>
                </c:pt>
                <c:pt idx="34" formatCode="0.00E+00">
                  <c:v>-7.7300793491303903E-3</c:v>
                </c:pt>
                <c:pt idx="35" formatCode="0.00E+00">
                  <c:v>-4.8376582562923397E-3</c:v>
                </c:pt>
                <c:pt idx="36" formatCode="0.00E+00">
                  <c:v>4.8671991680748799E-4</c:v>
                </c:pt>
                <c:pt idx="37" formatCode="0.00E+00">
                  <c:v>8.8076600804925E-3</c:v>
                </c:pt>
                <c:pt idx="38" formatCode="0.00E+00">
                  <c:v>2.02258843928576E-2</c:v>
                </c:pt>
                <c:pt idx="39" formatCode="0.00E+00">
                  <c:v>3.4349024295806899E-2</c:v>
                </c:pt>
                <c:pt idx="40" formatCode="0.00E+00">
                  <c:v>5.0338257104158401E-2</c:v>
                </c:pt>
                <c:pt idx="41" formatCode="0.00E+00">
                  <c:v>6.7116774618625599E-2</c:v>
                </c:pt>
                <c:pt idx="42" formatCode="0.00E+00">
                  <c:v>8.3519063889980302E-2</c:v>
                </c:pt>
                <c:pt idx="43" formatCode="0.00E+00">
                  <c:v>9.8478324711322798E-2</c:v>
                </c:pt>
                <c:pt idx="44">
                  <c:v>0.111169621348381</c:v>
                </c:pt>
                <c:pt idx="45">
                  <c:v>0.121025867760181</c:v>
                </c:pt>
                <c:pt idx="46">
                  <c:v>0.12775158882141099</c:v>
                </c:pt>
                <c:pt idx="47">
                  <c:v>0.13133887946605699</c:v>
                </c:pt>
                <c:pt idx="48">
                  <c:v>0.13212862610817</c:v>
                </c:pt>
                <c:pt idx="49">
                  <c:v>0.13081966340541801</c:v>
                </c:pt>
                <c:pt idx="50">
                  <c:v>0.12835444509983099</c:v>
                </c:pt>
                <c:pt idx="51">
                  <c:v>0.12575425207614899</c:v>
                </c:pt>
                <c:pt idx="52">
                  <c:v>0.12403535842895499</c:v>
                </c:pt>
                <c:pt idx="53">
                  <c:v>0.12410966306924801</c:v>
                </c:pt>
                <c:pt idx="54">
                  <c:v>0.126764461398125</c:v>
                </c:pt>
                <c:pt idx="55">
                  <c:v>0.132644668221474</c:v>
                </c:pt>
                <c:pt idx="56">
                  <c:v>0.14211980998516099</c:v>
                </c:pt>
                <c:pt idx="57">
                  <c:v>0.15513832867145499</c:v>
                </c:pt>
                <c:pt idx="58">
                  <c:v>0.17122262716293299</c:v>
                </c:pt>
                <c:pt idx="59">
                  <c:v>0.18957686424255399</c:v>
                </c:pt>
                <c:pt idx="60">
                  <c:v>0.20926484465599099</c:v>
                </c:pt>
                <c:pt idx="61">
                  <c:v>0.229209333658218</c:v>
                </c:pt>
                <c:pt idx="62">
                  <c:v>0.24825459718704199</c:v>
                </c:pt>
                <c:pt idx="63">
                  <c:v>0.26515829563140902</c:v>
                </c:pt>
                <c:pt idx="64">
                  <c:v>0.27864852547645602</c:v>
                </c:pt>
                <c:pt idx="65">
                  <c:v>0.28756821155548101</c:v>
                </c:pt>
                <c:pt idx="66">
                  <c:v>0.29115137457847601</c:v>
                </c:pt>
                <c:pt idx="67">
                  <c:v>0.289237171411514</c:v>
                </c:pt>
                <c:pt idx="68">
                  <c:v>0.28237974643707298</c:v>
                </c:pt>
                <c:pt idx="69">
                  <c:v>0.27181002497673001</c:v>
                </c:pt>
                <c:pt idx="70">
                  <c:v>0.25931006669998202</c:v>
                </c:pt>
                <c:pt idx="71">
                  <c:v>0.24709968268871299</c:v>
                </c:pt>
                <c:pt idx="72">
                  <c:v>0.23752570152282701</c:v>
                </c:pt>
                <c:pt idx="73">
                  <c:v>0.23272885382175401</c:v>
                </c:pt>
                <c:pt idx="74">
                  <c:v>0.23425047099590299</c:v>
                </c:pt>
                <c:pt idx="75">
                  <c:v>0.24275954067707101</c:v>
                </c:pt>
                <c:pt idx="76">
                  <c:v>0.25800588726997398</c:v>
                </c:pt>
                <c:pt idx="77">
                  <c:v>0.27907410264015198</c:v>
                </c:pt>
                <c:pt idx="78">
                  <c:v>0.30467426776885997</c:v>
                </c:pt>
                <c:pt idx="79">
                  <c:v>0.33328729867935197</c:v>
                </c:pt>
                <c:pt idx="80">
                  <c:v>0.36307713389396701</c:v>
                </c:pt>
                <c:pt idx="81">
                  <c:v>0.39183247089385997</c:v>
                </c:pt>
                <c:pt idx="82">
                  <c:v>0.416986525058746</c:v>
                </c:pt>
                <c:pt idx="83">
                  <c:v>0.43590590357780501</c:v>
                </c:pt>
                <c:pt idx="84">
                  <c:v>0.44647946953773499</c:v>
                </c:pt>
                <c:pt idx="85">
                  <c:v>0.44752568006515497</c:v>
                </c:pt>
                <c:pt idx="86">
                  <c:v>0.439039826393127</c:v>
                </c:pt>
                <c:pt idx="87">
                  <c:v>0.422239810228348</c:v>
                </c:pt>
                <c:pt idx="88">
                  <c:v>0.39946904778480502</c:v>
                </c:pt>
                <c:pt idx="89">
                  <c:v>0.373898595571518</c:v>
                </c:pt>
                <c:pt idx="90">
                  <c:v>0.34905946254730202</c:v>
                </c:pt>
                <c:pt idx="91">
                  <c:v>0.32826992869377097</c:v>
                </c:pt>
                <c:pt idx="92">
                  <c:v>0.31400948762893699</c:v>
                </c:pt>
                <c:pt idx="93">
                  <c:v>0.30757960677146901</c:v>
                </c:pt>
                <c:pt idx="94">
                  <c:v>0.309122264385223</c:v>
                </c:pt>
                <c:pt idx="95">
                  <c:v>0.31791689991951</c:v>
                </c:pt>
                <c:pt idx="96">
                  <c:v>0.33269968628883401</c:v>
                </c:pt>
                <c:pt idx="97">
                  <c:v>0.35191297531127902</c:v>
                </c:pt>
                <c:pt idx="98">
                  <c:v>0.37403339147567699</c:v>
                </c:pt>
                <c:pt idx="99">
                  <c:v>0.39754992723464999</c:v>
                </c:pt>
                <c:pt idx="100">
                  <c:v>0.420883238315582</c:v>
                </c:pt>
                <c:pt idx="101">
                  <c:v>0.44248321652412398</c:v>
                </c:pt>
                <c:pt idx="102">
                  <c:v>0.46088165044784601</c:v>
                </c:pt>
                <c:pt idx="103">
                  <c:v>0.47473621368408198</c:v>
                </c:pt>
                <c:pt idx="104">
                  <c:v>0.48290893435478199</c:v>
                </c:pt>
                <c:pt idx="105">
                  <c:v>0.48463612794876099</c:v>
                </c:pt>
                <c:pt idx="106">
                  <c:v>0.47962510585784901</c:v>
                </c:pt>
                <c:pt idx="107">
                  <c:v>0.46826151013374301</c:v>
                </c:pt>
                <c:pt idx="108">
                  <c:v>0.45165902376174899</c:v>
                </c:pt>
                <c:pt idx="109">
                  <c:v>0.43160909414291398</c:v>
                </c:pt>
                <c:pt idx="110">
                  <c:v>0.41029015183448803</c:v>
                </c:pt>
                <c:pt idx="111">
                  <c:v>0.38986271619796797</c:v>
                </c:pt>
                <c:pt idx="112">
                  <c:v>0.37203034758567799</c:v>
                </c:pt>
                <c:pt idx="113">
                  <c:v>0.357756286859512</c:v>
                </c:pt>
                <c:pt idx="114">
                  <c:v>0.34716030955314597</c:v>
                </c:pt>
                <c:pt idx="115">
                  <c:v>0.33968856930732699</c:v>
                </c:pt>
                <c:pt idx="116">
                  <c:v>0.33453005552291898</c:v>
                </c:pt>
                <c:pt idx="117">
                  <c:v>0.33106598258018499</c:v>
                </c:pt>
                <c:pt idx="118">
                  <c:v>0.32920601963996898</c:v>
                </c:pt>
                <c:pt idx="119">
                  <c:v>0.32934114336967502</c:v>
                </c:pt>
                <c:pt idx="120">
                  <c:v>0.33193385601043701</c:v>
                </c:pt>
                <c:pt idx="121">
                  <c:v>0.33709216117858898</c:v>
                </c:pt>
                <c:pt idx="122">
                  <c:v>0.34434148669242898</c:v>
                </c:pt>
                <c:pt idx="123">
                  <c:v>0.35282325744628901</c:v>
                </c:pt>
                <c:pt idx="124">
                  <c:v>0.36149647831916798</c:v>
                </c:pt>
                <c:pt idx="125">
                  <c:v>0.36934056878089899</c:v>
                </c:pt>
                <c:pt idx="126">
                  <c:v>0.375464737415314</c:v>
                </c:pt>
                <c:pt idx="127">
                  <c:v>0.37920629978179898</c:v>
                </c:pt>
                <c:pt idx="128">
                  <c:v>0.38028711080551098</c:v>
                </c:pt>
                <c:pt idx="129">
                  <c:v>0.37892723083496099</c:v>
                </c:pt>
                <c:pt idx="130">
                  <c:v>0.37579426169395402</c:v>
                </c:pt>
                <c:pt idx="131">
                  <c:v>0.371780425310135</c:v>
                </c:pt>
                <c:pt idx="132">
                  <c:v>0.36754694581031799</c:v>
                </c:pt>
                <c:pt idx="133">
                  <c:v>0.36335089802741999</c:v>
                </c:pt>
                <c:pt idx="134">
                  <c:v>0.35895311832428001</c:v>
                </c:pt>
                <c:pt idx="135">
                  <c:v>0.35374847054481501</c:v>
                </c:pt>
                <c:pt idx="136">
                  <c:v>0.34699082374572798</c:v>
                </c:pt>
                <c:pt idx="137">
                  <c:v>0.33806708455085799</c:v>
                </c:pt>
                <c:pt idx="138">
                  <c:v>0.32665142416954002</c:v>
                </c:pt>
                <c:pt idx="139">
                  <c:v>0.31283766031265298</c:v>
                </c:pt>
                <c:pt idx="140">
                  <c:v>0.29714611172676098</c:v>
                </c:pt>
                <c:pt idx="141">
                  <c:v>0.28053361177444502</c:v>
                </c:pt>
                <c:pt idx="142">
                  <c:v>0.26435002684593201</c:v>
                </c:pt>
                <c:pt idx="143">
                  <c:v>0.25024893879890397</c:v>
                </c:pt>
                <c:pt idx="144">
                  <c:v>0.239934861660004</c:v>
                </c:pt>
                <c:pt idx="145">
                  <c:v>0.23479837179183999</c:v>
                </c:pt>
                <c:pt idx="146">
                  <c:v>0.235534057021141</c:v>
                </c:pt>
                <c:pt idx="147">
                  <c:v>0.242004334926605</c:v>
                </c:pt>
                <c:pt idx="148">
                  <c:v>0.25327670574188199</c:v>
                </c:pt>
                <c:pt idx="149">
                  <c:v>0.267922163009644</c:v>
                </c:pt>
                <c:pt idx="150">
                  <c:v>0.28434541821479797</c:v>
                </c:pt>
                <c:pt idx="151">
                  <c:v>0.30103147029876698</c:v>
                </c:pt>
                <c:pt idx="152">
                  <c:v>0.31672045588493303</c:v>
                </c:pt>
                <c:pt idx="153">
                  <c:v>0.33041059970855702</c:v>
                </c:pt>
                <c:pt idx="154">
                  <c:v>0.34138584136962902</c:v>
                </c:pt>
                <c:pt idx="155">
                  <c:v>0.34916445612907399</c:v>
                </c:pt>
                <c:pt idx="156">
                  <c:v>0.353494912385941</c:v>
                </c:pt>
                <c:pt idx="157">
                  <c:v>0.35433721542358398</c:v>
                </c:pt>
                <c:pt idx="158">
                  <c:v>0.35181093215942399</c:v>
                </c:pt>
                <c:pt idx="159">
                  <c:v>0.3461594581604</c:v>
                </c:pt>
                <c:pt idx="160">
                  <c:v>0.33779713511467002</c:v>
                </c:pt>
                <c:pt idx="161">
                  <c:v>0.327335804700851</c:v>
                </c:pt>
                <c:pt idx="162">
                  <c:v>0.31554174423217801</c:v>
                </c:pt>
                <c:pt idx="163">
                  <c:v>0.30326691269874601</c:v>
                </c:pt>
                <c:pt idx="164">
                  <c:v>0.29122561216354398</c:v>
                </c:pt>
                <c:pt idx="165">
                  <c:v>0.27970784902572599</c:v>
                </c:pt>
                <c:pt idx="166">
                  <c:v>0.26858645677566501</c:v>
                </c:pt>
                <c:pt idx="167">
                  <c:v>0.25735986232757602</c:v>
                </c:pt>
                <c:pt idx="168">
                  <c:v>0.24551838636398299</c:v>
                </c:pt>
                <c:pt idx="169">
                  <c:v>0.23286390304565399</c:v>
                </c:pt>
                <c:pt idx="170">
                  <c:v>0.21977078914642301</c:v>
                </c:pt>
                <c:pt idx="171">
                  <c:v>0.20734514296054801</c:v>
                </c:pt>
                <c:pt idx="172">
                  <c:v>0.197277337312698</c:v>
                </c:pt>
                <c:pt idx="173">
                  <c:v>0.19156742095947299</c:v>
                </c:pt>
                <c:pt idx="174">
                  <c:v>0.19209286570549</c:v>
                </c:pt>
                <c:pt idx="175">
                  <c:v>0.200018480420113</c:v>
                </c:pt>
                <c:pt idx="176">
                  <c:v>0.21539816260337799</c:v>
                </c:pt>
                <c:pt idx="177">
                  <c:v>0.23694321513176</c:v>
                </c:pt>
                <c:pt idx="178">
                  <c:v>0.26221731305122398</c:v>
                </c:pt>
                <c:pt idx="179">
                  <c:v>0.288078993558884</c:v>
                </c:pt>
                <c:pt idx="180">
                  <c:v>0.31134679913520802</c:v>
                </c:pt>
                <c:pt idx="181">
                  <c:v>0.32938575744628901</c:v>
                </c:pt>
                <c:pt idx="182">
                  <c:v>0.34046611189842202</c:v>
                </c:pt>
                <c:pt idx="183">
                  <c:v>0.343874901533127</c:v>
                </c:pt>
                <c:pt idx="184">
                  <c:v>0.33973446488380399</c:v>
                </c:pt>
                <c:pt idx="185">
                  <c:v>0.32879382371902499</c:v>
                </c:pt>
                <c:pt idx="186">
                  <c:v>0.31214258074760398</c:v>
                </c:pt>
                <c:pt idx="187">
                  <c:v>0.29097941517829901</c:v>
                </c:pt>
                <c:pt idx="188">
                  <c:v>0.26649257540702798</c:v>
                </c:pt>
                <c:pt idx="189">
                  <c:v>0.23977886140346499</c:v>
                </c:pt>
                <c:pt idx="190">
                  <c:v>0.21196731925010701</c:v>
                </c:pt>
                <c:pt idx="191">
                  <c:v>0.18439145386219</c:v>
                </c:pt>
                <c:pt idx="192">
                  <c:v>0.158793404698372</c:v>
                </c:pt>
                <c:pt idx="193">
                  <c:v>0.13740637898445099</c:v>
                </c:pt>
                <c:pt idx="194">
                  <c:v>0.122730255126953</c:v>
                </c:pt>
                <c:pt idx="195">
                  <c:v>0.11708121001720399</c:v>
                </c:pt>
                <c:pt idx="196">
                  <c:v>0.122011326253414</c:v>
                </c:pt>
                <c:pt idx="197">
                  <c:v>0.137865960597992</c:v>
                </c:pt>
                <c:pt idx="198">
                  <c:v>0.163502857089043</c:v>
                </c:pt>
                <c:pt idx="199">
                  <c:v>0.19629204273223899</c:v>
                </c:pt>
                <c:pt idx="200">
                  <c:v>0.23248122632503501</c:v>
                </c:pt>
                <c:pt idx="201">
                  <c:v>0.26778438687324502</c:v>
                </c:pt>
                <c:pt idx="202">
                  <c:v>0.29814094305038502</c:v>
                </c:pt>
                <c:pt idx="203">
                  <c:v>0.320420801639557</c:v>
                </c:pt>
                <c:pt idx="204">
                  <c:v>0.33294105529785201</c:v>
                </c:pt>
                <c:pt idx="205">
                  <c:v>0.33564725518226601</c:v>
                </c:pt>
                <c:pt idx="206">
                  <c:v>0.32990568876266502</c:v>
                </c:pt>
                <c:pt idx="207">
                  <c:v>0.31806015968322798</c:v>
                </c:pt>
                <c:pt idx="208">
                  <c:v>0.302699655294418</c:v>
                </c:pt>
                <c:pt idx="209">
                  <c:v>0.28604796528816201</c:v>
                </c:pt>
                <c:pt idx="210">
                  <c:v>0.26960110664367698</c:v>
                </c:pt>
                <c:pt idx="211">
                  <c:v>0.25405591726303101</c:v>
                </c:pt>
                <c:pt idx="212">
                  <c:v>0.23946361243724801</c:v>
                </c:pt>
                <c:pt idx="213">
                  <c:v>0.225546300411224</c:v>
                </c:pt>
                <c:pt idx="214">
                  <c:v>0.212064549326897</c:v>
                </c:pt>
                <c:pt idx="215">
                  <c:v>0.19917856156826</c:v>
                </c:pt>
                <c:pt idx="216">
                  <c:v>0.18764474987983701</c:v>
                </c:pt>
                <c:pt idx="217">
                  <c:v>0.178773283958435</c:v>
                </c:pt>
                <c:pt idx="218">
                  <c:v>0.173990458250046</c:v>
                </c:pt>
                <c:pt idx="219">
                  <c:v>0.17414121329784399</c:v>
                </c:pt>
                <c:pt idx="220">
                  <c:v>0.17901948094368</c:v>
                </c:pt>
                <c:pt idx="221">
                  <c:v>0.18720221519470201</c:v>
                </c:pt>
                <c:pt idx="222">
                  <c:v>0.19629354774951899</c:v>
                </c:pt>
                <c:pt idx="223">
                  <c:v>0.20351462066173601</c:v>
                </c:pt>
                <c:pt idx="224">
                  <c:v>0.20640678703784901</c:v>
                </c:pt>
                <c:pt idx="225">
                  <c:v>0.20348383486270899</c:v>
                </c:pt>
                <c:pt idx="226">
                  <c:v>0.19459491968154899</c:v>
                </c:pt>
                <c:pt idx="227">
                  <c:v>0.181008890271187</c:v>
                </c:pt>
                <c:pt idx="228">
                  <c:v>0.16502538323402399</c:v>
                </c:pt>
                <c:pt idx="229">
                  <c:v>0.149398922920227</c:v>
                </c:pt>
                <c:pt idx="230">
                  <c:v>0.13656803965568501</c:v>
                </c:pt>
                <c:pt idx="231">
                  <c:v>0.128024086356163</c:v>
                </c:pt>
                <c:pt idx="232">
                  <c:v>0.123887106776238</c:v>
                </c:pt>
                <c:pt idx="233">
                  <c:v>0.12296759337186799</c:v>
                </c:pt>
                <c:pt idx="234">
                  <c:v>0.123171657323837</c:v>
                </c:pt>
                <c:pt idx="235">
                  <c:v>0.122196204960346</c:v>
                </c:pt>
                <c:pt idx="236">
                  <c:v>0.118239380419254</c:v>
                </c:pt>
                <c:pt idx="237">
                  <c:v>0.110361538827419</c:v>
                </c:pt>
                <c:pt idx="238" formatCode="0.00E+00">
                  <c:v>9.8613448441028595E-2</c:v>
                </c:pt>
                <c:pt idx="239" formatCode="0.00E+00">
                  <c:v>8.3760261535644503E-2</c:v>
                </c:pt>
                <c:pt idx="240" formatCode="0.00E+00">
                  <c:v>6.6915847361087799E-2</c:v>
                </c:pt>
                <c:pt idx="241" formatCode="0.00E+00">
                  <c:v>4.9134273082017899E-2</c:v>
                </c:pt>
                <c:pt idx="242" formatCode="0.00E+00">
                  <c:v>3.1135665252804801E-2</c:v>
                </c:pt>
                <c:pt idx="243" formatCode="0.00E+00">
                  <c:v>1.3138679787516599E-2</c:v>
                </c:pt>
                <c:pt idx="244" formatCode="0.00E+00">
                  <c:v>-5.0526810809969902E-3</c:v>
                </c:pt>
                <c:pt idx="245" formatCode="0.00E+00">
                  <c:v>-2.3807091638445899E-2</c:v>
                </c:pt>
                <c:pt idx="246" formatCode="0.00E+00">
                  <c:v>-4.3262343853712103E-2</c:v>
                </c:pt>
                <c:pt idx="247" formatCode="0.00E+00">
                  <c:v>-6.2882721424102797E-2</c:v>
                </c:pt>
                <c:pt idx="248" formatCode="0.00E+00">
                  <c:v>-8.1391677260398906E-2</c:v>
                </c:pt>
                <c:pt idx="249" formatCode="0.00E+00">
                  <c:v>-9.6884168684482602E-2</c:v>
                </c:pt>
                <c:pt idx="250">
                  <c:v>-0.107316844165325</c:v>
                </c:pt>
                <c:pt idx="251">
                  <c:v>-0.111079797148705</c:v>
                </c:pt>
                <c:pt idx="252">
                  <c:v>-0.10749036073684699</c:v>
                </c:pt>
                <c:pt idx="253" formatCode="0.00E+00">
                  <c:v>-9.7071796655654893E-2</c:v>
                </c:pt>
                <c:pt idx="254" formatCode="0.00E+00">
                  <c:v>-8.1520572304725605E-2</c:v>
                </c:pt>
                <c:pt idx="255" formatCode="0.00E+00">
                  <c:v>-6.3402682542800903E-2</c:v>
                </c:pt>
                <c:pt idx="256" formatCode="0.00E+00">
                  <c:v>-4.5639660209417302E-2</c:v>
                </c:pt>
                <c:pt idx="257" formatCode="0.00E+00">
                  <c:v>-3.0949635431170502E-2</c:v>
                </c:pt>
                <c:pt idx="258" formatCode="0.00E+00">
                  <c:v>-2.1393362432718301E-2</c:v>
                </c:pt>
                <c:pt idx="259" formatCode="0.00E+00">
                  <c:v>-1.80638637393713E-2</c:v>
                </c:pt>
                <c:pt idx="260" formatCode="0.00E+00">
                  <c:v>-2.0934382453560801E-2</c:v>
                </c:pt>
                <c:pt idx="261" formatCode="0.00E+00">
                  <c:v>-2.8941569849848699E-2</c:v>
                </c:pt>
                <c:pt idx="262" formatCode="0.00E+00">
                  <c:v>-4.0280725806951502E-2</c:v>
                </c:pt>
                <c:pt idx="263" formatCode="0.00E+00">
                  <c:v>-5.29159940779209E-2</c:v>
                </c:pt>
                <c:pt idx="264" formatCode="0.00E+00">
                  <c:v>-6.51436448097229E-2</c:v>
                </c:pt>
                <c:pt idx="265" formatCode="0.00E+00">
                  <c:v>-7.5929030776023906E-2</c:v>
                </c:pt>
                <c:pt idx="266" formatCode="0.00E+00">
                  <c:v>-8.5111945867538494E-2</c:v>
                </c:pt>
                <c:pt idx="267" formatCode="0.00E+00">
                  <c:v>-9.3107983469963101E-2</c:v>
                </c:pt>
                <c:pt idx="268">
                  <c:v>-0.100527308881283</c:v>
                </c:pt>
                <c:pt idx="269">
                  <c:v>-0.107745118439198</c:v>
                </c:pt>
                <c:pt idx="270">
                  <c:v>-0.11463876068592101</c:v>
                </c:pt>
                <c:pt idx="271">
                  <c:v>-0.120540514588356</c:v>
                </c:pt>
                <c:pt idx="272">
                  <c:v>-0.124412201344967</c:v>
                </c:pt>
                <c:pt idx="273">
                  <c:v>-0.12515176832675901</c:v>
                </c:pt>
                <c:pt idx="274">
                  <c:v>-0.12186101824045199</c:v>
                </c:pt>
                <c:pt idx="275">
                  <c:v>-0.114084504544735</c:v>
                </c:pt>
                <c:pt idx="276">
                  <c:v>-0.101952403783798</c:v>
                </c:pt>
                <c:pt idx="277" formatCode="0.00E+00">
                  <c:v>-8.6288511753082303E-2</c:v>
                </c:pt>
                <c:pt idx="278" formatCode="0.00E+00">
                  <c:v>-6.8544983863830594E-2</c:v>
                </c:pt>
                <c:pt idx="279" formatCode="0.00E+00">
                  <c:v>-5.0537392497062697E-2</c:v>
                </c:pt>
                <c:pt idx="280" formatCode="0.00E+00">
                  <c:v>-3.4015882760286303E-2</c:v>
                </c:pt>
                <c:pt idx="281">
                  <c:v>-2.0308431237935999E-2</c:v>
                </c:pt>
                <c:pt idx="282" formatCode="0.00E+00">
                  <c:v>-1.0116780176758799E-2</c:v>
                </c:pt>
                <c:pt idx="283" formatCode="0.00E+00">
                  <c:v>-3.5658536944538398E-3</c:v>
                </c:pt>
                <c:pt idx="284" formatCode="0.00E+00">
                  <c:v>-4.9610878340899901E-4</c:v>
                </c:pt>
                <c:pt idx="285" formatCode="0.00E+00">
                  <c:v>-7.9908635234460202E-4</c:v>
                </c:pt>
                <c:pt idx="286" formatCode="0.00E+00">
                  <c:v>-4.6202149242162696E-3</c:v>
                </c:pt>
                <c:pt idx="287" formatCode="0.00E+00">
                  <c:v>-1.24680483713746E-2</c:v>
                </c:pt>
                <c:pt idx="288" formatCode="0.00E+00">
                  <c:v>-2.49637346714735E-2</c:v>
                </c:pt>
                <c:pt idx="289">
                  <c:v>-4.2630098760128E-2</c:v>
                </c:pt>
                <c:pt idx="290" formatCode="0.00E+00">
                  <c:v>-6.5542399883270305E-2</c:v>
                </c:pt>
                <c:pt idx="291" formatCode="0.00E+00">
                  <c:v>-9.2973694205284105E-2</c:v>
                </c:pt>
                <c:pt idx="292">
                  <c:v>-0.123117253184319</c:v>
                </c:pt>
                <c:pt idx="293">
                  <c:v>-0.15307456254959101</c:v>
                </c:pt>
                <c:pt idx="294">
                  <c:v>-0.179244965314865</c:v>
                </c:pt>
                <c:pt idx="295">
                  <c:v>-0.19800657033920299</c:v>
                </c:pt>
                <c:pt idx="296">
                  <c:v>-0.20660312473774001</c:v>
                </c:pt>
                <c:pt idx="297">
                  <c:v>-0.20385232567787201</c:v>
                </c:pt>
                <c:pt idx="298">
                  <c:v>-0.19040444493293801</c:v>
                </c:pt>
                <c:pt idx="299">
                  <c:v>-0.16858035326004001</c:v>
                </c:pt>
                <c:pt idx="300">
                  <c:v>-0.14175243675708801</c:v>
                </c:pt>
                <c:pt idx="301">
                  <c:v>-0.113611169159412</c:v>
                </c:pt>
                <c:pt idx="302">
                  <c:v>-8.7483711540699005E-2</c:v>
                </c:pt>
                <c:pt idx="303" formatCode="0.00E+00">
                  <c:v>-6.5854683518409701E-2</c:v>
                </c:pt>
                <c:pt idx="304" formatCode="0.00E+00">
                  <c:v>-5.0142534077167497E-2</c:v>
                </c:pt>
                <c:pt idx="305" formatCode="0.00E+00">
                  <c:v>-4.0780387818813303E-2</c:v>
                </c:pt>
                <c:pt idx="306" formatCode="0.00E+00">
                  <c:v>-3.7476498633623102E-2</c:v>
                </c:pt>
                <c:pt idx="307" formatCode="0.00E+00">
                  <c:v>-3.9541065692901597E-2</c:v>
                </c:pt>
                <c:pt idx="308" formatCode="0.00E+00">
                  <c:v>-4.6200659126043299E-2</c:v>
                </c:pt>
                <c:pt idx="309" formatCode="0.00E+00">
                  <c:v>-5.6781496852636303E-2</c:v>
                </c:pt>
                <c:pt idx="310" formatCode="0.00E+00">
                  <c:v>-7.0699483156204196E-2</c:v>
                </c:pt>
                <c:pt idx="311" formatCode="0.00E+00">
                  <c:v>-8.7347507476806599E-2</c:v>
                </c:pt>
                <c:pt idx="312">
                  <c:v>-0.105920873582363</c:v>
                </c:pt>
                <c:pt idx="313">
                  <c:v>-0.12529444694519001</c:v>
                </c:pt>
                <c:pt idx="314">
                  <c:v>-0.144028380513191</c:v>
                </c:pt>
                <c:pt idx="315">
                  <c:v>-0.16048106551170299</c:v>
                </c:pt>
                <c:pt idx="316">
                  <c:v>-0.1731026917696</c:v>
                </c:pt>
                <c:pt idx="317">
                  <c:v>-0.18067203462123901</c:v>
                </c:pt>
                <c:pt idx="318">
                  <c:v>-0.18240651488304099</c:v>
                </c:pt>
                <c:pt idx="319">
                  <c:v>-0.17808581888675701</c:v>
                </c:pt>
                <c:pt idx="320">
                  <c:v>-0.168045818805695</c:v>
                </c:pt>
                <c:pt idx="321">
                  <c:v>-0.153144136071205</c:v>
                </c:pt>
                <c:pt idx="322">
                  <c:v>-0.13463675975799599</c:v>
                </c:pt>
                <c:pt idx="323">
                  <c:v>-0.114124871790409</c:v>
                </c:pt>
                <c:pt idx="324" formatCode="0.00E+00">
                  <c:v>-9.3399651348590906E-2</c:v>
                </c:pt>
                <c:pt idx="325" formatCode="0.00E+00">
                  <c:v>-7.4087940156459794E-2</c:v>
                </c:pt>
                <c:pt idx="326" formatCode="0.00E+00">
                  <c:v>-5.7377263903617901E-2</c:v>
                </c:pt>
                <c:pt idx="327">
                  <c:v>-4.3898381292819998E-2</c:v>
                </c:pt>
                <c:pt idx="328" formatCode="0.00E+00">
                  <c:v>-3.3711727708578103E-2</c:v>
                </c:pt>
                <c:pt idx="329" formatCode="0.00E+00">
                  <c:v>-2.6506064459681501E-2</c:v>
                </c:pt>
                <c:pt idx="330" formatCode="0.00E+00">
                  <c:v>-2.1883049979805901E-2</c:v>
                </c:pt>
                <c:pt idx="331" formatCode="0.00E+00">
                  <c:v>-1.9568454474210701E-2</c:v>
                </c:pt>
                <c:pt idx="332" formatCode="0.00E+00">
                  <c:v>-1.9495220854878401E-2</c:v>
                </c:pt>
                <c:pt idx="333" formatCode="0.00E+00">
                  <c:v>-2.1872142329812098E-2</c:v>
                </c:pt>
                <c:pt idx="334" formatCode="0.00E+00">
                  <c:v>-2.70576402544975E-2</c:v>
                </c:pt>
                <c:pt idx="335" formatCode="0.00E+00">
                  <c:v>-3.5407062619924601E-2</c:v>
                </c:pt>
                <c:pt idx="336" formatCode="0.00E+00">
                  <c:v>-4.7029357403516797E-2</c:v>
                </c:pt>
                <c:pt idx="337" formatCode="0.00E+00">
                  <c:v>-6.1577484011650099E-2</c:v>
                </c:pt>
                <c:pt idx="338" formatCode="0.00E+00">
                  <c:v>-7.8115507960319505E-2</c:v>
                </c:pt>
                <c:pt idx="339" formatCode="0.00E+00">
                  <c:v>-9.5161363482475295E-2</c:v>
                </c:pt>
                <c:pt idx="340">
                  <c:v>-0.110915757715702</c:v>
                </c:pt>
                <c:pt idx="341">
                  <c:v>-0.12356965243816399</c:v>
                </c:pt>
                <c:pt idx="342">
                  <c:v>-0.13161140680313099</c:v>
                </c:pt>
                <c:pt idx="343">
                  <c:v>-0.134029775857925</c:v>
                </c:pt>
                <c:pt idx="344">
                  <c:v>-0.130402237176895</c:v>
                </c:pt>
                <c:pt idx="345">
                  <c:v>-0.12081960588693599</c:v>
                </c:pt>
                <c:pt idx="346">
                  <c:v>-0.105842664837837</c:v>
                </c:pt>
                <c:pt idx="347">
                  <c:v>-8.6396262049675002E-2</c:v>
                </c:pt>
                <c:pt idx="348" formatCode="0.00E+00">
                  <c:v>-6.3718535006046295E-2</c:v>
                </c:pt>
                <c:pt idx="349" formatCode="0.00E+00">
                  <c:v>-3.92483212053776E-2</c:v>
                </c:pt>
                <c:pt idx="350" formatCode="0.00E+00">
                  <c:v>-1.45102748647332E-2</c:v>
                </c:pt>
                <c:pt idx="351" formatCode="0.00E+00">
                  <c:v>9.0515278279781307E-3</c:v>
                </c:pt>
                <c:pt idx="352" formatCode="0.00E+00">
                  <c:v>3.01747284829617E-2</c:v>
                </c:pt>
                <c:pt idx="353" formatCode="0.00E+00">
                  <c:v>4.7852803021669402E-2</c:v>
                </c:pt>
                <c:pt idx="354" formatCode="0.00E+00">
                  <c:v>6.1321645975112901E-2</c:v>
                </c:pt>
                <c:pt idx="355" formatCode="0.00E+00">
                  <c:v>7.0091843605041504E-2</c:v>
                </c:pt>
                <c:pt idx="356">
                  <c:v>7.3908343911171001E-2</c:v>
                </c:pt>
                <c:pt idx="357" formatCode="0.00E+00">
                  <c:v>7.2819881141185802E-2</c:v>
                </c:pt>
                <c:pt idx="358" formatCode="0.00E+00">
                  <c:v>6.7220807075500502E-2</c:v>
                </c:pt>
                <c:pt idx="359" formatCode="0.00E+00">
                  <c:v>5.7790372520685203E-2</c:v>
                </c:pt>
                <c:pt idx="360" formatCode="0.00E+00">
                  <c:v>4.54616285860538E-2</c:v>
                </c:pt>
                <c:pt idx="361" formatCode="0.00E+00">
                  <c:v>3.1357485800981501E-2</c:v>
                </c:pt>
                <c:pt idx="362" formatCode="0.00E+00">
                  <c:v>1.6752002760767899E-2</c:v>
                </c:pt>
                <c:pt idx="363" formatCode="0.00E+00">
                  <c:v>3.10985883697867E-3</c:v>
                </c:pt>
                <c:pt idx="364" formatCode="0.00E+00">
                  <c:v>-7.9514421522617305E-3</c:v>
                </c:pt>
                <c:pt idx="365" formatCode="0.00E+00">
                  <c:v>-1.4691189862787699E-2</c:v>
                </c:pt>
                <c:pt idx="366" formatCode="0.00E+00">
                  <c:v>-1.55442617833614E-2</c:v>
                </c:pt>
                <c:pt idx="367" formatCode="0.00E+00">
                  <c:v>-9.3703288584947603E-3</c:v>
                </c:pt>
                <c:pt idx="368" formatCode="0.00E+00">
                  <c:v>4.20007016509771E-3</c:v>
                </c:pt>
                <c:pt idx="369" formatCode="0.00E+00">
                  <c:v>2.4578878656029701E-2</c:v>
                </c:pt>
                <c:pt idx="370" formatCode="0.00E+00">
                  <c:v>5.0120670348405803E-2</c:v>
                </c:pt>
                <c:pt idx="371" formatCode="0.00E+00">
                  <c:v>7.8364647924900097E-2</c:v>
                </c:pt>
                <c:pt idx="372">
                  <c:v>0.106418915092945</c:v>
                </c:pt>
                <c:pt idx="373">
                  <c:v>0.13150961697101601</c:v>
                </c:pt>
                <c:pt idx="374">
                  <c:v>0.151437997817993</c:v>
                </c:pt>
                <c:pt idx="375">
                  <c:v>0.164866328239441</c:v>
                </c:pt>
                <c:pt idx="376">
                  <c:v>0.171556577086449</c:v>
                </c:pt>
                <c:pt idx="377">
                  <c:v>0.17231197655201</c:v>
                </c:pt>
                <c:pt idx="378">
                  <c:v>0.16866408288478901</c:v>
                </c:pt>
                <c:pt idx="379">
                  <c:v>0.1624775826931</c:v>
                </c:pt>
                <c:pt idx="380">
                  <c:v>0.15545402467250799</c:v>
                </c:pt>
                <c:pt idx="381">
                  <c:v>0.148725941777229</c:v>
                </c:pt>
                <c:pt idx="382">
                  <c:v>0.14267469942569699</c:v>
                </c:pt>
                <c:pt idx="383">
                  <c:v>0.13700465857982599</c:v>
                </c:pt>
                <c:pt idx="384">
                  <c:v>0.130983546376228</c:v>
                </c:pt>
                <c:pt idx="385">
                  <c:v>0.123762764036655</c:v>
                </c:pt>
                <c:pt idx="386">
                  <c:v>0.11465334147214901</c:v>
                </c:pt>
                <c:pt idx="387">
                  <c:v>0.10336285084485999</c:v>
                </c:pt>
                <c:pt idx="388" formatCode="0.00E+00">
                  <c:v>9.0121604502201094E-2</c:v>
                </c:pt>
                <c:pt idx="389" formatCode="0.00E+00">
                  <c:v>7.5741037726402297E-2</c:v>
                </c:pt>
                <c:pt idx="390" formatCode="0.00E+00">
                  <c:v>6.1497569084167501E-2</c:v>
                </c:pt>
                <c:pt idx="391" formatCode="0.00E+00">
                  <c:v>4.88766320049763E-2</c:v>
                </c:pt>
                <c:pt idx="392" formatCode="0.00E+00">
                  <c:v>3.9176046848297098E-2</c:v>
                </c:pt>
                <c:pt idx="393" formatCode="0.00E+00">
                  <c:v>3.3130262047052397E-2</c:v>
                </c:pt>
                <c:pt idx="394" formatCode="0.00E+00">
                  <c:v>3.0681680887937501E-2</c:v>
                </c:pt>
                <c:pt idx="395" formatCode="0.00E+00">
                  <c:v>3.09675075113773E-2</c:v>
                </c:pt>
                <c:pt idx="396" formatCode="0.00E+00">
                  <c:v>3.2447855919599498E-2</c:v>
                </c:pt>
                <c:pt idx="397" formatCode="0.00E+00">
                  <c:v>3.3342778682708699E-2</c:v>
                </c:pt>
                <c:pt idx="398" formatCode="0.00E+00">
                  <c:v>3.2110743224620798E-2</c:v>
                </c:pt>
                <c:pt idx="399" formatCode="0.00E+00">
                  <c:v>2.7785783633589699E-2</c:v>
                </c:pt>
                <c:pt idx="400" formatCode="0.00E+00">
                  <c:v>2.0230177789926501E-2</c:v>
                </c:pt>
                <c:pt idx="401" formatCode="0.00E+00">
                  <c:v>9.9800201132893597E-3</c:v>
                </c:pt>
                <c:pt idx="402" formatCode="0.00E+00">
                  <c:v>-1.8876420799642799E-3</c:v>
                </c:pt>
                <c:pt idx="403" formatCode="0.00E+00">
                  <c:v>-1.41510767862201E-2</c:v>
                </c:pt>
                <c:pt idx="404" formatCode="0.00E+00">
                  <c:v>-2.57963985204697E-2</c:v>
                </c:pt>
                <c:pt idx="405" formatCode="0.00E+00">
                  <c:v>-3.6306723952293403E-2</c:v>
                </c:pt>
                <c:pt idx="406" formatCode="0.00E+00">
                  <c:v>-4.5773688703775399E-2</c:v>
                </c:pt>
                <c:pt idx="407" formatCode="0.00E+00">
                  <c:v>-5.4857086390256903E-2</c:v>
                </c:pt>
                <c:pt idx="408" formatCode="0.00E+00">
                  <c:v>-6.4508765935897799E-2</c:v>
                </c:pt>
                <c:pt idx="409" formatCode="0.00E+00">
                  <c:v>-7.5465977191925104E-2</c:v>
                </c:pt>
                <c:pt idx="410" formatCode="0.00E+00">
                  <c:v>-8.7843425571918501E-2</c:v>
                </c:pt>
                <c:pt idx="411">
                  <c:v>-0.100947380065918</c:v>
                </c:pt>
                <c:pt idx="412">
                  <c:v>-0.113500669598579</c:v>
                </c:pt>
                <c:pt idx="413">
                  <c:v>-0.12404241412878</c:v>
                </c:pt>
                <c:pt idx="414">
                  <c:v>-0.13164117932319599</c:v>
                </c:pt>
                <c:pt idx="415">
                  <c:v>-0.13647691905498499</c:v>
                </c:pt>
                <c:pt idx="416">
                  <c:v>-0.140155553817749</c:v>
                </c:pt>
                <c:pt idx="417">
                  <c:v>-0.14546716213226299</c:v>
                </c:pt>
                <c:pt idx="418">
                  <c:v>-0.155566871166229</c:v>
                </c:pt>
                <c:pt idx="419">
                  <c:v>-0.17299248278141</c:v>
                </c:pt>
                <c:pt idx="420">
                  <c:v>-0.19882544875145</c:v>
                </c:pt>
                <c:pt idx="421">
                  <c:v>-0.23229308426380199</c:v>
                </c:pt>
                <c:pt idx="422">
                  <c:v>-0.27079895138740501</c:v>
                </c:pt>
                <c:pt idx="423">
                  <c:v>-0.31049033999443099</c:v>
                </c:pt>
                <c:pt idx="424">
                  <c:v>-0.34719002246856701</c:v>
                </c:pt>
                <c:pt idx="425">
                  <c:v>-0.37742629647254899</c:v>
                </c:pt>
                <c:pt idx="426">
                  <c:v>-0.39921474456787098</c:v>
                </c:pt>
                <c:pt idx="427">
                  <c:v>-0.41244173049926802</c:v>
                </c:pt>
                <c:pt idx="428">
                  <c:v>-0.41871824860572798</c:v>
                </c:pt>
                <c:pt idx="429">
                  <c:v>-0.42079231142997697</c:v>
                </c:pt>
                <c:pt idx="430">
                  <c:v>-0.421804219484329</c:v>
                </c:pt>
                <c:pt idx="431">
                  <c:v>-0.42453536391258201</c:v>
                </c:pt>
                <c:pt idx="432">
                  <c:v>-0.431020677089691</c:v>
                </c:pt>
                <c:pt idx="433">
                  <c:v>-0.44233053922653198</c:v>
                </c:pt>
                <c:pt idx="434">
                  <c:v>-0.45863860845565801</c:v>
                </c:pt>
                <c:pt idx="435">
                  <c:v>-0.47947630286216703</c:v>
                </c:pt>
                <c:pt idx="436">
                  <c:v>-0.50408565998077404</c:v>
                </c:pt>
                <c:pt idx="437">
                  <c:v>-0.53177785873413097</c:v>
                </c:pt>
                <c:pt idx="438">
                  <c:v>-0.56223011016845703</c:v>
                </c:pt>
                <c:pt idx="439">
                  <c:v>-0.59539544582366899</c:v>
                </c:pt>
                <c:pt idx="440">
                  <c:v>-0.63132357597351096</c:v>
                </c:pt>
                <c:pt idx="441">
                  <c:v>-0.66979277133941695</c:v>
                </c:pt>
                <c:pt idx="442">
                  <c:v>-0.710016310214996</c:v>
                </c:pt>
                <c:pt idx="443">
                  <c:v>-0.75048011541366599</c:v>
                </c:pt>
                <c:pt idx="444">
                  <c:v>-0.78910005092620905</c:v>
                </c:pt>
                <c:pt idx="445">
                  <c:v>-0.82362490892410301</c:v>
                </c:pt>
                <c:pt idx="446">
                  <c:v>-0.85214853286743197</c:v>
                </c:pt>
                <c:pt idx="447">
                  <c:v>-0.87361341714858998</c:v>
                </c:pt>
                <c:pt idx="448">
                  <c:v>-0.88803189992904696</c:v>
                </c:pt>
                <c:pt idx="449">
                  <c:v>-0.896531581878662</c:v>
                </c:pt>
                <c:pt idx="450">
                  <c:v>-0.90108788013458296</c:v>
                </c:pt>
                <c:pt idx="451">
                  <c:v>-0.90413743257522605</c:v>
                </c:pt>
                <c:pt idx="452">
                  <c:v>-0.90822213888168302</c:v>
                </c:pt>
                <c:pt idx="453">
                  <c:v>-0.91551524400711104</c:v>
                </c:pt>
                <c:pt idx="454">
                  <c:v>-0.92748814821243297</c:v>
                </c:pt>
                <c:pt idx="455">
                  <c:v>-0.94451177120208796</c:v>
                </c:pt>
                <c:pt idx="456">
                  <c:v>-0.96580177545547496</c:v>
                </c:pt>
                <c:pt idx="457">
                  <c:v>-0.989590704441071</c:v>
                </c:pt>
                <c:pt idx="458">
                  <c:v>-1.01363909244537</c:v>
                </c:pt>
                <c:pt idx="459">
                  <c:v>-1.0358678102493299</c:v>
                </c:pt>
                <c:pt idx="460">
                  <c:v>-1.05500864982605</c:v>
                </c:pt>
                <c:pt idx="461">
                  <c:v>-1.0708991289138801</c:v>
                </c:pt>
                <c:pt idx="462">
                  <c:v>-1.0843526124954199</c:v>
                </c:pt>
                <c:pt idx="463">
                  <c:v>-1.0967943668365501</c:v>
                </c:pt>
                <c:pt idx="464">
                  <c:v>-1.1096376180648799</c:v>
                </c:pt>
                <c:pt idx="465">
                  <c:v>-1.1238813400268599</c:v>
                </c:pt>
                <c:pt idx="466">
                  <c:v>-1.14004302024841</c:v>
                </c:pt>
                <c:pt idx="467">
                  <c:v>-1.1582130193710301</c:v>
                </c:pt>
                <c:pt idx="468">
                  <c:v>-1.17829930782318</c:v>
                </c:pt>
                <c:pt idx="469">
                  <c:v>-1.2001929283142101</c:v>
                </c:pt>
                <c:pt idx="470">
                  <c:v>-1.22387635707855</c:v>
                </c:pt>
                <c:pt idx="471">
                  <c:v>-1.2493873834610001</c:v>
                </c:pt>
                <c:pt idx="472">
                  <c:v>-1.2767635583877599</c:v>
                </c:pt>
                <c:pt idx="473">
                  <c:v>-1.30579137802124</c:v>
                </c:pt>
                <c:pt idx="474">
                  <c:v>-1.33590877056122</c:v>
                </c:pt>
                <c:pt idx="475">
                  <c:v>-1.3661403656005899</c:v>
                </c:pt>
                <c:pt idx="476">
                  <c:v>-1.3951604366302499</c:v>
                </c:pt>
                <c:pt idx="477">
                  <c:v>-1.4215223789215099</c:v>
                </c:pt>
                <c:pt idx="478">
                  <c:v>-1.4441214799880999</c:v>
                </c:pt>
                <c:pt idx="479">
                  <c:v>-1.4625056982040401</c:v>
                </c:pt>
                <c:pt idx="480">
                  <c:v>-1.4771752357482899</c:v>
                </c:pt>
                <c:pt idx="481">
                  <c:v>-1.4896670579910301</c:v>
                </c:pt>
                <c:pt idx="482">
                  <c:v>-1.5021498203277599</c:v>
                </c:pt>
                <c:pt idx="483">
                  <c:v>-1.51686894893646</c:v>
                </c:pt>
                <c:pt idx="484">
                  <c:v>-1.5356240272521999</c:v>
                </c:pt>
                <c:pt idx="485">
                  <c:v>-1.5596389770507799</c:v>
                </c:pt>
                <c:pt idx="486">
                  <c:v>-1.5894974470138601</c:v>
                </c:pt>
                <c:pt idx="487">
                  <c:v>-1.6252357959747299</c:v>
                </c:pt>
                <c:pt idx="488">
                  <c:v>-1.66641438007355</c:v>
                </c:pt>
                <c:pt idx="489">
                  <c:v>-1.71225845813751</c:v>
                </c:pt>
                <c:pt idx="490">
                  <c:v>-1.7616549730300901</c:v>
                </c:pt>
                <c:pt idx="491">
                  <c:v>-1.8131136894226101</c:v>
                </c:pt>
                <c:pt idx="492">
                  <c:v>-1.8648641109466599</c:v>
                </c:pt>
                <c:pt idx="493">
                  <c:v>-1.91510689258575</c:v>
                </c:pt>
                <c:pt idx="494">
                  <c:v>-1.9622268676757799</c:v>
                </c:pt>
                <c:pt idx="495">
                  <c:v>-2.0050108432769802</c:v>
                </c:pt>
                <c:pt idx="496">
                  <c:v>-2.0428311824798602</c:v>
                </c:pt>
                <c:pt idx="497">
                  <c:v>-2.0756750106811501</c:v>
                </c:pt>
                <c:pt idx="498">
                  <c:v>-2.10408639907837</c:v>
                </c:pt>
                <c:pt idx="499">
                  <c:v>-2.1291470527648899</c:v>
                </c:pt>
                <c:pt idx="500">
                  <c:v>-2.15248322486877</c:v>
                </c:pt>
                <c:pt idx="501">
                  <c:v>-2.1761047840118399</c:v>
                </c:pt>
                <c:pt idx="502">
                  <c:v>-2.20219826698303</c:v>
                </c:pt>
                <c:pt idx="503">
                  <c:v>-2.2327685356140101</c:v>
                </c:pt>
                <c:pt idx="504">
                  <c:v>-2.26917600631714</c:v>
                </c:pt>
                <c:pt idx="505">
                  <c:v>-2.3118383884429901</c:v>
                </c:pt>
                <c:pt idx="506">
                  <c:v>-2.3602409362793</c:v>
                </c:pt>
                <c:pt idx="507">
                  <c:v>-2.4130990505218501</c:v>
                </c:pt>
                <c:pt idx="508">
                  <c:v>-2.4685750007629399</c:v>
                </c:pt>
                <c:pt idx="509">
                  <c:v>-2.5245285034179701</c:v>
                </c:pt>
                <c:pt idx="510">
                  <c:v>-2.5787885189056401</c:v>
                </c:pt>
                <c:pt idx="511">
                  <c:v>-2.6293880939483598</c:v>
                </c:pt>
                <c:pt idx="512">
                  <c:v>-2.6748669147491499</c:v>
                </c:pt>
                <c:pt idx="513">
                  <c:v>-2.7145657539367698</c:v>
                </c:pt>
                <c:pt idx="514">
                  <c:v>-2.7487478256225599</c:v>
                </c:pt>
                <c:pt idx="515">
                  <c:v>-2.77852511405945</c:v>
                </c:pt>
                <c:pt idx="516">
                  <c:v>-2.80545997619629</c:v>
                </c:pt>
                <c:pt idx="517">
                  <c:v>-2.8310236930847199</c:v>
                </c:pt>
                <c:pt idx="518">
                  <c:v>-2.8560938835143999</c:v>
                </c:pt>
                <c:pt idx="519">
                  <c:v>-2.8811047077178999</c:v>
                </c:pt>
                <c:pt idx="520">
                  <c:v>-2.9063348770141602</c:v>
                </c:pt>
                <c:pt idx="521">
                  <c:v>-2.9320728778839098</c:v>
                </c:pt>
                <c:pt idx="522">
                  <c:v>-2.9589385986328098</c:v>
                </c:pt>
                <c:pt idx="523">
                  <c:v>-2.9877295494079599</c:v>
                </c:pt>
                <c:pt idx="524">
                  <c:v>-3.0190370082855198</c:v>
                </c:pt>
                <c:pt idx="525">
                  <c:v>-3.0529968738555899</c:v>
                </c:pt>
                <c:pt idx="526">
                  <c:v>-3.0892298221588099</c:v>
                </c:pt>
                <c:pt idx="527">
                  <c:v>-3.1270625591278098</c:v>
                </c:pt>
                <c:pt idx="528">
                  <c:v>-3.16579341888428</c:v>
                </c:pt>
                <c:pt idx="529">
                  <c:v>-3.2048807144164999</c:v>
                </c:pt>
                <c:pt idx="530">
                  <c:v>-3.2440712451934801</c:v>
                </c:pt>
                <c:pt idx="531">
                  <c:v>-3.28338527679443</c:v>
                </c:pt>
                <c:pt idx="532">
                  <c:v>-3.3230147361755402</c:v>
                </c:pt>
                <c:pt idx="533">
                  <c:v>-3.3631074428558398</c:v>
                </c:pt>
                <c:pt idx="534">
                  <c:v>-3.4036943912506099</c:v>
                </c:pt>
                <c:pt idx="535">
                  <c:v>-3.44462323188782</c:v>
                </c:pt>
                <c:pt idx="536">
                  <c:v>-3.4854207038879399</c:v>
                </c:pt>
                <c:pt idx="537">
                  <c:v>-3.5252826213836701</c:v>
                </c:pt>
                <c:pt idx="538">
                  <c:v>-3.5631413459777801</c:v>
                </c:pt>
                <c:pt idx="539">
                  <c:v>-3.5978324413299601</c:v>
                </c:pt>
                <c:pt idx="540">
                  <c:v>-3.6283838748931898</c:v>
                </c:pt>
                <c:pt idx="541">
                  <c:v>-3.6542980670928999</c:v>
                </c:pt>
                <c:pt idx="542">
                  <c:v>-3.6757998466491699</c:v>
                </c:pt>
                <c:pt idx="543">
                  <c:v>-3.6937496662139901</c:v>
                </c:pt>
                <c:pt idx="544">
                  <c:v>-3.7094237804412802</c:v>
                </c:pt>
                <c:pt idx="545">
                  <c:v>-3.72424983978271</c:v>
                </c:pt>
                <c:pt idx="546">
                  <c:v>-3.7396366596221902</c:v>
                </c:pt>
                <c:pt idx="547">
                  <c:v>-3.7569537162780802</c:v>
                </c:pt>
                <c:pt idx="548">
                  <c:v>-3.7777037620544398</c:v>
                </c:pt>
                <c:pt idx="549">
                  <c:v>-3.8034520149231001</c:v>
                </c:pt>
                <c:pt idx="550">
                  <c:v>-3.8354642391204798</c:v>
                </c:pt>
                <c:pt idx="551">
                  <c:v>-3.8741011619567902</c:v>
                </c:pt>
                <c:pt idx="552">
                  <c:v>-3.9185338020324698</c:v>
                </c:pt>
                <c:pt idx="553">
                  <c:v>-3.9668748378753702</c:v>
                </c:pt>
                <c:pt idx="554">
                  <c:v>-4.0165901184081996</c:v>
                </c:pt>
                <c:pt idx="555">
                  <c:v>-4.0652494430542001</c:v>
                </c:pt>
                <c:pt idx="556">
                  <c:v>-4.1112389564514196</c:v>
                </c:pt>
                <c:pt idx="557">
                  <c:v>-4.1540722846984899</c:v>
                </c:pt>
                <c:pt idx="558">
                  <c:v>-4.1941475868225098</c:v>
                </c:pt>
                <c:pt idx="559">
                  <c:v>-4.2322692871093803</c:v>
                </c:pt>
                <c:pt idx="560">
                  <c:v>-4.2689967155456499</c:v>
                </c:pt>
                <c:pt idx="561">
                  <c:v>-4.3043441772460902</c:v>
                </c:pt>
                <c:pt idx="562">
                  <c:v>-4.3377456665039098</c:v>
                </c:pt>
                <c:pt idx="563">
                  <c:v>-4.3682618141174299</c:v>
                </c:pt>
                <c:pt idx="564">
                  <c:v>-4.3948659896850604</c:v>
                </c:pt>
                <c:pt idx="565">
                  <c:v>-4.4167737960815403</c:v>
                </c:pt>
                <c:pt idx="566">
                  <c:v>-4.4338078498840297</c:v>
                </c:pt>
                <c:pt idx="567">
                  <c:v>-4.4466691017150897</c:v>
                </c:pt>
                <c:pt idx="568">
                  <c:v>-4.4571533203125</c:v>
                </c:pt>
                <c:pt idx="569">
                  <c:v>-4.4680247306823704</c:v>
                </c:pt>
                <c:pt idx="570">
                  <c:v>-4.4824414253234899</c:v>
                </c:pt>
                <c:pt idx="571">
                  <c:v>-4.5030717849731401</c:v>
                </c:pt>
                <c:pt idx="572">
                  <c:v>-4.5312585830688503</c:v>
                </c:pt>
                <c:pt idx="573">
                  <c:v>-4.5667195320129403</c:v>
                </c:pt>
                <c:pt idx="574">
                  <c:v>-4.6077814102172896</c:v>
                </c:pt>
                <c:pt idx="575">
                  <c:v>-4.6520152091979998</c:v>
                </c:pt>
                <c:pt idx="576">
                  <c:v>-4.6971669197082502</c:v>
                </c:pt>
                <c:pt idx="577">
                  <c:v>-4.7416238784790004</c:v>
                </c:pt>
                <c:pt idx="578">
                  <c:v>-4.78450727462769</c:v>
                </c:pt>
                <c:pt idx="579">
                  <c:v>-4.82545709609985</c:v>
                </c:pt>
                <c:pt idx="580">
                  <c:v>-4.8642764091491699</c:v>
                </c:pt>
                <c:pt idx="581">
                  <c:v>-4.9008350372314498</c:v>
                </c:pt>
                <c:pt idx="582">
                  <c:v>-4.9350118637084996</c:v>
                </c:pt>
                <c:pt idx="583">
                  <c:v>-4.9668316841125497</c:v>
                </c:pt>
                <c:pt idx="584">
                  <c:v>-4.9964218139648402</c:v>
                </c:pt>
                <c:pt idx="585">
                  <c:v>-5.0239100456237802</c:v>
                </c:pt>
                <c:pt idx="586">
                  <c:v>-5.0492658615112296</c:v>
                </c:pt>
                <c:pt idx="587">
                  <c:v>-5.07230424880981</c:v>
                </c:pt>
                <c:pt idx="588">
                  <c:v>-5.0930585861206099</c:v>
                </c:pt>
                <c:pt idx="589">
                  <c:v>-5.1122088432312003</c:v>
                </c:pt>
                <c:pt idx="590">
                  <c:v>-5.1312928199768102</c:v>
                </c:pt>
                <c:pt idx="591">
                  <c:v>-5.1525602340698198</c:v>
                </c:pt>
                <c:pt idx="592">
                  <c:v>-5.1783094406127903</c:v>
                </c:pt>
                <c:pt idx="593">
                  <c:v>-5.2100844383239702</c:v>
                </c:pt>
                <c:pt idx="594">
                  <c:v>-5.2481026649475098</c:v>
                </c:pt>
                <c:pt idx="595">
                  <c:v>-5.2911133766174299</c:v>
                </c:pt>
                <c:pt idx="596">
                  <c:v>-5.3368420600891104</c:v>
                </c:pt>
                <c:pt idx="597">
                  <c:v>-5.3825840950012198</c:v>
                </c:pt>
                <c:pt idx="598">
                  <c:v>-5.4258780479431197</c:v>
                </c:pt>
                <c:pt idx="599">
                  <c:v>-5.4649558067321804</c:v>
                </c:pt>
                <c:pt idx="600">
                  <c:v>-5.4989366531372097</c:v>
                </c:pt>
                <c:pt idx="601">
                  <c:v>-5.5279288291931197</c:v>
                </c:pt>
                <c:pt idx="602">
                  <c:v>-5.5528950691223198</c:v>
                </c:pt>
                <c:pt idx="603">
                  <c:v>-5.5753879547119096</c:v>
                </c:pt>
                <c:pt idx="604">
                  <c:v>-5.59712791442871</c:v>
                </c:pt>
                <c:pt idx="605">
                  <c:v>-5.6194896697998002</c:v>
                </c:pt>
                <c:pt idx="606">
                  <c:v>-5.6430683135986301</c:v>
                </c:pt>
                <c:pt idx="607">
                  <c:v>-5.6675949096679696</c:v>
                </c:pt>
                <c:pt idx="608">
                  <c:v>-5.69232177734375</c:v>
                </c:pt>
                <c:pt idx="609">
                  <c:v>-5.7167644500732404</c:v>
                </c:pt>
                <c:pt idx="610">
                  <c:v>-5.7414846420288104</c:v>
                </c:pt>
                <c:pt idx="611">
                  <c:v>-5.7683911323547399</c:v>
                </c:pt>
                <c:pt idx="612">
                  <c:v>-5.8000550270080602</c:v>
                </c:pt>
                <c:pt idx="613">
                  <c:v>-5.8385648727417001</c:v>
                </c:pt>
                <c:pt idx="614">
                  <c:v>-5.8847155570983896</c:v>
                </c:pt>
                <c:pt idx="615">
                  <c:v>-5.9376220703125</c:v>
                </c:pt>
                <c:pt idx="616">
                  <c:v>-5.9948239326477104</c:v>
                </c:pt>
                <c:pt idx="617">
                  <c:v>-6.0529742240905797</c:v>
                </c:pt>
                <c:pt idx="618">
                  <c:v>-6.1088733673095703</c:v>
                </c:pt>
                <c:pt idx="619">
                  <c:v>-6.1600546836853001</c:v>
                </c:pt>
                <c:pt idx="620">
                  <c:v>-6.2050857543945304</c:v>
                </c:pt>
                <c:pt idx="621">
                  <c:v>-6.2436022758483896</c:v>
                </c:pt>
                <c:pt idx="622">
                  <c:v>-6.2759580612182599</c:v>
                </c:pt>
                <c:pt idx="623">
                  <c:v>-6.30300045013428</c:v>
                </c:pt>
                <c:pt idx="624">
                  <c:v>-6.3260536193847701</c:v>
                </c:pt>
                <c:pt idx="625">
                  <c:v>-6.3466105461120597</c:v>
                </c:pt>
                <c:pt idx="626">
                  <c:v>-6.3660397529602104</c:v>
                </c:pt>
                <c:pt idx="627">
                  <c:v>-6.3853268623352104</c:v>
                </c:pt>
                <c:pt idx="628">
                  <c:v>-6.4049177169799796</c:v>
                </c:pt>
                <c:pt idx="629">
                  <c:v>-6.42480373382568</c:v>
                </c:pt>
                <c:pt idx="630">
                  <c:v>-6.4448480606079102</c:v>
                </c:pt>
                <c:pt idx="631">
                  <c:v>-6.4652357101440403</c:v>
                </c:pt>
                <c:pt idx="632">
                  <c:v>-6.48681688308716</c:v>
                </c:pt>
                <c:pt idx="633">
                  <c:v>-6.5109844207763699</c:v>
                </c:pt>
                <c:pt idx="634">
                  <c:v>-6.5393729209899902</c:v>
                </c:pt>
                <c:pt idx="635">
                  <c:v>-6.5735707283020002</c:v>
                </c:pt>
                <c:pt idx="636">
                  <c:v>-6.6150550842285201</c:v>
                </c:pt>
                <c:pt idx="637">
                  <c:v>-6.66526079177856</c:v>
                </c:pt>
                <c:pt idx="638">
                  <c:v>-6.7252058982849103</c:v>
                </c:pt>
                <c:pt idx="639">
                  <c:v>-6.7944250106811497</c:v>
                </c:pt>
                <c:pt idx="640">
                  <c:v>-6.8707213401794398</c:v>
                </c:pt>
                <c:pt idx="641">
                  <c:v>-6.95037937164307</c:v>
                </c:pt>
                <c:pt idx="642">
                  <c:v>-7.0280528068542498</c:v>
                </c:pt>
                <c:pt idx="643">
                  <c:v>-7.0973796844482404</c:v>
                </c:pt>
                <c:pt idx="644">
                  <c:v>-7.1530528068542498</c:v>
                </c:pt>
                <c:pt idx="645">
                  <c:v>-7.1924848556518599</c:v>
                </c:pt>
                <c:pt idx="646">
                  <c:v>-7.2163271903991699</c:v>
                </c:pt>
                <c:pt idx="647">
                  <c:v>-7.22823143005371</c:v>
                </c:pt>
                <c:pt idx="648">
                  <c:v>-7.23390913009644</c:v>
                </c:pt>
                <c:pt idx="649">
                  <c:v>-7.2392849922180202</c:v>
                </c:pt>
                <c:pt idx="650">
                  <c:v>-7.2488603591918901</c:v>
                </c:pt>
                <c:pt idx="651">
                  <c:v>-7.2649822235107404</c:v>
                </c:pt>
                <c:pt idx="652">
                  <c:v>-7.2879338264465297</c:v>
                </c:pt>
                <c:pt idx="653">
                  <c:v>-7.31642866134644</c:v>
                </c:pt>
                <c:pt idx="654">
                  <c:v>-7.3483958244323704</c:v>
                </c:pt>
                <c:pt idx="655">
                  <c:v>-7.3817391395568803</c:v>
                </c:pt>
                <c:pt idx="656">
                  <c:v>-7.4151368141174299</c:v>
                </c:pt>
                <c:pt idx="657">
                  <c:v>-7.4487175941467303</c:v>
                </c:pt>
                <c:pt idx="658">
                  <c:v>-7.4843659400940004</c:v>
                </c:pt>
                <c:pt idx="659">
                  <c:v>-7.5255808830261204</c:v>
                </c:pt>
                <c:pt idx="660">
                  <c:v>-7.5763497352600098</c:v>
                </c:pt>
                <c:pt idx="661">
                  <c:v>-7.6391782760620099</c:v>
                </c:pt>
                <c:pt idx="662">
                  <c:v>-7.7140688896179199</c:v>
                </c:pt>
                <c:pt idx="663">
                  <c:v>-7.79852294921875</c:v>
                </c:pt>
                <c:pt idx="664">
                  <c:v>-7.8878841400146502</c:v>
                </c:pt>
                <c:pt idx="665">
                  <c:v>-7.9761233329772896</c:v>
                </c:pt>
                <c:pt idx="666">
                  <c:v>-8.0571918487548793</c:v>
                </c:pt>
                <c:pt idx="667">
                  <c:v>-8.1263084411621094</c:v>
                </c:pt>
                <c:pt idx="668">
                  <c:v>-8.1806640625</c:v>
                </c:pt>
                <c:pt idx="669">
                  <c:v>-8.2196731567382795</c:v>
                </c:pt>
                <c:pt idx="670">
                  <c:v>-8.2447910308837908</c:v>
                </c:pt>
                <c:pt idx="671">
                  <c:v>-8.2591838836669904</c:v>
                </c:pt>
                <c:pt idx="672">
                  <c:v>-8.2672376632690394</c:v>
                </c:pt>
                <c:pt idx="673">
                  <c:v>-8.2739830017089808</c:v>
                </c:pt>
                <c:pt idx="674">
                  <c:v>-8.2843465805053693</c:v>
                </c:pt>
                <c:pt idx="675">
                  <c:v>-8.3022480010986293</c:v>
                </c:pt>
                <c:pt idx="676">
                  <c:v>-8.3296098709106392</c:v>
                </c:pt>
                <c:pt idx="677">
                  <c:v>-8.3661251068115199</c:v>
                </c:pt>
                <c:pt idx="678">
                  <c:v>-8.4097213745117205</c:v>
                </c:pt>
                <c:pt idx="679">
                  <c:v>-8.4577159881591797</c:v>
                </c:pt>
                <c:pt idx="680">
                  <c:v>-8.5085477828979492</c:v>
                </c:pt>
                <c:pt idx="681">
                  <c:v>-8.5627470016479492</c:v>
                </c:pt>
                <c:pt idx="682">
                  <c:v>-8.6224470138549805</c:v>
                </c:pt>
                <c:pt idx="683">
                  <c:v>-8.69024562835693</c:v>
                </c:pt>
                <c:pt idx="684">
                  <c:v>-8.7679948806762695</c:v>
                </c:pt>
                <c:pt idx="685">
                  <c:v>-8.85571193695068</c:v>
                </c:pt>
                <c:pt idx="686">
                  <c:v>-8.9510135650634801</c:v>
                </c:pt>
                <c:pt idx="687">
                  <c:v>-9.0494966506958008</c:v>
                </c:pt>
                <c:pt idx="688">
                  <c:v>-9.1455774307250994</c:v>
                </c:pt>
                <c:pt idx="689">
                  <c:v>-9.2335119247436506</c:v>
                </c:pt>
                <c:pt idx="690">
                  <c:v>-9.3083524703979492</c:v>
                </c:pt>
                <c:pt idx="691">
                  <c:v>-9.3667154312133807</c:v>
                </c:pt>
                <c:pt idx="692">
                  <c:v>-9.4073276519775408</c:v>
                </c:pt>
                <c:pt idx="693">
                  <c:v>-9.4313173294067401</c:v>
                </c:pt>
                <c:pt idx="694">
                  <c:v>-9.4422111511230504</c:v>
                </c:pt>
                <c:pt idx="695">
                  <c:v>-9.4455623626709002</c:v>
                </c:pt>
                <c:pt idx="696">
                  <c:v>-9.4482402801513707</c:v>
                </c:pt>
                <c:pt idx="697">
                  <c:v>-9.4572229385375994</c:v>
                </c:pt>
                <c:pt idx="698">
                  <c:v>-9.478271484375</c:v>
                </c:pt>
                <c:pt idx="699">
                  <c:v>-9.5152187347412092</c:v>
                </c:pt>
                <c:pt idx="700">
                  <c:v>-9.5700845718383807</c:v>
                </c:pt>
                <c:pt idx="701">
                  <c:v>-9.6432628631591797</c:v>
                </c:pt>
                <c:pt idx="702">
                  <c:v>-9.7334785461425799</c:v>
                </c:pt>
                <c:pt idx="703">
                  <c:v>-9.8374595642089808</c:v>
                </c:pt>
                <c:pt idx="704">
                  <c:v>-9.9501190185546893</c:v>
                </c:pt>
                <c:pt idx="705">
                  <c:v>-10.065276145935099</c:v>
                </c:pt>
                <c:pt idx="706">
                  <c:v>-10.1763706207275</c:v>
                </c:pt>
                <c:pt idx="707">
                  <c:v>-10.2774801254272</c:v>
                </c:pt>
                <c:pt idx="708">
                  <c:v>-10.3644199371338</c:v>
                </c:pt>
                <c:pt idx="709">
                  <c:v>-10.435682296752899</c:v>
                </c:pt>
                <c:pt idx="710">
                  <c:v>-10.4928197860718</c:v>
                </c:pt>
                <c:pt idx="711">
                  <c:v>-10.539512634277299</c:v>
                </c:pt>
                <c:pt idx="712">
                  <c:v>-10.579627037048301</c:v>
                </c:pt>
                <c:pt idx="713">
                  <c:v>-10.616207122802701</c:v>
                </c:pt>
                <c:pt idx="714">
                  <c:v>-10.6514844894409</c:v>
                </c:pt>
                <c:pt idx="715">
                  <c:v>-10.6868143081665</c:v>
                </c:pt>
                <c:pt idx="716">
                  <c:v>-10.722999572753899</c:v>
                </c:pt>
                <c:pt idx="717">
                  <c:v>-10.7610731124878</c:v>
                </c:pt>
                <c:pt idx="718">
                  <c:v>-10.8027944564819</c:v>
                </c:pt>
                <c:pt idx="719">
                  <c:v>-10.850380897521999</c:v>
                </c:pt>
                <c:pt idx="720">
                  <c:v>-10.9057703018188</c:v>
                </c:pt>
                <c:pt idx="721">
                  <c:v>-10.9700050354004</c:v>
                </c:pt>
                <c:pt idx="722">
                  <c:v>-11.042925834655801</c:v>
                </c:pt>
                <c:pt idx="723">
                  <c:v>-11.1231603622437</c:v>
                </c:pt>
                <c:pt idx="724">
                  <c:v>-11.2083168029785</c:v>
                </c:pt>
                <c:pt idx="725">
                  <c:v>-11.2951498031616</c:v>
                </c:pt>
                <c:pt idx="726">
                  <c:v>-11.3799076080322</c:v>
                </c:pt>
                <c:pt idx="727">
                  <c:v>-11.458955764770501</c:v>
                </c:pt>
                <c:pt idx="728">
                  <c:v>-11.529629707336399</c:v>
                </c:pt>
                <c:pt idx="729">
                  <c:v>-11.591041564941399</c:v>
                </c:pt>
                <c:pt idx="730">
                  <c:v>-11.644356727600099</c:v>
                </c:pt>
                <c:pt idx="731">
                  <c:v>-11.6925354003906</c:v>
                </c:pt>
                <c:pt idx="732">
                  <c:v>-11.739320755004901</c:v>
                </c:pt>
                <c:pt idx="733">
                  <c:v>-11.7879638671875</c:v>
                </c:pt>
                <c:pt idx="734">
                  <c:v>-11.8402652740479</c:v>
                </c:pt>
                <c:pt idx="735">
                  <c:v>-11.896580696106</c:v>
                </c:pt>
                <c:pt idx="736">
                  <c:v>-11.9562530517578</c:v>
                </c:pt>
                <c:pt idx="737">
                  <c:v>-12.0182294845581</c:v>
                </c:pt>
                <c:pt idx="738">
                  <c:v>-12.081625938415501</c:v>
                </c:pt>
                <c:pt idx="739">
                  <c:v>-12.145891189575201</c:v>
                </c:pt>
                <c:pt idx="740">
                  <c:v>-12.2105197906494</c:v>
                </c:pt>
                <c:pt idx="741">
                  <c:v>-12.274534225463899</c:v>
                </c:pt>
                <c:pt idx="742">
                  <c:v>-12.336183547973601</c:v>
                </c:pt>
                <c:pt idx="743">
                  <c:v>-12.3931312561035</c:v>
                </c:pt>
                <c:pt idx="744">
                  <c:v>-12.443249702453601</c:v>
                </c:pt>
                <c:pt idx="745">
                  <c:v>-12.4855499267578</c:v>
                </c:pt>
                <c:pt idx="746">
                  <c:v>-12.520946502685501</c:v>
                </c:pt>
                <c:pt idx="747">
                  <c:v>-12.552371025085399</c:v>
                </c:pt>
                <c:pt idx="748">
                  <c:v>-12.5840291976929</c:v>
                </c:pt>
                <c:pt idx="749">
                  <c:v>-12.620226860046399</c:v>
                </c:pt>
                <c:pt idx="750">
                  <c:v>-12.6643409729004</c:v>
                </c:pt>
                <c:pt idx="751">
                  <c:v>-12.7182569503784</c:v>
                </c:pt>
                <c:pt idx="752">
                  <c:v>-12.782306671142599</c:v>
                </c:pt>
                <c:pt idx="753">
                  <c:v>-12.855393409729</c:v>
                </c:pt>
                <c:pt idx="754">
                  <c:v>-12.9351711273193</c:v>
                </c:pt>
                <c:pt idx="755">
                  <c:v>-13.018226623535201</c:v>
                </c:pt>
                <c:pt idx="756">
                  <c:v>-13.100456237793001</c:v>
                </c:pt>
                <c:pt idx="757">
                  <c:v>-13.177656173706101</c:v>
                </c:pt>
                <c:pt idx="758">
                  <c:v>-13.2462711334229</c:v>
                </c:pt>
                <c:pt idx="759">
                  <c:v>-13.3041887283325</c:v>
                </c:pt>
                <c:pt idx="760">
                  <c:v>-13.351200103759799</c:v>
                </c:pt>
                <c:pt idx="761">
                  <c:v>-13.389123916626</c:v>
                </c:pt>
                <c:pt idx="762">
                  <c:v>-13.4213161468506</c:v>
                </c:pt>
                <c:pt idx="763">
                  <c:v>-13.452002525329601</c:v>
                </c:pt>
                <c:pt idx="764">
                  <c:v>-13.4854879379272</c:v>
                </c:pt>
                <c:pt idx="765">
                  <c:v>-13.5255842208862</c:v>
                </c:pt>
                <c:pt idx="766">
                  <c:v>-13.5752906799316</c:v>
                </c:pt>
                <c:pt idx="767">
                  <c:v>-13.6365194320679</c:v>
                </c:pt>
                <c:pt idx="768">
                  <c:v>-13.7097721099854</c:v>
                </c:pt>
                <c:pt idx="769">
                  <c:v>-13.7937421798706</c:v>
                </c:pt>
                <c:pt idx="770">
                  <c:v>-13.8852443695068</c:v>
                </c:pt>
                <c:pt idx="771">
                  <c:v>-13.979338645935099</c:v>
                </c:pt>
                <c:pt idx="772">
                  <c:v>-14.0700120925903</c:v>
                </c:pt>
                <c:pt idx="773">
                  <c:v>-14.151288986206101</c:v>
                </c:pt>
                <c:pt idx="774">
                  <c:v>-14.218581199646</c:v>
                </c:pt>
                <c:pt idx="775">
                  <c:v>-14.269583702087401</c:v>
                </c:pt>
                <c:pt idx="776">
                  <c:v>-14.3044986724854</c:v>
                </c:pt>
                <c:pt idx="777">
                  <c:v>-14.325921058654799</c:v>
                </c:pt>
                <c:pt idx="778">
                  <c:v>-14.338433265686</c:v>
                </c:pt>
                <c:pt idx="779">
                  <c:v>-14.348004341125501</c:v>
                </c:pt>
                <c:pt idx="780">
                  <c:v>-14.361310005188001</c:v>
                </c:pt>
                <c:pt idx="781">
                  <c:v>-14.385257720947299</c:v>
                </c:pt>
                <c:pt idx="782">
                  <c:v>-14.426281929016101</c:v>
                </c:pt>
                <c:pt idx="783">
                  <c:v>-14.489006996154799</c:v>
                </c:pt>
                <c:pt idx="784">
                  <c:v>-14.575003623962401</c:v>
                </c:pt>
                <c:pt idx="785">
                  <c:v>-14.6820983886719</c:v>
                </c:pt>
                <c:pt idx="786">
                  <c:v>-14.8044347763062</c:v>
                </c:pt>
                <c:pt idx="787">
                  <c:v>-14.933088302612299</c:v>
                </c:pt>
                <c:pt idx="788">
                  <c:v>-15.057457923889199</c:v>
                </c:pt>
                <c:pt idx="789">
                  <c:v>-15.167442321777299</c:v>
                </c:pt>
                <c:pt idx="790">
                  <c:v>-15.2558031082153</c:v>
                </c:pt>
                <c:pt idx="791">
                  <c:v>-15.3195028305054</c:v>
                </c:pt>
                <c:pt idx="792">
                  <c:v>-15.3598785400391</c:v>
                </c:pt>
                <c:pt idx="793">
                  <c:v>-15.381924629211399</c:v>
                </c:pt>
                <c:pt idx="794">
                  <c:v>-15.3930778503418</c:v>
                </c:pt>
                <c:pt idx="795">
                  <c:v>-15.401575088501</c:v>
                </c:pt>
                <c:pt idx="796">
                  <c:v>-15.4148712158203</c:v>
                </c:pt>
                <c:pt idx="797">
                  <c:v>-15.438418388366699</c:v>
                </c:pt>
                <c:pt idx="798">
                  <c:v>-15.475233078002899</c:v>
                </c:pt>
                <c:pt idx="799">
                  <c:v>-15.526039123535201</c:v>
                </c:pt>
                <c:pt idx="800">
                  <c:v>-15.589806556701699</c:v>
                </c:pt>
                <c:pt idx="801">
                  <c:v>-15.664289474487299</c:v>
                </c:pt>
                <c:pt idx="802">
                  <c:v>-15.746529579162599</c:v>
                </c:pt>
                <c:pt idx="803">
                  <c:v>-15.8330631256104</c:v>
                </c:pt>
                <c:pt idx="804">
                  <c:v>-15.9201707839966</c:v>
                </c:pt>
                <c:pt idx="805">
                  <c:v>-16.003889083862301</c:v>
                </c:pt>
                <c:pt idx="806">
                  <c:v>-16.0800685882568</c:v>
                </c:pt>
                <c:pt idx="807">
                  <c:v>-16.144798278808601</c:v>
                </c:pt>
                <c:pt idx="808">
                  <c:v>-16.195482254028299</c:v>
                </c:pt>
                <c:pt idx="809">
                  <c:v>-16.232080459594702</c:v>
                </c:pt>
                <c:pt idx="810">
                  <c:v>-16.257898330688501</c:v>
                </c:pt>
                <c:pt idx="811">
                  <c:v>-16.2796630859375</c:v>
                </c:pt>
                <c:pt idx="812">
                  <c:v>-16.306379318237301</c:v>
                </c:pt>
                <c:pt idx="813">
                  <c:v>-16.346858978271499</c:v>
                </c:pt>
                <c:pt idx="814">
                  <c:v>-16.4070949554443</c:v>
                </c:pt>
                <c:pt idx="815">
                  <c:v>-16.489042282104499</c:v>
                </c:pt>
                <c:pt idx="816">
                  <c:v>-16.590757369995099</c:v>
                </c:pt>
                <c:pt idx="817">
                  <c:v>-16.706790924072301</c:v>
                </c:pt>
                <c:pt idx="818">
                  <c:v>-16.828914642333999</c:v>
                </c:pt>
                <c:pt idx="819">
                  <c:v>-16.9476623535156</c:v>
                </c:pt>
                <c:pt idx="820">
                  <c:v>-17.054409027099599</c:v>
                </c:pt>
                <c:pt idx="821">
                  <c:v>-17.142869949340799</c:v>
                </c:pt>
                <c:pt idx="822">
                  <c:v>-17.209568023681602</c:v>
                </c:pt>
                <c:pt idx="823">
                  <c:v>-17.254032135009801</c:v>
                </c:pt>
                <c:pt idx="824">
                  <c:v>-17.278753280639599</c:v>
                </c:pt>
                <c:pt idx="825">
                  <c:v>-17.288637161254901</c:v>
                </c:pt>
                <c:pt idx="826">
                  <c:v>-17.289960861206101</c:v>
                </c:pt>
                <c:pt idx="827">
                  <c:v>-17.289503097534201</c:v>
                </c:pt>
                <c:pt idx="828">
                  <c:v>-17.2940158843994</c:v>
                </c:pt>
                <c:pt idx="829">
                  <c:v>-17.309576034545898</c:v>
                </c:pt>
                <c:pt idx="830">
                  <c:v>-17.340888977050799</c:v>
                </c:pt>
                <c:pt idx="831">
                  <c:v>-17.390577316284201</c:v>
                </c:pt>
                <c:pt idx="832">
                  <c:v>-17.458930969238299</c:v>
                </c:pt>
                <c:pt idx="833">
                  <c:v>-17.543899536132798</c:v>
                </c:pt>
                <c:pt idx="834">
                  <c:v>-17.641452789306602</c:v>
                </c:pt>
                <c:pt idx="835">
                  <c:v>-17.7458190917969</c:v>
                </c:pt>
                <c:pt idx="836">
                  <c:v>-17.849723815918001</c:v>
                </c:pt>
                <c:pt idx="837">
                  <c:v>-17.945295333862301</c:v>
                </c:pt>
                <c:pt idx="838">
                  <c:v>-18.025432586669901</c:v>
                </c:pt>
                <c:pt idx="839">
                  <c:v>-18.085088729858398</c:v>
                </c:pt>
                <c:pt idx="840">
                  <c:v>-18.122125625610401</c:v>
                </c:pt>
                <c:pt idx="841">
                  <c:v>-18.137855529785199</c:v>
                </c:pt>
                <c:pt idx="842">
                  <c:v>-18.1371154785156</c:v>
                </c:pt>
                <c:pt idx="843">
                  <c:v>-18.127744674682599</c:v>
                </c:pt>
                <c:pt idx="844">
                  <c:v>-18.1193752288818</c:v>
                </c:pt>
                <c:pt idx="845">
                  <c:v>-18.1218776702881</c:v>
                </c:pt>
                <c:pt idx="846">
                  <c:v>-18.14381980896</c:v>
                </c:pt>
                <c:pt idx="847">
                  <c:v>-18.191108703613299</c:v>
                </c:pt>
                <c:pt idx="848">
                  <c:v>-18.266178131103501</c:v>
                </c:pt>
                <c:pt idx="849">
                  <c:v>-18.367633819580099</c:v>
                </c:pt>
                <c:pt idx="850">
                  <c:v>-18.490291595458999</c:v>
                </c:pt>
                <c:pt idx="851">
                  <c:v>-18.625560760498001</c:v>
                </c:pt>
                <c:pt idx="852">
                  <c:v>-18.7625827789307</c:v>
                </c:pt>
                <c:pt idx="853">
                  <c:v>-18.890058517456101</c:v>
                </c:pt>
                <c:pt idx="854">
                  <c:v>-18.998214721679702</c:v>
                </c:pt>
                <c:pt idx="855">
                  <c:v>-19.080274581909201</c:v>
                </c:pt>
                <c:pt idx="856">
                  <c:v>-19.1332492828369</c:v>
                </c:pt>
                <c:pt idx="857">
                  <c:v>-19.158140182495099</c:v>
                </c:pt>
                <c:pt idx="858">
                  <c:v>-19.159482955932599</c:v>
                </c:pt>
                <c:pt idx="859">
                  <c:v>-19.1443691253662</c:v>
                </c:pt>
                <c:pt idx="860">
                  <c:v>-19.1212673187256</c:v>
                </c:pt>
                <c:pt idx="861">
                  <c:v>-19.098829269409201</c:v>
                </c:pt>
                <c:pt idx="862">
                  <c:v>-19.0848388671875</c:v>
                </c:pt>
                <c:pt idx="863">
                  <c:v>-19.085584640502901</c:v>
                </c:pt>
                <c:pt idx="864">
                  <c:v>-19.105512619018601</c:v>
                </c:pt>
                <c:pt idx="865">
                  <c:v>-19.147148132324201</c:v>
                </c:pt>
                <c:pt idx="866">
                  <c:v>-19.211042404174801</c:v>
                </c:pt>
                <c:pt idx="867">
                  <c:v>-19.295801162719702</c:v>
                </c:pt>
                <c:pt idx="868">
                  <c:v>-19.398365020751999</c:v>
                </c:pt>
                <c:pt idx="869">
                  <c:v>-19.514331817626999</c:v>
                </c:pt>
                <c:pt idx="870">
                  <c:v>-19.638494491577099</c:v>
                </c:pt>
                <c:pt idx="871">
                  <c:v>-19.7653903961182</c:v>
                </c:pt>
                <c:pt idx="872">
                  <c:v>-19.8898601531982</c:v>
                </c:pt>
                <c:pt idx="873">
                  <c:v>-20.007411956787099</c:v>
                </c:pt>
                <c:pt idx="874">
                  <c:v>-20.114557266235401</c:v>
                </c:pt>
                <c:pt idx="875">
                  <c:v>-20.209100723266602</c:v>
                </c:pt>
                <c:pt idx="876">
                  <c:v>-20.290084838867202</c:v>
                </c:pt>
                <c:pt idx="877">
                  <c:v>-20.357545852661101</c:v>
                </c:pt>
                <c:pt idx="878">
                  <c:v>-20.4122314453125</c:v>
                </c:pt>
                <c:pt idx="879">
                  <c:v>-20.455297470092798</c:v>
                </c:pt>
                <c:pt idx="880">
                  <c:v>-20.488042831420898</c:v>
                </c:pt>
                <c:pt idx="881">
                  <c:v>-20.511909484863299</c:v>
                </c:pt>
                <c:pt idx="882">
                  <c:v>-20.5287170410156</c:v>
                </c:pt>
                <c:pt idx="883">
                  <c:v>-20.540889739990199</c:v>
                </c:pt>
                <c:pt idx="884">
                  <c:v>-20.5514316558838</c:v>
                </c:pt>
                <c:pt idx="885">
                  <c:v>-20.563390731811499</c:v>
                </c:pt>
                <c:pt idx="886">
                  <c:v>-20.579217910766602</c:v>
                </c:pt>
                <c:pt idx="887">
                  <c:v>-20.600324630737301</c:v>
                </c:pt>
                <c:pt idx="888">
                  <c:v>-20.6269016265869</c:v>
                </c:pt>
                <c:pt idx="889">
                  <c:v>-20.658039093017599</c:v>
                </c:pt>
                <c:pt idx="890">
                  <c:v>-20.692510604858398</c:v>
                </c:pt>
                <c:pt idx="891">
                  <c:v>-20.729648590087901</c:v>
                </c:pt>
                <c:pt idx="892">
                  <c:v>-20.770198822021499</c:v>
                </c:pt>
                <c:pt idx="893">
                  <c:v>-20.81662940979</c:v>
                </c:pt>
                <c:pt idx="894">
                  <c:v>-20.872764587402301</c:v>
                </c:pt>
                <c:pt idx="895">
                  <c:v>-20.942785263061499</c:v>
                </c:pt>
                <c:pt idx="896">
                  <c:v>-21.029811859130898</c:v>
                </c:pt>
                <c:pt idx="897">
                  <c:v>-21.134544372558601</c:v>
                </c:pt>
                <c:pt idx="898">
                  <c:v>-21.2544860839844</c:v>
                </c:pt>
                <c:pt idx="899">
                  <c:v>-21.3840007781982</c:v>
                </c:pt>
                <c:pt idx="900">
                  <c:v>-21.515159606933601</c:v>
                </c:pt>
                <c:pt idx="901">
                  <c:v>-21.639156341552699</c:v>
                </c:pt>
                <c:pt idx="902">
                  <c:v>-21.748001098632798</c:v>
                </c:pt>
                <c:pt idx="903">
                  <c:v>-21.836051940918001</c:v>
                </c:pt>
                <c:pt idx="904">
                  <c:v>-21.9009895324707</c:v>
                </c:pt>
                <c:pt idx="905">
                  <c:v>-21.943740844726602</c:v>
                </c:pt>
                <c:pt idx="906">
                  <c:v>-21.967666625976602</c:v>
                </c:pt>
                <c:pt idx="907">
                  <c:v>-21.977216720581101</c:v>
                </c:pt>
                <c:pt idx="908">
                  <c:v>-21.976707458496101</c:v>
                </c:pt>
                <c:pt idx="909">
                  <c:v>-21.969398498535199</c:v>
                </c:pt>
                <c:pt idx="910">
                  <c:v>-21.957170486450199</c:v>
                </c:pt>
                <c:pt idx="911">
                  <c:v>-21.9410705566406</c:v>
                </c:pt>
                <c:pt idx="912">
                  <c:v>-21.922199249267599</c:v>
                </c:pt>
                <c:pt idx="913">
                  <c:v>-21.902910232543899</c:v>
                </c:pt>
                <c:pt idx="914">
                  <c:v>-21.887392044067401</c:v>
                </c:pt>
                <c:pt idx="915">
                  <c:v>-21.881599426269499</c:v>
                </c:pt>
                <c:pt idx="916">
                  <c:v>-21.8923530578613</c:v>
                </c:pt>
                <c:pt idx="917">
                  <c:v>-21.9260063171387</c:v>
                </c:pt>
                <c:pt idx="918">
                  <c:v>-21.986774444580099</c:v>
                </c:pt>
                <c:pt idx="919">
                  <c:v>-22.075494766235401</c:v>
                </c:pt>
                <c:pt idx="920">
                  <c:v>-22.188856124877901</c:v>
                </c:pt>
                <c:pt idx="921">
                  <c:v>-22.319868087768601</c:v>
                </c:pt>
                <c:pt idx="922">
                  <c:v>-22.459241867065401</c:v>
                </c:pt>
                <c:pt idx="923">
                  <c:v>-22.597293853759801</c:v>
                </c:pt>
                <c:pt idx="924">
                  <c:v>-22.7256755828857</c:v>
                </c:pt>
                <c:pt idx="925">
                  <c:v>-22.838718414306602</c:v>
                </c:pt>
                <c:pt idx="926">
                  <c:v>-22.93385887146</c:v>
                </c:pt>
                <c:pt idx="927">
                  <c:v>-23.0114421844482</c:v>
                </c:pt>
                <c:pt idx="928">
                  <c:v>-23.0737209320068</c:v>
                </c:pt>
                <c:pt idx="929">
                  <c:v>-23.123714447021499</c:v>
                </c:pt>
                <c:pt idx="930">
                  <c:v>-23.163942337036101</c:v>
                </c:pt>
                <c:pt idx="931">
                  <c:v>-23.195726394653299</c:v>
                </c:pt>
                <c:pt idx="932">
                  <c:v>-23.2190341949463</c:v>
                </c:pt>
                <c:pt idx="933">
                  <c:v>-23.232793807983398</c:v>
                </c:pt>
                <c:pt idx="934">
                  <c:v>-23.235528945922901</c:v>
                </c:pt>
                <c:pt idx="935">
                  <c:v>-23.226343154907202</c:v>
                </c:pt>
                <c:pt idx="936">
                  <c:v>-23.205785751342798</c:v>
                </c:pt>
                <c:pt idx="937">
                  <c:v>-23.176801681518601</c:v>
                </c:pt>
                <c:pt idx="938">
                  <c:v>-23.145204544067401</c:v>
                </c:pt>
                <c:pt idx="939">
                  <c:v>-23.119489669799801</c:v>
                </c:pt>
                <c:pt idx="940">
                  <c:v>-23.1097221374512</c:v>
                </c:pt>
                <c:pt idx="941">
                  <c:v>-23.1256809234619</c:v>
                </c:pt>
                <c:pt idx="942">
                  <c:v>-23.174839019775401</c:v>
                </c:pt>
                <c:pt idx="943">
                  <c:v>-23.2606010437012</c:v>
                </c:pt>
                <c:pt idx="944">
                  <c:v>-23.381340026855501</c:v>
                </c:pt>
                <c:pt idx="945">
                  <c:v>-23.530298233032202</c:v>
                </c:pt>
                <c:pt idx="946">
                  <c:v>-23.696466445922901</c:v>
                </c:pt>
                <c:pt idx="947">
                  <c:v>-23.866104125976602</c:v>
                </c:pt>
                <c:pt idx="948">
                  <c:v>-24.025062561035199</c:v>
                </c:pt>
                <c:pt idx="949">
                  <c:v>-24.161134719848601</c:v>
                </c:pt>
                <c:pt idx="950">
                  <c:v>-24.266107559204102</c:v>
                </c:pt>
                <c:pt idx="951">
                  <c:v>-24.336820602416999</c:v>
                </c:pt>
                <c:pt idx="952">
                  <c:v>-24.375179290771499</c:v>
                </c:pt>
                <c:pt idx="953">
                  <c:v>-24.387266159057599</c:v>
                </c:pt>
                <c:pt idx="954">
                  <c:v>-24.381895065307599</c:v>
                </c:pt>
                <c:pt idx="955">
                  <c:v>-24.368923187255898</c:v>
                </c:pt>
                <c:pt idx="956">
                  <c:v>-24.3576354980469</c:v>
                </c:pt>
                <c:pt idx="957">
                  <c:v>-24.3550834655762</c:v>
                </c:pt>
                <c:pt idx="958">
                  <c:v>-24.365238189697301</c:v>
                </c:pt>
                <c:pt idx="959">
                  <c:v>-24.388729095458999</c:v>
                </c:pt>
                <c:pt idx="960">
                  <c:v>-24.423368453979499</c:v>
                </c:pt>
                <c:pt idx="961">
                  <c:v>-24.4652194976807</c:v>
                </c:pt>
                <c:pt idx="962">
                  <c:v>-24.5101127624512</c:v>
                </c:pt>
                <c:pt idx="963">
                  <c:v>-24.555150985717798</c:v>
                </c:pt>
                <c:pt idx="964">
                  <c:v>-24.599819183349599</c:v>
                </c:pt>
                <c:pt idx="965">
                  <c:v>-24.6463947296143</c:v>
                </c:pt>
                <c:pt idx="966">
                  <c:v>-24.699354171752901</c:v>
                </c:pt>
                <c:pt idx="967">
                  <c:v>-24.763740539550799</c:v>
                </c:pt>
                <c:pt idx="968">
                  <c:v>-24.8431091308594</c:v>
                </c:pt>
                <c:pt idx="969">
                  <c:v>-24.937938690185501</c:v>
                </c:pt>
                <c:pt idx="970">
                  <c:v>-25.0450763702393</c:v>
                </c:pt>
                <c:pt idx="971">
                  <c:v>-25.158180236816399</c:v>
                </c:pt>
                <c:pt idx="972">
                  <c:v>-25.269086837768601</c:v>
                </c:pt>
                <c:pt idx="973">
                  <c:v>-25.369562149047901</c:v>
                </c:pt>
                <c:pt idx="974">
                  <c:v>-25.453096389770501</c:v>
                </c:pt>
                <c:pt idx="975">
                  <c:v>-25.516294479370099</c:v>
                </c:pt>
                <c:pt idx="976">
                  <c:v>-25.559617996215799</c:v>
                </c:pt>
                <c:pt idx="977">
                  <c:v>-25.5870666503906</c:v>
                </c:pt>
                <c:pt idx="978">
                  <c:v>-25.605224609375</c:v>
                </c:pt>
                <c:pt idx="979">
                  <c:v>-25.621623992919901</c:v>
                </c:pt>
                <c:pt idx="980">
                  <c:v>-25.642896652221701</c:v>
                </c:pt>
                <c:pt idx="981">
                  <c:v>-25.673387527465799</c:v>
                </c:pt>
                <c:pt idx="982">
                  <c:v>-25.714443206787099</c:v>
                </c:pt>
                <c:pt idx="983">
                  <c:v>-25.764268875122099</c:v>
                </c:pt>
                <c:pt idx="984">
                  <c:v>-25.818902969360401</c:v>
                </c:pt>
                <c:pt idx="985">
                  <c:v>-25.8741855621338</c:v>
                </c:pt>
                <c:pt idx="986">
                  <c:v>-25.927984237670898</c:v>
                </c:pt>
                <c:pt idx="987">
                  <c:v>-25.981449127197301</c:v>
                </c:pt>
                <c:pt idx="988">
                  <c:v>-26.038694381713899</c:v>
                </c:pt>
                <c:pt idx="989">
                  <c:v>-26.105260848998999</c:v>
                </c:pt>
                <c:pt idx="990">
                  <c:v>-26.185981750488299</c:v>
                </c:pt>
                <c:pt idx="991">
                  <c:v>-26.282901763916001</c:v>
                </c:pt>
                <c:pt idx="992">
                  <c:v>-26.393938064575199</c:v>
                </c:pt>
                <c:pt idx="993">
                  <c:v>-26.5125923156738</c:v>
                </c:pt>
                <c:pt idx="994">
                  <c:v>-26.628950119018601</c:v>
                </c:pt>
                <c:pt idx="995">
                  <c:v>-26.731594085693398</c:v>
                </c:pt>
                <c:pt idx="996">
                  <c:v>-26.8101100921631</c:v>
                </c:pt>
                <c:pt idx="997">
                  <c:v>-26.8575229644775</c:v>
                </c:pt>
                <c:pt idx="998">
                  <c:v>-26.871944427490199</c:v>
                </c:pt>
                <c:pt idx="999">
                  <c:v>-26.857358932495099</c:v>
                </c:pt>
                <c:pt idx="1000">
                  <c:v>-26.8232326507568</c:v>
                </c:pt>
                <c:pt idx="1001">
                  <c:v>-26.783073425293001</c:v>
                </c:pt>
                <c:pt idx="1002">
                  <c:v>-26.752098083496101</c:v>
                </c:pt>
                <c:pt idx="1003">
                  <c:v>-26.744562149047901</c:v>
                </c:pt>
                <c:pt idx="1004">
                  <c:v>-26.771152496337901</c:v>
                </c:pt>
                <c:pt idx="1005">
                  <c:v>-26.837091445922901</c:v>
                </c:pt>
                <c:pt idx="1006">
                  <c:v>-26.941209793090799</c:v>
                </c:pt>
                <c:pt idx="1007">
                  <c:v>-27.076402664184599</c:v>
                </c:pt>
                <c:pt idx="1008">
                  <c:v>-27.231422424316399</c:v>
                </c:pt>
                <c:pt idx="1009">
                  <c:v>-27.39333152771</c:v>
                </c:pt>
                <c:pt idx="1010">
                  <c:v>-27.549602508544901</c:v>
                </c:pt>
                <c:pt idx="1011">
                  <c:v>-27.689836502075199</c:v>
                </c:pt>
                <c:pt idx="1012">
                  <c:v>-27.8067722320557</c:v>
                </c:pt>
                <c:pt idx="1013">
                  <c:v>-27.896644592285199</c:v>
                </c:pt>
                <c:pt idx="1014">
                  <c:v>-27.958906173706101</c:v>
                </c:pt>
                <c:pt idx="1015">
                  <c:v>-27.995521545410199</c:v>
                </c:pt>
                <c:pt idx="1016">
                  <c:v>-28.010118484497099</c:v>
                </c:pt>
                <c:pt idx="1017">
                  <c:v>-28.007230758666999</c:v>
                </c:pt>
                <c:pt idx="1018">
                  <c:v>-27.991825103759801</c:v>
                </c:pt>
                <c:pt idx="1019">
                  <c:v>-27.969316482543899</c:v>
                </c:pt>
                <c:pt idx="1020">
                  <c:v>-27.945703506469702</c:v>
                </c:pt>
                <c:pt idx="1021">
                  <c:v>-27.927556991577099</c:v>
                </c:pt>
                <c:pt idx="1022">
                  <c:v>-27.921747207641602</c:v>
                </c:pt>
                <c:pt idx="1023">
                  <c:v>-27.934730529785199</c:v>
                </c:pt>
                <c:pt idx="1024">
                  <c:v>-27.971706390380898</c:v>
                </c:pt>
                <c:pt idx="1025">
                  <c:v>-28.0358581542969</c:v>
                </c:pt>
                <c:pt idx="1026">
                  <c:v>-28.127601623535199</c:v>
                </c:pt>
                <c:pt idx="1027">
                  <c:v>-28.244388580322301</c:v>
                </c:pt>
                <c:pt idx="1028">
                  <c:v>-28.380876541137699</c:v>
                </c:pt>
                <c:pt idx="1029">
                  <c:v>-28.529579162597699</c:v>
                </c:pt>
                <c:pt idx="1030">
                  <c:v>-28.681756973266602</c:v>
                </c:pt>
                <c:pt idx="1031">
                  <c:v>-28.828353881835898</c:v>
                </c:pt>
                <c:pt idx="1032">
                  <c:v>-28.960901260376001</c:v>
                </c:pt>
                <c:pt idx="1033">
                  <c:v>-29.072156906127901</c:v>
                </c:pt>
                <c:pt idx="1034">
                  <c:v>-29.1566162109375</c:v>
                </c:pt>
                <c:pt idx="1035">
                  <c:v>-29.210718154907202</c:v>
                </c:pt>
                <c:pt idx="1036">
                  <c:v>-29.232881546020501</c:v>
                </c:pt>
                <c:pt idx="1037">
                  <c:v>-29.2234802246094</c:v>
                </c:pt>
                <c:pt idx="1038">
                  <c:v>-29.185050964355501</c:v>
                </c:pt>
                <c:pt idx="1039">
                  <c:v>-29.122728347778299</c:v>
                </c:pt>
                <c:pt idx="1040">
                  <c:v>-29.044282913208001</c:v>
                </c:pt>
                <c:pt idx="1041">
                  <c:v>-28.9599094390869</c:v>
                </c:pt>
                <c:pt idx="1042">
                  <c:v>-28.881820678710898</c:v>
                </c:pt>
                <c:pt idx="1043">
                  <c:v>-28.823472976684599</c:v>
                </c:pt>
                <c:pt idx="1044">
                  <c:v>-28.798164367675799</c:v>
                </c:pt>
                <c:pt idx="1045">
                  <c:v>-28.816677093505898</c:v>
                </c:pt>
                <c:pt idx="1046">
                  <c:v>-28.8847541809082</c:v>
                </c:pt>
                <c:pt idx="1047">
                  <c:v>-29.001205444335898</c:v>
                </c:pt>
                <c:pt idx="1048">
                  <c:v>-29.157520294189499</c:v>
                </c:pt>
                <c:pt idx="1049">
                  <c:v>-29.339067459106399</c:v>
                </c:pt>
                <c:pt idx="1050">
                  <c:v>-29.527448654174801</c:v>
                </c:pt>
                <c:pt idx="1051">
                  <c:v>-29.703516006469702</c:v>
                </c:pt>
                <c:pt idx="1052">
                  <c:v>-29.850532531738299</c:v>
                </c:pt>
                <c:pt idx="1053">
                  <c:v>-29.9565029144287</c:v>
                </c:pt>
                <c:pt idx="1054">
                  <c:v>-30.015537261962901</c:v>
                </c:pt>
                <c:pt idx="1055">
                  <c:v>-30.027681350708001</c:v>
                </c:pt>
                <c:pt idx="1056">
                  <c:v>-29.997890472412099</c:v>
                </c:pt>
                <c:pt idx="1057">
                  <c:v>-29.9344387054443</c:v>
                </c:pt>
                <c:pt idx="1058">
                  <c:v>-29.847124099731399</c:v>
                </c:pt>
                <c:pt idx="1059">
                  <c:v>-29.745996475219702</c:v>
                </c:pt>
                <c:pt idx="1060">
                  <c:v>-29.640579223632798</c:v>
                </c:pt>
                <c:pt idx="1061">
                  <c:v>-29.539934158325199</c:v>
                </c:pt>
                <c:pt idx="1062">
                  <c:v>-29.452671051025401</c:v>
                </c:pt>
                <c:pt idx="1063">
                  <c:v>-29.3865451812744</c:v>
                </c:pt>
                <c:pt idx="1064">
                  <c:v>-29.348381042480501</c:v>
                </c:pt>
                <c:pt idx="1065">
                  <c:v>-29.344709396362301</c:v>
                </c:pt>
                <c:pt idx="1066">
                  <c:v>-29.381650924682599</c:v>
                </c:pt>
                <c:pt idx="1067">
                  <c:v>-29.4629611968994</c:v>
                </c:pt>
                <c:pt idx="1068">
                  <c:v>-29.5864772796631</c:v>
                </c:pt>
                <c:pt idx="1069">
                  <c:v>-29.7418823242188</c:v>
                </c:pt>
                <c:pt idx="1070">
                  <c:v>-29.911003112793001</c:v>
                </c:pt>
                <c:pt idx="1071">
                  <c:v>-30.069847106933601</c:v>
                </c:pt>
                <c:pt idx="1072">
                  <c:v>-30.192726135253899</c:v>
                </c:pt>
                <c:pt idx="1073">
                  <c:v>-30.2576904296875</c:v>
                </c:pt>
                <c:pt idx="1074">
                  <c:v>-30.251815795898398</c:v>
                </c:pt>
                <c:pt idx="1075">
                  <c:v>-30.174444198608398</c:v>
                </c:pt>
                <c:pt idx="1076">
                  <c:v>-30.0376091003418</c:v>
                </c:pt>
                <c:pt idx="1077">
                  <c:v>-29.863355636596701</c:v>
                </c:pt>
                <c:pt idx="1078">
                  <c:v>-29.679344177246101</c:v>
                </c:pt>
                <c:pt idx="1079">
                  <c:v>-29.5130500793457</c:v>
                </c:pt>
                <c:pt idx="1080">
                  <c:v>-29.3867588043213</c:v>
                </c:pt>
                <c:pt idx="1081">
                  <c:v>-29.313652038574201</c:v>
                </c:pt>
                <c:pt idx="1082">
                  <c:v>-29.296115875244102</c:v>
                </c:pt>
                <c:pt idx="1083">
                  <c:v>-29.3264045715332</c:v>
                </c:pt>
                <c:pt idx="1084">
                  <c:v>-29.389673233032202</c:v>
                </c:pt>
                <c:pt idx="1085">
                  <c:v>-29.468561172485401</c:v>
                </c:pt>
                <c:pt idx="1086">
                  <c:v>-29.548053741455099</c:v>
                </c:pt>
                <c:pt idx="1087">
                  <c:v>-29.618515014648398</c:v>
                </c:pt>
                <c:pt idx="1088">
                  <c:v>-29.675498962402301</c:v>
                </c:pt>
                <c:pt idx="1089">
                  <c:v>-29.7172031402588</c:v>
                </c:pt>
                <c:pt idx="1090">
                  <c:v>-29.742021560668899</c:v>
                </c:pt>
                <c:pt idx="1091">
                  <c:v>-29.746751785278299</c:v>
                </c:pt>
                <c:pt idx="1092">
                  <c:v>-29.726001739501999</c:v>
                </c:pt>
                <c:pt idx="1093">
                  <c:v>-29.6730842590332</c:v>
                </c:pt>
                <c:pt idx="1094">
                  <c:v>-29.582563400268601</c:v>
                </c:pt>
                <c:pt idx="1095">
                  <c:v>-29.453508377075199</c:v>
                </c:pt>
                <c:pt idx="1096">
                  <c:v>-29.2918090820313</c:v>
                </c:pt>
                <c:pt idx="1097">
                  <c:v>-29.110692977905298</c:v>
                </c:pt>
                <c:pt idx="1098">
                  <c:v>-28.9287719726563</c:v>
                </c:pt>
                <c:pt idx="1099">
                  <c:v>-28.7668857574463</c:v>
                </c:pt>
                <c:pt idx="1100">
                  <c:v>-28.643926620483398</c:v>
                </c:pt>
                <c:pt idx="1101">
                  <c:v>-28.5725402832031</c:v>
                </c:pt>
                <c:pt idx="1102">
                  <c:v>-28.555608749389599</c:v>
                </c:pt>
                <c:pt idx="1103">
                  <c:v>-28.584880828857401</c:v>
                </c:pt>
                <c:pt idx="1104">
                  <c:v>-28.642292022705099</c:v>
                </c:pt>
                <c:pt idx="1105">
                  <c:v>-28.704143524169901</c:v>
                </c:pt>
                <c:pt idx="1106">
                  <c:v>-28.746528625488299</c:v>
                </c:pt>
                <c:pt idx="1107">
                  <c:v>-28.7505588531494</c:v>
                </c:pt>
                <c:pt idx="1108">
                  <c:v>-28.7063503265381</c:v>
                </c:pt>
                <c:pt idx="1109">
                  <c:v>-28.6150798797607</c:v>
                </c:pt>
                <c:pt idx="1110">
                  <c:v>-28.488477706909201</c:v>
                </c:pt>
                <c:pt idx="1111">
                  <c:v>-28.345457077026399</c:v>
                </c:pt>
                <c:pt idx="1112">
                  <c:v>-28.206384658813501</c:v>
                </c:pt>
                <c:pt idx="1113">
                  <c:v>-28.0866584777832</c:v>
                </c:pt>
                <c:pt idx="1114">
                  <c:v>-27.991859436035199</c:v>
                </c:pt>
                <c:pt idx="1115">
                  <c:v>-27.916618347168001</c:v>
                </c:pt>
                <c:pt idx="1116">
                  <c:v>-27.847517013549801</c:v>
                </c:pt>
                <c:pt idx="1117">
                  <c:v>-27.7680263519287</c:v>
                </c:pt>
                <c:pt idx="1118">
                  <c:v>-27.663711547851602</c:v>
                </c:pt>
                <c:pt idx="1119">
                  <c:v>-27.525938034057599</c:v>
                </c:pt>
                <c:pt idx="1120">
                  <c:v>-27.353843688964801</c:v>
                </c:pt>
                <c:pt idx="1121">
                  <c:v>-27.154167175293001</c:v>
                </c:pt>
                <c:pt idx="1122">
                  <c:v>-26.939411163330099</c:v>
                </c:pt>
                <c:pt idx="1123">
                  <c:v>-26.724412918090799</c:v>
                </c:pt>
                <c:pt idx="1124">
                  <c:v>-26.522556304931602</c:v>
                </c:pt>
                <c:pt idx="1125">
                  <c:v>-26.3425807952881</c:v>
                </c:pt>
                <c:pt idx="1126">
                  <c:v>-26.187089920043899</c:v>
                </c:pt>
                <c:pt idx="1127">
                  <c:v>-26.0531005859375</c:v>
                </c:pt>
                <c:pt idx="1128">
                  <c:v>-25.934329986572301</c:v>
                </c:pt>
                <c:pt idx="1129">
                  <c:v>-25.824363708496101</c:v>
                </c:pt>
                <c:pt idx="1130">
                  <c:v>-25.7197170257568</c:v>
                </c:pt>
                <c:pt idx="1131">
                  <c:v>-25.621547698974599</c:v>
                </c:pt>
                <c:pt idx="1132">
                  <c:v>-25.535091400146499</c:v>
                </c:pt>
                <c:pt idx="1133">
                  <c:v>-25.4672031402588</c:v>
                </c:pt>
                <c:pt idx="1134">
                  <c:v>-25.4225177764893</c:v>
                </c:pt>
                <c:pt idx="1135">
                  <c:v>-25.400264739990199</c:v>
                </c:pt>
                <c:pt idx="1136">
                  <c:v>-25.3926296234131</c:v>
                </c:pt>
                <c:pt idx="1137">
                  <c:v>-25.3855800628662</c:v>
                </c:pt>
                <c:pt idx="1138">
                  <c:v>-25.361709594726602</c:v>
                </c:pt>
                <c:pt idx="1139">
                  <c:v>-25.303997039794901</c:v>
                </c:pt>
                <c:pt idx="1140">
                  <c:v>-25.1994934082031</c:v>
                </c:pt>
                <c:pt idx="1141">
                  <c:v>-25.0421352386475</c:v>
                </c:pt>
                <c:pt idx="1142">
                  <c:v>-24.834150314331101</c:v>
                </c:pt>
                <c:pt idx="1143">
                  <c:v>-24.585588455200199</c:v>
                </c:pt>
                <c:pt idx="1144">
                  <c:v>-24.312196731567401</c:v>
                </c:pt>
                <c:pt idx="1145">
                  <c:v>-24.0322570800781</c:v>
                </c:pt>
                <c:pt idx="1146">
                  <c:v>-23.763425827026399</c:v>
                </c:pt>
                <c:pt idx="1147">
                  <c:v>-23.520114898681602</c:v>
                </c:pt>
                <c:pt idx="1148">
                  <c:v>-23.3120422363281</c:v>
                </c:pt>
                <c:pt idx="1149">
                  <c:v>-23.143989562988299</c:v>
                </c:pt>
                <c:pt idx="1150">
                  <c:v>-23.016525268554702</c:v>
                </c:pt>
                <c:pt idx="1151">
                  <c:v>-22.927196502685501</c:v>
                </c:pt>
                <c:pt idx="1152">
                  <c:v>-22.871772766113299</c:v>
                </c:pt>
                <c:pt idx="1153">
                  <c:v>-22.8452033996582</c:v>
                </c:pt>
                <c:pt idx="1154">
                  <c:v>-22.841983795166001</c:v>
                </c:pt>
                <c:pt idx="1155">
                  <c:v>-22.856035232543899</c:v>
                </c:pt>
                <c:pt idx="1156">
                  <c:v>-22.880468368530298</c:v>
                </c:pt>
                <c:pt idx="1157">
                  <c:v>-22.907411575317401</c:v>
                </c:pt>
                <c:pt idx="1158">
                  <c:v>-22.928226470947301</c:v>
                </c:pt>
                <c:pt idx="1159">
                  <c:v>-22.933916091918899</c:v>
                </c:pt>
                <c:pt idx="1160">
                  <c:v>-22.915878295898398</c:v>
                </c:pt>
                <c:pt idx="1161">
                  <c:v>-22.866937637329102</c:v>
                </c:pt>
                <c:pt idx="1162">
                  <c:v>-22.782619476318398</c:v>
                </c:pt>
                <c:pt idx="1163">
                  <c:v>-22.661901473998999</c:v>
                </c:pt>
                <c:pt idx="1164">
                  <c:v>-22.507534027099599</c:v>
                </c:pt>
                <c:pt idx="1165">
                  <c:v>-22.3255405426025</c:v>
                </c:pt>
                <c:pt idx="1166">
                  <c:v>-22.124366760253899</c:v>
                </c:pt>
                <c:pt idx="1167">
                  <c:v>-21.913873672485401</c:v>
                </c:pt>
                <c:pt idx="1168">
                  <c:v>-21.704372406005898</c:v>
                </c:pt>
                <c:pt idx="1169">
                  <c:v>-21.5057277679443</c:v>
                </c:pt>
                <c:pt idx="1170">
                  <c:v>-21.3266487121582</c:v>
                </c:pt>
                <c:pt idx="1171">
                  <c:v>-21.174158096313501</c:v>
                </c:pt>
                <c:pt idx="1172">
                  <c:v>-21.053184509277301</c:v>
                </c:pt>
                <c:pt idx="1173">
                  <c:v>-20.966241836547901</c:v>
                </c:pt>
                <c:pt idx="1174">
                  <c:v>-20.913194656372099</c:v>
                </c:pt>
                <c:pt idx="1175">
                  <c:v>-20.891300201416001</c:v>
                </c:pt>
                <c:pt idx="1176">
                  <c:v>-20.895544052123999</c:v>
                </c:pt>
                <c:pt idx="1177">
                  <c:v>-20.9191379547119</c:v>
                </c:pt>
                <c:pt idx="1178">
                  <c:v>-20.954158782958999</c:v>
                </c:pt>
                <c:pt idx="1179">
                  <c:v>-20.992094039916999</c:v>
                </c:pt>
                <c:pt idx="1180">
                  <c:v>-21.0242519378662</c:v>
                </c:pt>
                <c:pt idx="1181">
                  <c:v>-21.042045593261701</c:v>
                </c:pt>
                <c:pt idx="1182">
                  <c:v>-21.037389755248999</c:v>
                </c:pt>
                <c:pt idx="1183">
                  <c:v>-21.003396987915</c:v>
                </c:pt>
                <c:pt idx="1184">
                  <c:v>-20.935136795043899</c:v>
                </c:pt>
                <c:pt idx="1185">
                  <c:v>-20.830471038818398</c:v>
                </c:pt>
                <c:pt idx="1186">
                  <c:v>-20.690587997436499</c:v>
                </c:pt>
                <c:pt idx="1187">
                  <c:v>-20.520305633544901</c:v>
                </c:pt>
                <c:pt idx="1188">
                  <c:v>-20.328071594238299</c:v>
                </c:pt>
                <c:pt idx="1189">
                  <c:v>-20.1252632141113</c:v>
                </c:pt>
                <c:pt idx="1190">
                  <c:v>-19.924879074096701</c:v>
                </c:pt>
                <c:pt idx="1191">
                  <c:v>-19.7397346496582</c:v>
                </c:pt>
                <c:pt idx="1192">
                  <c:v>-19.580625534057599</c:v>
                </c:pt>
                <c:pt idx="1193">
                  <c:v>-19.454912185668899</c:v>
                </c:pt>
                <c:pt idx="1194">
                  <c:v>-19.3655490875244</c:v>
                </c:pt>
                <c:pt idx="1195">
                  <c:v>-19.310874938964801</c:v>
                </c:pt>
                <c:pt idx="1196">
                  <c:v>-19.285211563110401</c:v>
                </c:pt>
                <c:pt idx="1197">
                  <c:v>-19.280136108398398</c:v>
                </c:pt>
                <c:pt idx="1198">
                  <c:v>-19.286060333251999</c:v>
                </c:pt>
                <c:pt idx="1199">
                  <c:v>-19.2937316894531</c:v>
                </c:pt>
                <c:pt idx="1200">
                  <c:v>-19.2953281402588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05-4247-BA52-4CEDD64F3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67472"/>
        <c:axId val="2038857904"/>
      </c:scatterChart>
      <c:valAx>
        <c:axId val="2038867472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Time(s)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8857904"/>
        <c:crosses val="autoZero"/>
        <c:crossBetween val="midCat"/>
      </c:valAx>
      <c:valAx>
        <c:axId val="203885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Response(deg)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8867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/>
              <a:t>No.3 Flooded</a:t>
            </a:r>
            <a:endParaRPr lang="ko-KR" alt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9943115942028987E-2"/>
          <c:y val="0.13072777777777778"/>
          <c:w val="0.80061497584541064"/>
          <c:h val="0.79803462962962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Roll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Sheet2!$B$2:$B$1202</c:f>
              <c:numCache>
                <c:formatCode>General</c:formatCode>
                <c:ptCount val="1201"/>
                <c:pt idx="0">
                  <c:v>-9.2502508163452095</c:v>
                </c:pt>
                <c:pt idx="1">
                  <c:v>-9.2504148483276403</c:v>
                </c:pt>
                <c:pt idx="2">
                  <c:v>-9.2502794265747106</c:v>
                </c:pt>
                <c:pt idx="3">
                  <c:v>-9.2488460540771502</c:v>
                </c:pt>
                <c:pt idx="4">
                  <c:v>-9.2451629638671893</c:v>
                </c:pt>
                <c:pt idx="5">
                  <c:v>-9.2385168075561506</c:v>
                </c:pt>
                <c:pt idx="6">
                  <c:v>-9.2286834716796893</c:v>
                </c:pt>
                <c:pt idx="7">
                  <c:v>-9.2160682678222692</c:v>
                </c:pt>
                <c:pt idx="8">
                  <c:v>-9.2017278671264702</c:v>
                </c:pt>
                <c:pt idx="9">
                  <c:v>-9.18725681304932</c:v>
                </c:pt>
                <c:pt idx="10">
                  <c:v>-9.1745691299438494</c:v>
                </c:pt>
                <c:pt idx="11">
                  <c:v>-9.1656446456909197</c:v>
                </c:pt>
                <c:pt idx="12">
                  <c:v>-9.1622619628906303</c:v>
                </c:pt>
                <c:pt idx="13">
                  <c:v>-9.1657199859619105</c:v>
                </c:pt>
                <c:pt idx="14">
                  <c:v>-9.1765766143798793</c:v>
                </c:pt>
                <c:pt idx="15">
                  <c:v>-9.1944742202758807</c:v>
                </c:pt>
                <c:pt idx="16">
                  <c:v>-9.2181043624877894</c:v>
                </c:pt>
                <c:pt idx="17">
                  <c:v>-9.2452831268310494</c:v>
                </c:pt>
                <c:pt idx="18">
                  <c:v>-9.2732734680175799</c:v>
                </c:pt>
                <c:pt idx="19">
                  <c:v>-9.2991981506347692</c:v>
                </c:pt>
                <c:pt idx="20">
                  <c:v>-9.3205356597900408</c:v>
                </c:pt>
                <c:pt idx="21">
                  <c:v>-9.3354091644287092</c:v>
                </c:pt>
                <c:pt idx="22">
                  <c:v>-9.3426580429077095</c:v>
                </c:pt>
                <c:pt idx="23">
                  <c:v>-9.3416366577148402</c:v>
                </c:pt>
                <c:pt idx="24">
                  <c:v>-9.3319501876831108</c:v>
                </c:pt>
                <c:pt idx="25">
                  <c:v>-9.3134679794311506</c:v>
                </c:pt>
                <c:pt idx="26">
                  <c:v>-9.2866086959838903</c:v>
                </c:pt>
                <c:pt idx="27">
                  <c:v>-9.2527484893798793</c:v>
                </c:pt>
                <c:pt idx="28">
                  <c:v>-9.2143621444702095</c:v>
                </c:pt>
                <c:pt idx="29">
                  <c:v>-9.1747903823852504</c:v>
                </c:pt>
                <c:pt idx="30">
                  <c:v>-9.1377172470092791</c:v>
                </c:pt>
                <c:pt idx="31">
                  <c:v>-9.1066045761108398</c:v>
                </c:pt>
                <c:pt idx="32">
                  <c:v>-9.0843505859375</c:v>
                </c:pt>
                <c:pt idx="33">
                  <c:v>-9.0730819702148402</c:v>
                </c:pt>
                <c:pt idx="34">
                  <c:v>-9.0740566253662092</c:v>
                </c:pt>
                <c:pt idx="35">
                  <c:v>-9.0875825881958008</c:v>
                </c:pt>
                <c:pt idx="36">
                  <c:v>-9.1130475997924805</c:v>
                </c:pt>
                <c:pt idx="37">
                  <c:v>-9.1489028930664098</c:v>
                </c:pt>
                <c:pt idx="38">
                  <c:v>-9.1927022933959996</c:v>
                </c:pt>
                <c:pt idx="39">
                  <c:v>-9.2411651611328107</c:v>
                </c:pt>
                <c:pt idx="40">
                  <c:v>-9.29028415679932</c:v>
                </c:pt>
                <c:pt idx="41">
                  <c:v>-9.3355979919433594</c:v>
                </c:pt>
                <c:pt idx="42">
                  <c:v>-9.3727216720581108</c:v>
                </c:pt>
                <c:pt idx="43">
                  <c:v>-9.3979663848877006</c:v>
                </c:pt>
                <c:pt idx="44">
                  <c:v>-9.4088993072509801</c:v>
                </c:pt>
                <c:pt idx="45">
                  <c:v>-9.4045505523681605</c:v>
                </c:pt>
                <c:pt idx="46">
                  <c:v>-9.3853921890258807</c:v>
                </c:pt>
                <c:pt idx="47">
                  <c:v>-9.3530740737915004</c:v>
                </c:pt>
                <c:pt idx="48">
                  <c:v>-9.3101921081543004</c:v>
                </c:pt>
                <c:pt idx="49">
                  <c:v>-9.2600317001342791</c:v>
                </c:pt>
                <c:pt idx="50">
                  <c:v>-9.20635986328125</c:v>
                </c:pt>
                <c:pt idx="51">
                  <c:v>-9.1532163619995099</c:v>
                </c:pt>
                <c:pt idx="52">
                  <c:v>-9.1047430038452095</c:v>
                </c:pt>
                <c:pt idx="53">
                  <c:v>-9.0649623870849592</c:v>
                </c:pt>
                <c:pt idx="54">
                  <c:v>-9.0375909805297905</c:v>
                </c:pt>
                <c:pt idx="55">
                  <c:v>-9.0257940292358398</c:v>
                </c:pt>
                <c:pt idx="56">
                  <c:v>-9.0318403244018608</c:v>
                </c:pt>
                <c:pt idx="57">
                  <c:v>-9.0567045211791992</c:v>
                </c:pt>
                <c:pt idx="58">
                  <c:v>-9.0996179580688494</c:v>
                </c:pt>
                <c:pt idx="59">
                  <c:v>-9.1576566696166992</c:v>
                </c:pt>
                <c:pt idx="60">
                  <c:v>-9.2256956100463903</c:v>
                </c:pt>
                <c:pt idx="61">
                  <c:v>-9.2967319488525408</c:v>
                </c:pt>
                <c:pt idx="62">
                  <c:v>-9.3626537322997994</c:v>
                </c:pt>
                <c:pt idx="63">
                  <c:v>-9.4152545928955096</c:v>
                </c:pt>
                <c:pt idx="64">
                  <c:v>-9.44744968414307</c:v>
                </c:pt>
                <c:pt idx="65">
                  <c:v>-9.4543714523315394</c:v>
                </c:pt>
                <c:pt idx="66">
                  <c:v>-9.4341049194336009</c:v>
                </c:pt>
                <c:pt idx="67">
                  <c:v>-9.3879299163818395</c:v>
                </c:pt>
                <c:pt idx="68">
                  <c:v>-9.3200149536132795</c:v>
                </c:pt>
                <c:pt idx="69">
                  <c:v>-9.2367296218872106</c:v>
                </c:pt>
                <c:pt idx="70">
                  <c:v>-9.1459236145019496</c:v>
                </c:pt>
                <c:pt idx="71">
                  <c:v>-9.0562858581543004</c:v>
                </c:pt>
                <c:pt idx="72">
                  <c:v>-8.9768505096435494</c:v>
                </c:pt>
                <c:pt idx="73">
                  <c:v>-8.9163665771484393</c:v>
                </c:pt>
                <c:pt idx="74">
                  <c:v>-8.8823919296264595</c:v>
                </c:pt>
                <c:pt idx="75">
                  <c:v>-8.8801422119140607</c:v>
                </c:pt>
                <c:pt idx="76">
                  <c:v>-8.9112520217895508</c:v>
                </c:pt>
                <c:pt idx="77">
                  <c:v>-8.9729776382446307</c:v>
                </c:pt>
                <c:pt idx="78">
                  <c:v>-9.0580835342407209</c:v>
                </c:pt>
                <c:pt idx="79">
                  <c:v>-9.1556701660156303</c:v>
                </c:pt>
                <c:pt idx="80">
                  <c:v>-9.2527904510497994</c:v>
                </c:pt>
                <c:pt idx="81">
                  <c:v>-9.3366117477416992</c:v>
                </c:pt>
                <c:pt idx="82">
                  <c:v>-9.3963871002197301</c:v>
                </c:pt>
                <c:pt idx="83">
                  <c:v>-9.42492771148682</c:v>
                </c:pt>
                <c:pt idx="84">
                  <c:v>-9.4194145202636701</c:v>
                </c:pt>
                <c:pt idx="85">
                  <c:v>-9.3810806274414098</c:v>
                </c:pt>
                <c:pt idx="86">
                  <c:v>-9.3142137527465803</c:v>
                </c:pt>
                <c:pt idx="87">
                  <c:v>-9.2250261306762695</c:v>
                </c:pt>
                <c:pt idx="88">
                  <c:v>-9.1209640502929705</c:v>
                </c:pt>
                <c:pt idx="89">
                  <c:v>-9.0104656219482404</c:v>
                </c:pt>
                <c:pt idx="90">
                  <c:v>-8.9029312133789098</c:v>
                </c:pt>
                <c:pt idx="91">
                  <c:v>-8.80853366851807</c:v>
                </c:pt>
                <c:pt idx="92">
                  <c:v>-8.7375431060790998</c:v>
                </c:pt>
                <c:pt idx="93">
                  <c:v>-8.6991300582885707</c:v>
                </c:pt>
                <c:pt idx="94">
                  <c:v>-8.6997804641723597</c:v>
                </c:pt>
                <c:pt idx="95">
                  <c:v>-8.7418107986450195</c:v>
                </c:pt>
                <c:pt idx="96">
                  <c:v>-8.8224449157714808</c:v>
                </c:pt>
                <c:pt idx="97">
                  <c:v>-8.9336433410644496</c:v>
                </c:pt>
                <c:pt idx="98">
                  <c:v>-9.0629720687866193</c:v>
                </c:pt>
                <c:pt idx="99">
                  <c:v>-9.1955461502075195</c:v>
                </c:pt>
                <c:pt idx="100">
                  <c:v>-9.3167676925659197</c:v>
                </c:pt>
                <c:pt idx="101">
                  <c:v>-9.4150619506835902</c:v>
                </c:pt>
                <c:pt idx="102">
                  <c:v>-9.4834184646606392</c:v>
                </c:pt>
                <c:pt idx="103">
                  <c:v>-9.5188760757446307</c:v>
                </c:pt>
                <c:pt idx="104">
                  <c:v>-9.5207176208496094</c:v>
                </c:pt>
                <c:pt idx="105">
                  <c:v>-9.4887838363647496</c:v>
                </c:pt>
                <c:pt idx="106">
                  <c:v>-9.4230585098266602</c:v>
                </c:pt>
                <c:pt idx="107">
                  <c:v>-9.3246259689331108</c:v>
                </c:pt>
                <c:pt idx="108">
                  <c:v>-9.1974058151245099</c:v>
                </c:pt>
                <c:pt idx="109">
                  <c:v>-9.0496120452880895</c:v>
                </c:pt>
                <c:pt idx="110">
                  <c:v>-8.89398288726807</c:v>
                </c:pt>
                <c:pt idx="111">
                  <c:v>-8.7465476989746094</c:v>
                </c:pt>
                <c:pt idx="112">
                  <c:v>-8.6242380142211896</c:v>
                </c:pt>
                <c:pt idx="113">
                  <c:v>-8.5420131683349592</c:v>
                </c:pt>
                <c:pt idx="114">
                  <c:v>-8.5102586746215803</c:v>
                </c:pt>
                <c:pt idx="115">
                  <c:v>-8.53289699554443</c:v>
                </c:pt>
                <c:pt idx="116">
                  <c:v>-8.6066408157348597</c:v>
                </c:pt>
                <c:pt idx="117">
                  <c:v>-8.7217054367065394</c:v>
                </c:pt>
                <c:pt idx="118">
                  <c:v>-8.864013671875</c:v>
                </c:pt>
                <c:pt idx="119">
                  <c:v>-9.0184764862060494</c:v>
                </c:pt>
                <c:pt idx="120">
                  <c:v>-9.1720724105834996</c:v>
                </c:pt>
                <c:pt idx="121">
                  <c:v>-9.3153266906738299</c:v>
                </c:pt>
                <c:pt idx="122">
                  <c:v>-9.4419660568237305</c:v>
                </c:pt>
                <c:pt idx="123">
                  <c:v>-9.5473089218139595</c:v>
                </c:pt>
                <c:pt idx="124">
                  <c:v>-9.6265363693237305</c:v>
                </c:pt>
                <c:pt idx="125">
                  <c:v>-9.6738834381103498</c:v>
                </c:pt>
                <c:pt idx="126">
                  <c:v>-9.6832962036132795</c:v>
                </c:pt>
                <c:pt idx="127">
                  <c:v>-9.6503353118896502</c:v>
                </c:pt>
                <c:pt idx="128">
                  <c:v>-9.5744810104370099</c:v>
                </c:pt>
                <c:pt idx="129">
                  <c:v>-9.4605216979980504</c:v>
                </c:pt>
                <c:pt idx="130">
                  <c:v>-9.3182878494262695</c:v>
                </c:pt>
                <c:pt idx="131">
                  <c:v>-9.1608533859252894</c:v>
                </c:pt>
                <c:pt idx="132">
                  <c:v>-9.0020351409912092</c:v>
                </c:pt>
                <c:pt idx="133">
                  <c:v>-8.8541669845581108</c:v>
                </c:pt>
                <c:pt idx="134">
                  <c:v>-8.7266521453857404</c:v>
                </c:pt>
                <c:pt idx="135">
                  <c:v>-8.6255388259887695</c:v>
                </c:pt>
                <c:pt idx="136">
                  <c:v>-8.5540857315063494</c:v>
                </c:pt>
                <c:pt idx="137">
                  <c:v>-8.5138568878173793</c:v>
                </c:pt>
                <c:pt idx="138">
                  <c:v>-8.5059041976928693</c:v>
                </c:pt>
                <c:pt idx="139">
                  <c:v>-8.5314645767211896</c:v>
                </c:pt>
                <c:pt idx="140">
                  <c:v>-8.5919446945190394</c:v>
                </c:pt>
                <c:pt idx="141">
                  <c:v>-8.6880950927734393</c:v>
                </c:pt>
                <c:pt idx="142">
                  <c:v>-8.81872463226318</c:v>
                </c:pt>
                <c:pt idx="143">
                  <c:v>-8.9794702529907209</c:v>
                </c:pt>
                <c:pt idx="144">
                  <c:v>-9.1621665954589808</c:v>
                </c:pt>
                <c:pt idx="145">
                  <c:v>-9.3551168441772496</c:v>
                </c:pt>
                <c:pt idx="146">
                  <c:v>-9.5442600250244105</c:v>
                </c:pt>
                <c:pt idx="147">
                  <c:v>-9.7148208618164098</c:v>
                </c:pt>
                <c:pt idx="148">
                  <c:v>-9.8529767990112305</c:v>
                </c:pt>
                <c:pt idx="149">
                  <c:v>-9.9471359252929705</c:v>
                </c:pt>
                <c:pt idx="150">
                  <c:v>-9.9887485504150408</c:v>
                </c:pt>
                <c:pt idx="151">
                  <c:v>-9.9727468490600604</c:v>
                </c:pt>
                <c:pt idx="152">
                  <c:v>-9.8977899551391602</c:v>
                </c:pt>
                <c:pt idx="153">
                  <c:v>-9.7663440704345703</c:v>
                </c:pt>
                <c:pt idx="154">
                  <c:v>-9.5847673416137695</c:v>
                </c:pt>
                <c:pt idx="155">
                  <c:v>-9.3633756637573207</c:v>
                </c:pt>
                <c:pt idx="156">
                  <c:v>-9.1163187026977504</c:v>
                </c:pt>
                <c:pt idx="157">
                  <c:v>-8.8609828948974592</c:v>
                </c:pt>
                <c:pt idx="158">
                  <c:v>-8.6167306900024396</c:v>
                </c:pt>
                <c:pt idx="159">
                  <c:v>-8.4030475616455096</c:v>
                </c:pt>
                <c:pt idx="160">
                  <c:v>-8.2373743057250994</c:v>
                </c:pt>
                <c:pt idx="161">
                  <c:v>-8.1331939697265607</c:v>
                </c:pt>
                <c:pt idx="162">
                  <c:v>-8.0988721847534197</c:v>
                </c:pt>
                <c:pt idx="163">
                  <c:v>-8.1372699737548793</c:v>
                </c:pt>
                <c:pt idx="164">
                  <c:v>-8.2461900711059606</c:v>
                </c:pt>
                <c:pt idx="165">
                  <c:v>-8.4191474914550799</c:v>
                </c:pt>
                <c:pt idx="166">
                  <c:v>-8.6461048126220703</c:v>
                </c:pt>
                <c:pt idx="167">
                  <c:v>-8.9140806198120099</c:v>
                </c:pt>
                <c:pt idx="168">
                  <c:v>-9.2076683044433594</c:v>
                </c:pt>
                <c:pt idx="169">
                  <c:v>-9.5094299316406303</c:v>
                </c:pt>
                <c:pt idx="170">
                  <c:v>-9.8003606796264595</c:v>
                </c:pt>
                <c:pt idx="171">
                  <c:v>-10.0605325698853</c:v>
                </c:pt>
                <c:pt idx="172">
                  <c:v>-10.270299911499</c:v>
                </c:pt>
                <c:pt idx="173">
                  <c:v>-10.4120645523071</c:v>
                </c:pt>
                <c:pt idx="174">
                  <c:v>-10.472439765930201</c:v>
                </c:pt>
                <c:pt idx="175">
                  <c:v>-10.444139480590801</c:v>
                </c:pt>
                <c:pt idx="176">
                  <c:v>-10.3270101547241</c:v>
                </c:pt>
                <c:pt idx="177">
                  <c:v>-10.1280841827393</c:v>
                </c:pt>
                <c:pt idx="178">
                  <c:v>-9.8608312606811506</c:v>
                </c:pt>
                <c:pt idx="179">
                  <c:v>-9.5438356399536097</c:v>
                </c:pt>
                <c:pt idx="180">
                  <c:v>-9.1991434097290004</c:v>
                </c:pt>
                <c:pt idx="181">
                  <c:v>-8.8505229949951207</c:v>
                </c:pt>
                <c:pt idx="182">
                  <c:v>-8.5217266082763707</c:v>
                </c:pt>
                <c:pt idx="183">
                  <c:v>-8.2348470687866193</c:v>
                </c:pt>
                <c:pt idx="184">
                  <c:v>-8.0088882446289098</c:v>
                </c:pt>
                <c:pt idx="185">
                  <c:v>-7.8586587905883798</c:v>
                </c:pt>
                <c:pt idx="186">
                  <c:v>-7.7940688133239702</c:v>
                </c:pt>
                <c:pt idx="187">
                  <c:v>-7.8197336196899396</c:v>
                </c:pt>
                <c:pt idx="188">
                  <c:v>-7.9348521232604998</c:v>
                </c:pt>
                <c:pt idx="189">
                  <c:v>-8.1332654953002894</c:v>
                </c:pt>
                <c:pt idx="190">
                  <c:v>-8.4036912918090803</c:v>
                </c:pt>
                <c:pt idx="191">
                  <c:v>-8.7302160263061506</c:v>
                </c:pt>
                <c:pt idx="192">
                  <c:v>-9.0931177139282209</c:v>
                </c:pt>
                <c:pt idx="193">
                  <c:v>-9.4699468612670898</c:v>
                </c:pt>
                <c:pt idx="194">
                  <c:v>-9.8367176055908203</c:v>
                </c:pt>
                <c:pt idx="195">
                  <c:v>-10.1691551208496</c:v>
                </c:pt>
                <c:pt idx="196">
                  <c:v>-10.4441175460815</c:v>
                </c:pt>
                <c:pt idx="197">
                  <c:v>-10.641171455383301</c:v>
                </c:pt>
                <c:pt idx="198">
                  <c:v>-10.744325637817401</c:v>
                </c:pt>
                <c:pt idx="199">
                  <c:v>-10.7437448501587</c:v>
                </c:pt>
                <c:pt idx="200">
                  <c:v>-10.636965751647899</c:v>
                </c:pt>
                <c:pt idx="201">
                  <c:v>-10.429323196411101</c:v>
                </c:pt>
                <c:pt idx="202">
                  <c:v>-10.1334829330444</c:v>
                </c:pt>
                <c:pt idx="203">
                  <c:v>-9.7683467864990199</c:v>
                </c:pt>
                <c:pt idx="204">
                  <c:v>-9.3576354980468803</c:v>
                </c:pt>
                <c:pt idx="205">
                  <c:v>-8.9282999038696307</c:v>
                </c:pt>
                <c:pt idx="206">
                  <c:v>-8.5088291168212908</c:v>
                </c:pt>
                <c:pt idx="207">
                  <c:v>-8.1274585723877006</c:v>
                </c:pt>
                <c:pt idx="208">
                  <c:v>-7.8103365898132298</c:v>
                </c:pt>
                <c:pt idx="209">
                  <c:v>-7.57975196838379</c:v>
                </c:pt>
                <c:pt idx="210">
                  <c:v>-7.4525074958801296</c:v>
                </c:pt>
                <c:pt idx="211">
                  <c:v>-7.4386940002441397</c:v>
                </c:pt>
                <c:pt idx="212">
                  <c:v>-7.54091119766235</c:v>
                </c:pt>
                <c:pt idx="213">
                  <c:v>-7.7539739608764702</c:v>
                </c:pt>
                <c:pt idx="214">
                  <c:v>-8.06506443023682</c:v>
                </c:pt>
                <c:pt idx="215">
                  <c:v>-8.4543275833129901</c:v>
                </c:pt>
                <c:pt idx="216">
                  <c:v>-8.8959503173828107</c:v>
                </c:pt>
                <c:pt idx="217">
                  <c:v>-9.3597917556762695</c:v>
                </c:pt>
                <c:pt idx="218">
                  <c:v>-9.8136053085327095</c:v>
                </c:pt>
                <c:pt idx="219">
                  <c:v>-10.225664138793899</c:v>
                </c:pt>
                <c:pt idx="220">
                  <c:v>-10.567313194274901</c:v>
                </c:pt>
                <c:pt idx="221">
                  <c:v>-10.8149461746216</c:v>
                </c:pt>
                <c:pt idx="222">
                  <c:v>-10.951387405395501</c:v>
                </c:pt>
                <c:pt idx="223">
                  <c:v>-10.966661453247101</c:v>
                </c:pt>
                <c:pt idx="224">
                  <c:v>-10.8585214614868</c:v>
                </c:pt>
                <c:pt idx="225">
                  <c:v>-10.6327962875366</c:v>
                </c:pt>
                <c:pt idx="226">
                  <c:v>-10.3034820556641</c:v>
                </c:pt>
                <c:pt idx="227">
                  <c:v>-9.8924150466918892</c:v>
                </c:pt>
                <c:pt idx="228">
                  <c:v>-9.4281349182128906</c:v>
                </c:pt>
                <c:pt idx="229">
                  <c:v>-8.9438714981079102</c:v>
                </c:pt>
                <c:pt idx="230">
                  <c:v>-8.47473049163818</c:v>
                </c:pt>
                <c:pt idx="231">
                  <c:v>-8.0545511245727504</c:v>
                </c:pt>
                <c:pt idx="232">
                  <c:v>-7.71291255950928</c:v>
                </c:pt>
                <c:pt idx="233">
                  <c:v>-7.4727067947387704</c:v>
                </c:pt>
                <c:pt idx="234">
                  <c:v>-7.3485083580017099</c:v>
                </c:pt>
                <c:pt idx="235">
                  <c:v>-7.3459582328796396</c:v>
                </c:pt>
                <c:pt idx="236">
                  <c:v>-7.4620919227600098</c:v>
                </c:pt>
                <c:pt idx="237">
                  <c:v>-7.6863656044006303</c:v>
                </c:pt>
                <c:pt idx="238">
                  <c:v>-8.0021533966064506</c:v>
                </c:pt>
                <c:pt idx="239">
                  <c:v>-8.3882961273193395</c:v>
                </c:pt>
                <c:pt idx="240">
                  <c:v>-8.8203964233398402</c:v>
                </c:pt>
                <c:pt idx="241">
                  <c:v>-9.2717962265014595</c:v>
                </c:pt>
                <c:pt idx="242">
                  <c:v>-9.7144012451171893</c:v>
                </c:pt>
                <c:pt idx="243">
                  <c:v>-10.119691848754901</c:v>
                </c:pt>
                <c:pt idx="244">
                  <c:v>-10.4603462219238</c:v>
                </c:pt>
                <c:pt idx="245">
                  <c:v>-10.712522506713899</c:v>
                </c:pt>
                <c:pt idx="246">
                  <c:v>-10.858427047729499</c:v>
                </c:pt>
                <c:pt idx="247">
                  <c:v>-10.8884992599487</c:v>
                </c:pt>
                <c:pt idx="248">
                  <c:v>-10.8026342391968</c:v>
                </c:pt>
                <c:pt idx="249">
                  <c:v>-10.6099309921265</c:v>
                </c:pt>
                <c:pt idx="250">
                  <c:v>-10.3270826339722</c:v>
                </c:pt>
                <c:pt idx="251">
                  <c:v>-9.9759206771850604</c:v>
                </c:pt>
                <c:pt idx="252">
                  <c:v>-9.5808162689209002</c:v>
                </c:pt>
                <c:pt idx="253">
                  <c:v>-9.1666259765625</c:v>
                </c:pt>
                <c:pt idx="254">
                  <c:v>-8.7574129104614293</c:v>
                </c:pt>
                <c:pt idx="255">
                  <c:v>-8.3758869171142596</c:v>
                </c:pt>
                <c:pt idx="256">
                  <c:v>-8.0432014465331996</c:v>
                </c:pt>
                <c:pt idx="257">
                  <c:v>-7.7785181999206596</c:v>
                </c:pt>
                <c:pt idx="258">
                  <c:v>-7.5982236862182599</c:v>
                </c:pt>
                <c:pt idx="259">
                  <c:v>-7.5147852897644096</c:v>
                </c:pt>
                <c:pt idx="260">
                  <c:v>-7.5353918075561497</c:v>
                </c:pt>
                <c:pt idx="261">
                  <c:v>-7.6607666015625</c:v>
                </c:pt>
                <c:pt idx="262">
                  <c:v>-7.8843460083007804</c:v>
                </c:pt>
                <c:pt idx="263">
                  <c:v>-8.1922369003295898</c:v>
                </c:pt>
                <c:pt idx="264">
                  <c:v>-8.5640449523925799</c:v>
                </c:pt>
                <c:pt idx="265">
                  <c:v>-8.9746332168579102</c:v>
                </c:pt>
                <c:pt idx="266">
                  <c:v>-9.3965158462524396</c:v>
                </c:pt>
                <c:pt idx="267">
                  <c:v>-9.8023738861084002</c:v>
                </c:pt>
                <c:pt idx="268">
                  <c:v>-10.1671094894409</c:v>
                </c:pt>
                <c:pt idx="269">
                  <c:v>-10.469022750854499</c:v>
                </c:pt>
                <c:pt idx="270">
                  <c:v>-10.6901588439941</c:v>
                </c:pt>
                <c:pt idx="271">
                  <c:v>-10.8164148330688</c:v>
                </c:pt>
                <c:pt idx="272">
                  <c:v>-10.838002204895</c:v>
                </c:pt>
                <c:pt idx="273">
                  <c:v>-10.7505207061768</c:v>
                </c:pt>
                <c:pt idx="274">
                  <c:v>-10.5564937591553</c:v>
                </c:pt>
                <c:pt idx="275">
                  <c:v>-10.266625404357899</c:v>
                </c:pt>
                <c:pt idx="276">
                  <c:v>-9.9000511169433594</c:v>
                </c:pt>
                <c:pt idx="277">
                  <c:v>-9.4830389022827095</c:v>
                </c:pt>
                <c:pt idx="278">
                  <c:v>-9.0464906692504901</c:v>
                </c:pt>
                <c:pt idx="279">
                  <c:v>-8.62274265289307</c:v>
                </c:pt>
                <c:pt idx="280">
                  <c:v>-8.2422399520874006</c:v>
                </c:pt>
                <c:pt idx="281">
                  <c:v>-7.9308323860168501</c:v>
                </c:pt>
                <c:pt idx="282">
                  <c:v>-7.7079205513000497</c:v>
                </c:pt>
                <c:pt idx="283">
                  <c:v>-7.5855851173400897</c:v>
                </c:pt>
                <c:pt idx="284">
                  <c:v>-7.5684909820556596</c:v>
                </c:pt>
                <c:pt idx="285">
                  <c:v>-7.6543922424316397</c:v>
                </c:pt>
                <c:pt idx="286">
                  <c:v>-7.8349909782409703</c:v>
                </c:pt>
                <c:pt idx="287">
                  <c:v>-8.0969934463500994</c:v>
                </c:pt>
                <c:pt idx="288">
                  <c:v>-8.4232501983642596</c:v>
                </c:pt>
                <c:pt idx="289">
                  <c:v>-8.7936983108520508</c:v>
                </c:pt>
                <c:pt idx="290">
                  <c:v>-9.18615627288818</c:v>
                </c:pt>
                <c:pt idx="291">
                  <c:v>-9.5770635604858398</c:v>
                </c:pt>
                <c:pt idx="292">
                  <c:v>-9.9425115585327202</c:v>
                </c:pt>
                <c:pt idx="293">
                  <c:v>-10.259601593017599</c:v>
                </c:pt>
                <c:pt idx="294">
                  <c:v>-10.5080785751343</c:v>
                </c:pt>
                <c:pt idx="295">
                  <c:v>-10.6720113754272</c:v>
                </c:pt>
                <c:pt idx="296">
                  <c:v>-10.7411031723022</c:v>
                </c:pt>
                <c:pt idx="297">
                  <c:v>-10.7114315032959</c:v>
                </c:pt>
                <c:pt idx="298">
                  <c:v>-10.5854797363281</c:v>
                </c:pt>
                <c:pt idx="299">
                  <c:v>-10.3716688156128</c:v>
                </c:pt>
                <c:pt idx="300">
                  <c:v>-10.083621978759799</c:v>
                </c:pt>
                <c:pt idx="301">
                  <c:v>-9.7393608093261701</c:v>
                </c:pt>
                <c:pt idx="302">
                  <c:v>-9.3604393005371094</c:v>
                </c:pt>
                <c:pt idx="303">
                  <c:v>-8.9708347320556605</c:v>
                </c:pt>
                <c:pt idx="304">
                  <c:v>-8.5955181121826207</c:v>
                </c:pt>
                <c:pt idx="305">
                  <c:v>-8.2587938308715803</c:v>
                </c:pt>
                <c:pt idx="306">
                  <c:v>-7.9825487136840803</c:v>
                </c:pt>
                <c:pt idx="307">
                  <c:v>-7.7846546173095703</c:v>
                </c:pt>
                <c:pt idx="308">
                  <c:v>-7.6775922775268501</c:v>
                </c:pt>
                <c:pt idx="309">
                  <c:v>-7.66750288009644</c:v>
                </c:pt>
                <c:pt idx="310">
                  <c:v>-7.7537579536437997</c:v>
                </c:pt>
                <c:pt idx="311">
                  <c:v>-7.9292454719543501</c:v>
                </c:pt>
                <c:pt idx="312">
                  <c:v>-8.1812858581543004</c:v>
                </c:pt>
                <c:pt idx="313">
                  <c:v>-8.4929552078247106</c:v>
                </c:pt>
                <c:pt idx="314">
                  <c:v>-8.8445348739624006</c:v>
                </c:pt>
                <c:pt idx="315">
                  <c:v>-9.2148771286010707</c:v>
                </c:pt>
                <c:pt idx="316">
                  <c:v>-9.5824642181396502</c:v>
                </c:pt>
                <c:pt idx="317">
                  <c:v>-9.9263391494750994</c:v>
                </c:pt>
                <c:pt idx="318">
                  <c:v>-10.2270460128784</c:v>
                </c:pt>
                <c:pt idx="319">
                  <c:v>-10.467578887939499</c:v>
                </c:pt>
                <c:pt idx="320">
                  <c:v>-10.634202003479</c:v>
                </c:pt>
                <c:pt idx="321">
                  <c:v>-10.7170515060425</c:v>
                </c:pt>
                <c:pt idx="322">
                  <c:v>-10.7105417251587</c:v>
                </c:pt>
                <c:pt idx="323">
                  <c:v>-10.6135873794556</c:v>
                </c:pt>
                <c:pt idx="324">
                  <c:v>-10.4299058914185</c:v>
                </c:pt>
                <c:pt idx="325">
                  <c:v>-10.168362617492701</c:v>
                </c:pt>
                <c:pt idx="326">
                  <c:v>-9.8429431915283203</c:v>
                </c:pt>
                <c:pt idx="327">
                  <c:v>-9.4722681045532209</c:v>
                </c:pt>
                <c:pt idx="328">
                  <c:v>-9.0787792205810494</c:v>
                </c:pt>
                <c:pt idx="329">
                  <c:v>-8.6875104904174805</c:v>
                </c:pt>
                <c:pt idx="330">
                  <c:v>-8.3244104385375994</c:v>
                </c:pt>
                <c:pt idx="331">
                  <c:v>-8.0142765045165998</c:v>
                </c:pt>
                <c:pt idx="332">
                  <c:v>-7.7786197662353498</c:v>
                </c:pt>
                <c:pt idx="333">
                  <c:v>-7.6337218284606898</c:v>
                </c:pt>
                <c:pt idx="334">
                  <c:v>-7.5892753601074201</c:v>
                </c:pt>
                <c:pt idx="335">
                  <c:v>-7.6477088928222701</c:v>
                </c:pt>
                <c:pt idx="336">
                  <c:v>-7.8043971061706499</c:v>
                </c:pt>
                <c:pt idx="337">
                  <c:v>-8.0484838485717791</c:v>
                </c:pt>
                <c:pt idx="338">
                  <c:v>-8.3641691207885707</c:v>
                </c:pt>
                <c:pt idx="339">
                  <c:v>-8.7320117950439506</c:v>
                </c:pt>
                <c:pt idx="340">
                  <c:v>-9.1301622390747106</c:v>
                </c:pt>
                <c:pt idx="341">
                  <c:v>-9.5354099273681605</c:v>
                </c:pt>
                <c:pt idx="342">
                  <c:v>-9.9241390228271502</c:v>
                </c:pt>
                <c:pt idx="343">
                  <c:v>-10.273354530334499</c:v>
                </c:pt>
                <c:pt idx="344">
                  <c:v>-10.561825752258301</c:v>
                </c:pt>
                <c:pt idx="345">
                  <c:v>-10.771293640136699</c:v>
                </c:pt>
                <c:pt idx="346">
                  <c:v>-10.887651443481399</c:v>
                </c:pt>
                <c:pt idx="347">
                  <c:v>-10.901954650878899</c:v>
                </c:pt>
                <c:pt idx="348">
                  <c:v>-10.8111057281494</c:v>
                </c:pt>
                <c:pt idx="349">
                  <c:v>-10.618222236633301</c:v>
                </c:pt>
                <c:pt idx="350">
                  <c:v>-10.3327226638794</c:v>
                </c:pt>
                <c:pt idx="351">
                  <c:v>-9.9701433181762695</c:v>
                </c:pt>
                <c:pt idx="352">
                  <c:v>-9.5515289306640607</c:v>
                </c:pt>
                <c:pt idx="353">
                  <c:v>-9.1023054122924805</c:v>
                </c:pt>
                <c:pt idx="354">
                  <c:v>-8.6506814956665004</c:v>
                </c:pt>
                <c:pt idx="355">
                  <c:v>-8.2257080078125</c:v>
                </c:pt>
                <c:pt idx="356">
                  <c:v>-7.8552360534668004</c:v>
                </c:pt>
                <c:pt idx="357">
                  <c:v>-7.5639615058898899</c:v>
                </c:pt>
                <c:pt idx="358">
                  <c:v>-7.3718113899231001</c:v>
                </c:pt>
                <c:pt idx="359">
                  <c:v>-7.2926545143127397</c:v>
                </c:pt>
                <c:pt idx="360">
                  <c:v>-7.3334393501281703</c:v>
                </c:pt>
                <c:pt idx="361">
                  <c:v>-7.4937396049499503</c:v>
                </c:pt>
                <c:pt idx="362">
                  <c:v>-7.7657389640808097</c:v>
                </c:pt>
                <c:pt idx="363">
                  <c:v>-8.1345605850219709</c:v>
                </c:pt>
                <c:pt idx="364">
                  <c:v>-8.5789918899536097</c:v>
                </c:pt>
                <c:pt idx="365">
                  <c:v>-9.0723953247070295</c:v>
                </c:pt>
                <c:pt idx="366">
                  <c:v>-9.5838394165039098</c:v>
                </c:pt>
                <c:pt idx="367">
                  <c:v>-10.0795631408691</c:v>
                </c:pt>
                <c:pt idx="368">
                  <c:v>-10.5248832702637</c:v>
                </c:pt>
                <c:pt idx="369">
                  <c:v>-10.886768341064499</c:v>
                </c:pt>
                <c:pt idx="370">
                  <c:v>-11.136827468872101</c:v>
                </c:pt>
                <c:pt idx="371">
                  <c:v>-11.254187583923301</c:v>
                </c:pt>
                <c:pt idx="372">
                  <c:v>-11.2277164459229</c:v>
                </c:pt>
                <c:pt idx="373">
                  <c:v>-11.0571889877319</c:v>
                </c:pt>
                <c:pt idx="374">
                  <c:v>-10.753252983093301</c:v>
                </c:pt>
                <c:pt idx="375">
                  <c:v>-10.336446762085</c:v>
                </c:pt>
                <c:pt idx="376">
                  <c:v>-9.8354721069335902</c:v>
                </c:pt>
                <c:pt idx="377">
                  <c:v>-9.2849512100219709</c:v>
                </c:pt>
                <c:pt idx="378">
                  <c:v>-8.7227611541747994</c:v>
                </c:pt>
                <c:pt idx="379">
                  <c:v>-8.1873092651367205</c:v>
                </c:pt>
                <c:pt idx="380">
                  <c:v>-7.7149310111999503</c:v>
                </c:pt>
                <c:pt idx="381">
                  <c:v>-7.3375101089477504</c:v>
                </c:pt>
                <c:pt idx="382">
                  <c:v>-7.0804643630981401</c:v>
                </c:pt>
                <c:pt idx="383">
                  <c:v>-6.9612603187561</c:v>
                </c:pt>
                <c:pt idx="384">
                  <c:v>-6.9884324073791504</c:v>
                </c:pt>
                <c:pt idx="385">
                  <c:v>-7.1611313819885298</c:v>
                </c:pt>
                <c:pt idx="386">
                  <c:v>-7.4691686630248997</c:v>
                </c:pt>
                <c:pt idx="387">
                  <c:v>-7.89347648620606</c:v>
                </c:pt>
                <c:pt idx="388">
                  <c:v>-8.4070539474487305</c:v>
                </c:pt>
                <c:pt idx="389">
                  <c:v>-8.9764890670776403</c:v>
                </c:pt>
                <c:pt idx="390">
                  <c:v>-9.5639877319335902</c:v>
                </c:pt>
                <c:pt idx="391">
                  <c:v>-10.1298923492432</c:v>
                </c:pt>
                <c:pt idx="392">
                  <c:v>-10.635358810424799</c:v>
                </c:pt>
                <c:pt idx="393">
                  <c:v>-11.044953346252401</c:v>
                </c:pt>
                <c:pt idx="394">
                  <c:v>-11.329114913940399</c:v>
                </c:pt>
                <c:pt idx="395">
                  <c:v>-11.466361999511699</c:v>
                </c:pt>
                <c:pt idx="396">
                  <c:v>-11.445178031921399</c:v>
                </c:pt>
                <c:pt idx="397">
                  <c:v>-11.2653913497925</c:v>
                </c:pt>
                <c:pt idx="398">
                  <c:v>-10.938647270202599</c:v>
                </c:pt>
                <c:pt idx="399">
                  <c:v>-10.487780570983899</c:v>
                </c:pt>
                <c:pt idx="400">
                  <c:v>-9.9449367523193395</c:v>
                </c:pt>
                <c:pt idx="401">
                  <c:v>-9.3487739562988299</c:v>
                </c:pt>
                <c:pt idx="402">
                  <c:v>-8.7411670684814506</c:v>
                </c:pt>
                <c:pt idx="403">
                  <c:v>-8.1639289855956996</c:v>
                </c:pt>
                <c:pt idx="404">
                  <c:v>-7.6558804512023899</c:v>
                </c:pt>
                <c:pt idx="405">
                  <c:v>-7.2504167556762704</c:v>
                </c:pt>
                <c:pt idx="406">
                  <c:v>-6.97363376617432</c:v>
                </c:pt>
                <c:pt idx="407">
                  <c:v>-6.8431115150451696</c:v>
                </c:pt>
                <c:pt idx="408">
                  <c:v>-6.8671841621398899</c:v>
                </c:pt>
                <c:pt idx="409">
                  <c:v>-7.0447158813476598</c:v>
                </c:pt>
                <c:pt idx="410">
                  <c:v>-7.3651971817016602</c:v>
                </c:pt>
                <c:pt idx="411">
                  <c:v>-7.8089833259582502</c:v>
                </c:pt>
                <c:pt idx="412">
                  <c:v>-8.3477535247802699</c:v>
                </c:pt>
                <c:pt idx="413">
                  <c:v>-8.9454517364502006</c:v>
                </c:pt>
                <c:pt idx="414">
                  <c:v>-9.5601654052734393</c:v>
                </c:pt>
                <c:pt idx="415">
                  <c:v>-10.147030830383301</c:v>
                </c:pt>
                <c:pt idx="416">
                  <c:v>-10.6619567871094</c:v>
                </c:pt>
                <c:pt idx="417">
                  <c:v>-11.0657205581665</c:v>
                </c:pt>
                <c:pt idx="418">
                  <c:v>-11.327857971191399</c:v>
                </c:pt>
                <c:pt idx="419">
                  <c:v>-11.429737091064499</c:v>
                </c:pt>
                <c:pt idx="420">
                  <c:v>-11.366042137146</c:v>
                </c:pt>
                <c:pt idx="421">
                  <c:v>-11.1447153091431</c:v>
                </c:pt>
                <c:pt idx="422">
                  <c:v>-10.7856359481812</c:v>
                </c:pt>
                <c:pt idx="423">
                  <c:v>-10.318234443664601</c:v>
                </c:pt>
                <c:pt idx="424">
                  <c:v>-9.7785453796386701</c:v>
                </c:pt>
                <c:pt idx="425">
                  <c:v>-9.2060089111328107</c:v>
                </c:pt>
                <c:pt idx="426">
                  <c:v>-8.6403903961181605</c:v>
                </c:pt>
                <c:pt idx="427">
                  <c:v>-8.1191101074218803</c:v>
                </c:pt>
                <c:pt idx="428">
                  <c:v>-7.6751723289489799</c:v>
                </c:pt>
                <c:pt idx="429">
                  <c:v>-7.3356189727783203</c:v>
                </c:pt>
                <c:pt idx="430">
                  <c:v>-7.1204586029052699</c:v>
                </c:pt>
                <c:pt idx="431">
                  <c:v>-7.0418167114257804</c:v>
                </c:pt>
                <c:pt idx="432">
                  <c:v>-7.1034102439880398</c:v>
                </c:pt>
                <c:pt idx="433">
                  <c:v>-7.30020952224731</c:v>
                </c:pt>
                <c:pt idx="434">
                  <c:v>-7.6185679435729998</c:v>
                </c:pt>
                <c:pt idx="435">
                  <c:v>-8.0368318557739293</c:v>
                </c:pt>
                <c:pt idx="436">
                  <c:v>-8.5265264511108398</c:v>
                </c:pt>
                <c:pt idx="437">
                  <c:v>-9.0540485382080096</c:v>
                </c:pt>
                <c:pt idx="438">
                  <c:v>-9.5827875137329102</c:v>
                </c:pt>
                <c:pt idx="439">
                  <c:v>-10.0756778717041</c:v>
                </c:pt>
                <c:pt idx="440">
                  <c:v>-10.4980611801147</c:v>
                </c:pt>
                <c:pt idx="441">
                  <c:v>-10.820614814758301</c:v>
                </c:pt>
                <c:pt idx="442">
                  <c:v>-11.022026062011699</c:v>
                </c:pt>
                <c:pt idx="443">
                  <c:v>-11.090959548950201</c:v>
                </c:pt>
                <c:pt idx="444">
                  <c:v>-11.026735305786101</c:v>
                </c:pt>
                <c:pt idx="445">
                  <c:v>-10.8387355804443</c:v>
                </c:pt>
                <c:pt idx="446">
                  <c:v>-10.5445823669434</c:v>
                </c:pt>
                <c:pt idx="447">
                  <c:v>-10.1677513122559</c:v>
                </c:pt>
                <c:pt idx="448">
                  <c:v>-9.7351255416870099</c:v>
                </c:pt>
                <c:pt idx="449">
                  <c:v>-9.2750873565673793</c:v>
                </c:pt>
                <c:pt idx="450">
                  <c:v>-8.8160657882690394</c:v>
                </c:pt>
                <c:pt idx="451">
                  <c:v>-8.3854637145996094</c:v>
                </c:pt>
                <c:pt idx="452">
                  <c:v>-8.0087633132934606</c:v>
                </c:pt>
                <c:pt idx="453">
                  <c:v>-7.70861721038818</c:v>
                </c:pt>
                <c:pt idx="454">
                  <c:v>-7.5037908554077104</c:v>
                </c:pt>
                <c:pt idx="455">
                  <c:v>-7.4079403877258301</c:v>
                </c:pt>
                <c:pt idx="456">
                  <c:v>-7.4283628463745099</c:v>
                </c:pt>
                <c:pt idx="457">
                  <c:v>-7.56484031677246</c:v>
                </c:pt>
                <c:pt idx="458">
                  <c:v>-7.8089323043823198</c:v>
                </c:pt>
                <c:pt idx="459">
                  <c:v>-8.1440773010253906</c:v>
                </c:pt>
                <c:pt idx="460">
                  <c:v>-8.5466451644897496</c:v>
                </c:pt>
                <c:pt idx="461">
                  <c:v>-8.9880409240722692</c:v>
                </c:pt>
                <c:pt idx="462">
                  <c:v>-9.4374351501464808</c:v>
                </c:pt>
                <c:pt idx="463">
                  <c:v>-9.8646039962768608</c:v>
                </c:pt>
                <c:pt idx="464">
                  <c:v>-10.242128372192401</c:v>
                </c:pt>
                <c:pt idx="465">
                  <c:v>-10.5466089248657</c:v>
                </c:pt>
                <c:pt idx="466">
                  <c:v>-10.7590942382813</c:v>
                </c:pt>
                <c:pt idx="467">
                  <c:v>-10.865307807922401</c:v>
                </c:pt>
                <c:pt idx="468">
                  <c:v>-10.856478691101101</c:v>
                </c:pt>
                <c:pt idx="469">
                  <c:v>-10.7307529449463</c:v>
                </c:pt>
                <c:pt idx="470">
                  <c:v>-10.494625091552701</c:v>
                </c:pt>
                <c:pt idx="471">
                  <c:v>-10.1634731292725</c:v>
                </c:pt>
                <c:pt idx="472">
                  <c:v>-9.7607898712158203</c:v>
                </c:pt>
                <c:pt idx="473">
                  <c:v>-9.3161602020263707</c:v>
                </c:pt>
                <c:pt idx="474">
                  <c:v>-8.8624391555786097</c:v>
                </c:pt>
                <c:pt idx="475">
                  <c:v>-8.4327344894409197</c:v>
                </c:pt>
                <c:pt idx="476">
                  <c:v>-8.0576486587524396</c:v>
                </c:pt>
                <c:pt idx="477">
                  <c:v>-7.76312208175659</c:v>
                </c:pt>
                <c:pt idx="478">
                  <c:v>-7.5689415931701696</c:v>
                </c:pt>
                <c:pt idx="479">
                  <c:v>-7.4878015518188503</c:v>
                </c:pt>
                <c:pt idx="480">
                  <c:v>-7.5247230529785103</c:v>
                </c:pt>
                <c:pt idx="481">
                  <c:v>-7.6767015457153303</c:v>
                </c:pt>
                <c:pt idx="482">
                  <c:v>-7.9326524734497097</c:v>
                </c:pt>
                <c:pt idx="483">
                  <c:v>-8.2738924026489293</c:v>
                </c:pt>
                <c:pt idx="484">
                  <c:v>-8.6751394271850604</c:v>
                </c:pt>
                <c:pt idx="485">
                  <c:v>-9.1060695648193395</c:v>
                </c:pt>
                <c:pt idx="486">
                  <c:v>-9.5335292816162092</c:v>
                </c:pt>
                <c:pt idx="487">
                  <c:v>-9.9243278503418004</c:v>
                </c:pt>
                <c:pt idx="488">
                  <c:v>-10.2484188079834</c:v>
                </c:pt>
                <c:pt idx="489">
                  <c:v>-10.4820346832275</c:v>
                </c:pt>
                <c:pt idx="490">
                  <c:v>-10.6100625991821</c:v>
                </c:pt>
                <c:pt idx="491">
                  <c:v>-10.627147674560501</c:v>
                </c:pt>
                <c:pt idx="492">
                  <c:v>-10.5372714996338</c:v>
                </c:pt>
                <c:pt idx="493">
                  <c:v>-10.352176666259799</c:v>
                </c:pt>
                <c:pt idx="494">
                  <c:v>-10.089359283447299</c:v>
                </c:pt>
                <c:pt idx="495">
                  <c:v>-9.7701578140258807</c:v>
                </c:pt>
                <c:pt idx="496">
                  <c:v>-9.4181938171386701</c:v>
                </c:pt>
                <c:pt idx="497">
                  <c:v>-9.0581502914428693</c:v>
                </c:pt>
                <c:pt idx="498">
                  <c:v>-8.7145204544067401</c:v>
                </c:pt>
                <c:pt idx="499">
                  <c:v>-8.4101905822753906</c:v>
                </c:pt>
                <c:pt idx="500">
                  <c:v>-8.1648607254028303</c:v>
                </c:pt>
                <c:pt idx="501">
                  <c:v>-7.9936490058898899</c:v>
                </c:pt>
                <c:pt idx="502">
                  <c:v>-7.9060540199279803</c:v>
                </c:pt>
                <c:pt idx="503">
                  <c:v>-7.90543413162231</c:v>
                </c:pt>
                <c:pt idx="504">
                  <c:v>-7.9889898300170898</c:v>
                </c:pt>
                <c:pt idx="505">
                  <c:v>-8.1482038497924805</c:v>
                </c:pt>
                <c:pt idx="506">
                  <c:v>-8.3697032928466797</c:v>
                </c:pt>
                <c:pt idx="507">
                  <c:v>-8.6365213394165004</c:v>
                </c:pt>
                <c:pt idx="508">
                  <c:v>-8.9295616149902308</c:v>
                </c:pt>
                <c:pt idx="509">
                  <c:v>-9.2290582656860405</c:v>
                </c:pt>
                <c:pt idx="510">
                  <c:v>-9.5158624649047905</c:v>
                </c:pt>
                <c:pt idx="511">
                  <c:v>-9.7723188400268608</c:v>
                </c:pt>
                <c:pt idx="512">
                  <c:v>-9.9829339981079102</c:v>
                </c:pt>
                <c:pt idx="513">
                  <c:v>-10.1350746154785</c:v>
                </c:pt>
                <c:pt idx="514">
                  <c:v>-10.2198324203491</c:v>
                </c:pt>
                <c:pt idx="515">
                  <c:v>-10.2331037521362</c:v>
                </c:pt>
                <c:pt idx="516">
                  <c:v>-10.176389694213899</c:v>
                </c:pt>
                <c:pt idx="517">
                  <c:v>-10.0569105148315</c:v>
                </c:pt>
                <c:pt idx="518">
                  <c:v>-9.8867273330688494</c:v>
                </c:pt>
                <c:pt idx="519">
                  <c:v>-9.6809186935424805</c:v>
                </c:pt>
                <c:pt idx="520">
                  <c:v>-9.4553995132446307</c:v>
                </c:pt>
                <c:pt idx="521">
                  <c:v>-9.22503662109375</c:v>
                </c:pt>
                <c:pt idx="522">
                  <c:v>-9.0024776458740199</c:v>
                </c:pt>
                <c:pt idx="523">
                  <c:v>-8.7981100082397496</c:v>
                </c:pt>
                <c:pt idx="524">
                  <c:v>-8.6206016540527308</c:v>
                </c:pt>
                <c:pt idx="525">
                  <c:v>-8.4775028228759801</c:v>
                </c:pt>
                <c:pt idx="526">
                  <c:v>-8.3754901885986293</c:v>
                </c:pt>
                <c:pt idx="527">
                  <c:v>-8.3200302124023402</c:v>
                </c:pt>
                <c:pt idx="528">
                  <c:v>-8.3146886825561506</c:v>
                </c:pt>
                <c:pt idx="529">
                  <c:v>-8.3603591918945295</c:v>
                </c:pt>
                <c:pt idx="530">
                  <c:v>-8.4547061920165998</c:v>
                </c:pt>
                <c:pt idx="531">
                  <c:v>-8.5920953750610405</c:v>
                </c:pt>
                <c:pt idx="532">
                  <c:v>-8.7640924453735405</c:v>
                </c:pt>
                <c:pt idx="533">
                  <c:v>-8.9603729248046893</c:v>
                </c:pt>
                <c:pt idx="534">
                  <c:v>-9.1697254180908203</c:v>
                </c:pt>
                <c:pt idx="535">
                  <c:v>-9.3809566497802699</c:v>
                </c:pt>
                <c:pt idx="536">
                  <c:v>-9.5834608078002894</c:v>
                </c:pt>
                <c:pt idx="537">
                  <c:v>-9.7673807144165004</c:v>
                </c:pt>
                <c:pt idx="538">
                  <c:v>-9.9235801696777308</c:v>
                </c:pt>
                <c:pt idx="539">
                  <c:v>-10.0435495376587</c:v>
                </c:pt>
                <c:pt idx="540">
                  <c:v>-10.1195259094238</c:v>
                </c:pt>
                <c:pt idx="541">
                  <c:v>-10.144996643066399</c:v>
                </c:pt>
                <c:pt idx="542">
                  <c:v>-10.1156272888184</c:v>
                </c:pt>
                <c:pt idx="543">
                  <c:v>-10.0303335189819</c:v>
                </c:pt>
                <c:pt idx="544">
                  <c:v>-9.8921432495117205</c:v>
                </c:pt>
                <c:pt idx="545">
                  <c:v>-9.7084465026855504</c:v>
                </c:pt>
                <c:pt idx="546">
                  <c:v>-9.4904594421386701</c:v>
                </c:pt>
                <c:pt idx="547">
                  <c:v>-9.2521743774414098</c:v>
                </c:pt>
                <c:pt idx="548">
                  <c:v>-9.0089988708496094</c:v>
                </c:pt>
                <c:pt idx="549">
                  <c:v>-8.7764377593994105</c:v>
                </c:pt>
                <c:pt idx="550">
                  <c:v>-8.5690107345581108</c:v>
                </c:pt>
                <c:pt idx="551">
                  <c:v>-8.39947605133057</c:v>
                </c:pt>
                <c:pt idx="552">
                  <c:v>-8.2782745361328107</c:v>
                </c:pt>
                <c:pt idx="553">
                  <c:v>-8.2130937576293892</c:v>
                </c:pt>
                <c:pt idx="554">
                  <c:v>-8.2085294723510707</c:v>
                </c:pt>
                <c:pt idx="555">
                  <c:v>-8.2658014297485405</c:v>
                </c:pt>
                <c:pt idx="556">
                  <c:v>-8.3826379776000994</c:v>
                </c:pt>
                <c:pt idx="557">
                  <c:v>-8.5532903671264595</c:v>
                </c:pt>
                <c:pt idx="558">
                  <c:v>-8.7687063217163104</c:v>
                </c:pt>
                <c:pt idx="559">
                  <c:v>-9.0168361663818395</c:v>
                </c:pt>
                <c:pt idx="560">
                  <c:v>-9.2831068038940394</c:v>
                </c:pt>
                <c:pt idx="561">
                  <c:v>-9.5510778427124006</c:v>
                </c:pt>
                <c:pt idx="562">
                  <c:v>-9.8034172058105504</c:v>
                </c:pt>
                <c:pt idx="563">
                  <c:v>-10.023195266723601</c:v>
                </c:pt>
                <c:pt idx="564">
                  <c:v>-10.195283889770501</c:v>
                </c:pt>
                <c:pt idx="565">
                  <c:v>-10.3076581954956</c:v>
                </c:pt>
                <c:pt idx="566">
                  <c:v>-10.352373123168899</c:v>
                </c:pt>
                <c:pt idx="567">
                  <c:v>-10.325964927673301</c:v>
                </c:pt>
                <c:pt idx="568">
                  <c:v>-10.229429244995099</c:v>
                </c:pt>
                <c:pt idx="569">
                  <c:v>-10.0678758621216</c:v>
                </c:pt>
                <c:pt idx="570">
                  <c:v>-9.8501701354980504</c:v>
                </c:pt>
                <c:pt idx="571">
                  <c:v>-9.5885829925537092</c:v>
                </c:pt>
                <c:pt idx="572">
                  <c:v>-9.2984189987182599</c:v>
                </c:pt>
                <c:pt idx="573">
                  <c:v>-8.9973955154418892</c:v>
                </c:pt>
                <c:pt idx="574">
                  <c:v>-8.7046585083007795</c:v>
                </c:pt>
                <c:pt idx="575">
                  <c:v>-8.4395027160644496</c:v>
                </c:pt>
                <c:pt idx="576">
                  <c:v>-8.2199745178222692</c:v>
                </c:pt>
                <c:pt idx="577">
                  <c:v>-8.0614681243896502</c:v>
                </c:pt>
                <c:pt idx="578">
                  <c:v>-7.9755759239196804</c:v>
                </c:pt>
                <c:pt idx="579">
                  <c:v>-7.9692249298095703</c:v>
                </c:pt>
                <c:pt idx="580">
                  <c:v>-8.0441131591796893</c:v>
                </c:pt>
                <c:pt idx="581">
                  <c:v>-8.1965198516845703</c:v>
                </c:pt>
                <c:pt idx="582">
                  <c:v>-8.4175233840942401</c:v>
                </c:pt>
                <c:pt idx="583">
                  <c:v>-8.6935977935790998</c:v>
                </c:pt>
                <c:pt idx="584">
                  <c:v>-9.0075159072875994</c:v>
                </c:pt>
                <c:pt idx="585">
                  <c:v>-9.3394670486450195</c:v>
                </c:pt>
                <c:pt idx="586">
                  <c:v>-9.6682653427124006</c:v>
                </c:pt>
                <c:pt idx="587">
                  <c:v>-9.9725751876831108</c:v>
                </c:pt>
                <c:pt idx="588">
                  <c:v>-10.2320766448975</c:v>
                </c:pt>
                <c:pt idx="589">
                  <c:v>-10.428614616394</c:v>
                </c:pt>
                <c:pt idx="590">
                  <c:v>-10.547390937805201</c:v>
                </c:pt>
                <c:pt idx="591">
                  <c:v>-10.5781469345093</c:v>
                </c:pt>
                <c:pt idx="592">
                  <c:v>-10.516279220581101</c:v>
                </c:pt>
                <c:pt idx="593">
                  <c:v>-10.3637018203735</c:v>
                </c:pt>
                <c:pt idx="594">
                  <c:v>-10.1291341781616</c:v>
                </c:pt>
                <c:pt idx="595">
                  <c:v>-9.8277378082275408</c:v>
                </c:pt>
                <c:pt idx="596">
                  <c:v>-9.4800186157226598</c:v>
                </c:pt>
                <c:pt idx="597">
                  <c:v>-9.1101751327514595</c:v>
                </c:pt>
                <c:pt idx="598">
                  <c:v>-8.7441320419311506</c:v>
                </c:pt>
                <c:pt idx="599">
                  <c:v>-8.40746974945068</c:v>
                </c:pt>
                <c:pt idx="600">
                  <c:v>-8.1234931945800799</c:v>
                </c:pt>
                <c:pt idx="601">
                  <c:v>-7.9116191864013699</c:v>
                </c:pt>
                <c:pt idx="602">
                  <c:v>-7.7861509323120099</c:v>
                </c:pt>
                <c:pt idx="603">
                  <c:v>-7.7555637359619203</c:v>
                </c:pt>
                <c:pt idx="604">
                  <c:v>-7.8221716880798304</c:v>
                </c:pt>
                <c:pt idx="605">
                  <c:v>-7.9822058677673304</c:v>
                </c:pt>
                <c:pt idx="606">
                  <c:v>-8.2260427474975604</c:v>
                </c:pt>
                <c:pt idx="607">
                  <c:v>-8.5386734008789098</c:v>
                </c:pt>
                <c:pt idx="608">
                  <c:v>-8.9003629684448207</c:v>
                </c:pt>
                <c:pt idx="609">
                  <c:v>-9.2875242233276403</c:v>
                </c:pt>
                <c:pt idx="610">
                  <c:v>-9.6739082336425799</c:v>
                </c:pt>
                <c:pt idx="611">
                  <c:v>-10.0321750640869</c:v>
                </c:pt>
                <c:pt idx="612">
                  <c:v>-10.3358306884766</c:v>
                </c:pt>
                <c:pt idx="613">
                  <c:v>-10.5614280700684</c:v>
                </c:pt>
                <c:pt idx="614">
                  <c:v>-10.6907596588135</c:v>
                </c:pt>
                <c:pt idx="615">
                  <c:v>-10.712699890136699</c:v>
                </c:pt>
                <c:pt idx="616">
                  <c:v>-10.624474525451699</c:v>
                </c:pt>
                <c:pt idx="617">
                  <c:v>-10.432101249694799</c:v>
                </c:pt>
                <c:pt idx="618">
                  <c:v>-10.149938583374</c:v>
                </c:pt>
                <c:pt idx="619">
                  <c:v>-9.7993583679199201</c:v>
                </c:pt>
                <c:pt idx="620">
                  <c:v>-9.4067535400390607</c:v>
                </c:pt>
                <c:pt idx="621">
                  <c:v>-9.0011920928955096</c:v>
                </c:pt>
                <c:pt idx="622">
                  <c:v>-8.6119632720947301</c:v>
                </c:pt>
                <c:pt idx="623">
                  <c:v>-8.2663593292236293</c:v>
                </c:pt>
                <c:pt idx="624">
                  <c:v>-7.9878568649292001</c:v>
                </c:pt>
                <c:pt idx="625">
                  <c:v>-7.7948756217956499</c:v>
                </c:pt>
                <c:pt idx="626">
                  <c:v>-7.6999197006225604</c:v>
                </c:pt>
                <c:pt idx="627">
                  <c:v>-7.7091336250305202</c:v>
                </c:pt>
                <c:pt idx="628">
                  <c:v>-7.8220734596252504</c:v>
                </c:pt>
                <c:pt idx="629">
                  <c:v>-8.0317611694335902</c:v>
                </c:pt>
                <c:pt idx="630">
                  <c:v>-8.3249473571777308</c:v>
                </c:pt>
                <c:pt idx="631">
                  <c:v>-8.6826038360595703</c:v>
                </c:pt>
                <c:pt idx="632">
                  <c:v>-9.0807189941406303</c:v>
                </c:pt>
                <c:pt idx="633">
                  <c:v>-9.4914693832397496</c:v>
                </c:pt>
                <c:pt idx="634">
                  <c:v>-9.8847637176513707</c:v>
                </c:pt>
                <c:pt idx="635">
                  <c:v>-10.230297088623001</c:v>
                </c:pt>
                <c:pt idx="636">
                  <c:v>-10.4999132156372</c:v>
                </c:pt>
                <c:pt idx="637">
                  <c:v>-10.670378684997599</c:v>
                </c:pt>
                <c:pt idx="638">
                  <c:v>-10.726199150085399</c:v>
                </c:pt>
                <c:pt idx="639">
                  <c:v>-10.661699295043899</c:v>
                </c:pt>
                <c:pt idx="640">
                  <c:v>-10.481957435607899</c:v>
                </c:pt>
                <c:pt idx="641">
                  <c:v>-10.2023220062256</c:v>
                </c:pt>
                <c:pt idx="642">
                  <c:v>-9.8465652465820295</c:v>
                </c:pt>
                <c:pt idx="643">
                  <c:v>-9.4439792633056605</c:v>
                </c:pt>
                <c:pt idx="644">
                  <c:v>-9.0261707305908203</c:v>
                </c:pt>
                <c:pt idx="645">
                  <c:v>-8.6243686676025408</c:v>
                </c:pt>
                <c:pt idx="646">
                  <c:v>-8.2672939300537092</c:v>
                </c:pt>
                <c:pt idx="647">
                  <c:v>-7.9795470237731898</c:v>
                </c:pt>
                <c:pt idx="648">
                  <c:v>-7.7803812026977504</c:v>
                </c:pt>
                <c:pt idx="649">
                  <c:v>-7.6828327178955096</c:v>
                </c:pt>
                <c:pt idx="650">
                  <c:v>-7.6931471824645996</c:v>
                </c:pt>
                <c:pt idx="651">
                  <c:v>-7.8105330467224103</c:v>
                </c:pt>
                <c:pt idx="652">
                  <c:v>-8.0272369384765607</c:v>
                </c:pt>
                <c:pt idx="653">
                  <c:v>-8.3288154602050799</c:v>
                </c:pt>
                <c:pt idx="654">
                  <c:v>-8.6947717666625994</c:v>
                </c:pt>
                <c:pt idx="655">
                  <c:v>-9.0995273590087908</c:v>
                </c:pt>
                <c:pt idx="656">
                  <c:v>-9.5138101577758807</c:v>
                </c:pt>
                <c:pt idx="657">
                  <c:v>-9.9065055847168004</c:v>
                </c:pt>
                <c:pt idx="658">
                  <c:v>-10.2468099594116</c:v>
                </c:pt>
                <c:pt idx="659">
                  <c:v>-10.506772994995099</c:v>
                </c:pt>
                <c:pt idx="660">
                  <c:v>-10.6640729904175</c:v>
                </c:pt>
                <c:pt idx="661">
                  <c:v>-10.7045736312866</c:v>
                </c:pt>
                <c:pt idx="662">
                  <c:v>-10.624059677124</c:v>
                </c:pt>
                <c:pt idx="663">
                  <c:v>-10.4287710189819</c:v>
                </c:pt>
                <c:pt idx="664">
                  <c:v>-10.134712219238301</c:v>
                </c:pt>
                <c:pt idx="665">
                  <c:v>-9.7658348083496094</c:v>
                </c:pt>
                <c:pt idx="666">
                  <c:v>-9.3515300750732404</c:v>
                </c:pt>
                <c:pt idx="667">
                  <c:v>-8.9239187240600604</c:v>
                </c:pt>
                <c:pt idx="668">
                  <c:v>-8.5152606964111293</c:v>
                </c:pt>
                <c:pt idx="669">
                  <c:v>-8.15569972991943</c:v>
                </c:pt>
                <c:pt idx="670">
                  <c:v>-7.8713903427123997</c:v>
                </c:pt>
                <c:pt idx="671">
                  <c:v>-7.6830339431762704</c:v>
                </c:pt>
                <c:pt idx="672">
                  <c:v>-7.6047158241271999</c:v>
                </c:pt>
                <c:pt idx="673">
                  <c:v>-7.6430749893188503</c:v>
                </c:pt>
                <c:pt idx="674">
                  <c:v>-7.7967371940612802</c:v>
                </c:pt>
                <c:pt idx="675">
                  <c:v>-8.0560607910156303</c:v>
                </c:pt>
                <c:pt idx="676">
                  <c:v>-8.4033136367797905</c:v>
                </c:pt>
                <c:pt idx="677">
                  <c:v>-8.8133621215820295</c:v>
                </c:pt>
                <c:pt idx="678">
                  <c:v>-9.2549896240234393</c:v>
                </c:pt>
                <c:pt idx="679">
                  <c:v>-9.6929197311401403</c:v>
                </c:pt>
                <c:pt idx="680">
                  <c:v>-10.090694427490201</c:v>
                </c:pt>
                <c:pt idx="681">
                  <c:v>-10.414120674133301</c:v>
                </c:pt>
                <c:pt idx="682">
                  <c:v>-10.634881019592299</c:v>
                </c:pt>
                <c:pt idx="683">
                  <c:v>-10.7336883544922</c:v>
                </c:pt>
                <c:pt idx="684">
                  <c:v>-10.702501296997101</c:v>
                </c:pt>
                <c:pt idx="685">
                  <c:v>-10.545356750488301</c:v>
                </c:pt>
                <c:pt idx="686">
                  <c:v>-10.27756690979</c:v>
                </c:pt>
                <c:pt idx="687">
                  <c:v>-9.9234800338745099</c:v>
                </c:pt>
                <c:pt idx="688">
                  <c:v>-9.5135011672973597</c:v>
                </c:pt>
                <c:pt idx="689">
                  <c:v>-9.0807752609252894</c:v>
                </c:pt>
                <c:pt idx="690">
                  <c:v>-8.6582851409912092</c:v>
                </c:pt>
                <c:pt idx="691">
                  <c:v>-8.2765092849731392</c:v>
                </c:pt>
                <c:pt idx="692">
                  <c:v>-7.9618101119995099</c:v>
                </c:pt>
                <c:pt idx="693">
                  <c:v>-7.73541212081909</c:v>
                </c:pt>
                <c:pt idx="694">
                  <c:v>-7.6126666069030797</c:v>
                </c:pt>
                <c:pt idx="695">
                  <c:v>-7.6024870872497603</c:v>
                </c:pt>
                <c:pt idx="696">
                  <c:v>-7.70672702789307</c:v>
                </c:pt>
                <c:pt idx="697">
                  <c:v>-7.9196119308471697</c:v>
                </c:pt>
                <c:pt idx="698">
                  <c:v>-8.22735691070557</c:v>
                </c:pt>
                <c:pt idx="699">
                  <c:v>-8.6083278656005895</c:v>
                </c:pt>
                <c:pt idx="700">
                  <c:v>-9.0340604782104492</c:v>
                </c:pt>
                <c:pt idx="701">
                  <c:v>-9.4712142944335902</c:v>
                </c:pt>
                <c:pt idx="702">
                  <c:v>-9.8843250274658203</c:v>
                </c:pt>
                <c:pt idx="703">
                  <c:v>-10.2390604019165</c:v>
                </c:pt>
                <c:pt idx="704">
                  <c:v>-10.5055961608887</c:v>
                </c:pt>
                <c:pt idx="705">
                  <c:v>-10.661730766296399</c:v>
                </c:pt>
                <c:pt idx="706">
                  <c:v>-10.6952095031738</c:v>
                </c:pt>
                <c:pt idx="707">
                  <c:v>-10.6048936843872</c:v>
                </c:pt>
                <c:pt idx="708">
                  <c:v>-10.400596618652299</c:v>
                </c:pt>
                <c:pt idx="709">
                  <c:v>-10.1017389297485</c:v>
                </c:pt>
                <c:pt idx="710">
                  <c:v>-9.7351312637329102</c:v>
                </c:pt>
                <c:pt idx="711">
                  <c:v>-9.3321895599365199</c:v>
                </c:pt>
                <c:pt idx="712">
                  <c:v>-8.9257345199584996</c:v>
                </c:pt>
                <c:pt idx="713">
                  <c:v>-8.5469331741333008</c:v>
                </c:pt>
                <c:pt idx="714">
                  <c:v>-8.2228870391845703</c:v>
                </c:pt>
                <c:pt idx="715">
                  <c:v>-7.9750204086303702</c:v>
                </c:pt>
                <c:pt idx="716">
                  <c:v>-7.8181633949279803</c:v>
                </c:pt>
                <c:pt idx="717">
                  <c:v>-7.7602987289428702</c:v>
                </c:pt>
                <c:pt idx="718">
                  <c:v>-7.8027892112731898</c:v>
                </c:pt>
                <c:pt idx="719">
                  <c:v>-7.9408197402954102</c:v>
                </c:pt>
                <c:pt idx="720">
                  <c:v>-8.1638994216918892</c:v>
                </c:pt>
                <c:pt idx="721">
                  <c:v>-8.4564018249511701</c:v>
                </c:pt>
                <c:pt idx="722">
                  <c:v>-8.7982215881347692</c:v>
                </c:pt>
                <c:pt idx="723">
                  <c:v>-9.1657199859619105</c:v>
                </c:pt>
                <c:pt idx="724">
                  <c:v>-9.5329809188842791</c:v>
                </c:pt>
                <c:pt idx="725">
                  <c:v>-9.8734159469604492</c:v>
                </c:pt>
                <c:pt idx="726">
                  <c:v>-10.161679267883301</c:v>
                </c:pt>
                <c:pt idx="727">
                  <c:v>-10.3758792877197</c:v>
                </c:pt>
                <c:pt idx="728">
                  <c:v>-10.4997472763062</c:v>
                </c:pt>
                <c:pt idx="729">
                  <c:v>-10.5243635177612</c:v>
                </c:pt>
                <c:pt idx="730">
                  <c:v>-10.4490852355957</c:v>
                </c:pt>
                <c:pt idx="731">
                  <c:v>-10.281481742858899</c:v>
                </c:pt>
                <c:pt idx="732">
                  <c:v>-10.036323547363301</c:v>
                </c:pt>
                <c:pt idx="733">
                  <c:v>-9.7337789535522496</c:v>
                </c:pt>
                <c:pt idx="734">
                  <c:v>-9.3971958160400408</c:v>
                </c:pt>
                <c:pt idx="735">
                  <c:v>-9.0509414672851598</c:v>
                </c:pt>
                <c:pt idx="736">
                  <c:v>-8.7186536788940394</c:v>
                </c:pt>
                <c:pt idx="737">
                  <c:v>-8.4219770431518608</c:v>
                </c:pt>
                <c:pt idx="738">
                  <c:v>-8.1796922683715803</c:v>
                </c:pt>
                <c:pt idx="739">
                  <c:v>-8.0071134567260707</c:v>
                </c:pt>
                <c:pt idx="740">
                  <c:v>-7.9154858589172399</c:v>
                </c:pt>
                <c:pt idx="741">
                  <c:v>-7.9113698005676296</c:v>
                </c:pt>
                <c:pt idx="742">
                  <c:v>-7.9959993362426696</c:v>
                </c:pt>
                <c:pt idx="743">
                  <c:v>-8.1647720336914098</c:v>
                </c:pt>
                <c:pt idx="744">
                  <c:v>-8.4070224761962908</c:v>
                </c:pt>
                <c:pt idx="745">
                  <c:v>-8.7062826156616193</c:v>
                </c:pt>
                <c:pt idx="746">
                  <c:v>-9.0412874221801793</c:v>
                </c:pt>
                <c:pt idx="747">
                  <c:v>-9.3875885009765607</c:v>
                </c:pt>
                <c:pt idx="748">
                  <c:v>-9.7197208404540998</c:v>
                </c:pt>
                <c:pt idx="749">
                  <c:v>-10.0134687423706</c:v>
                </c:pt>
                <c:pt idx="750">
                  <c:v>-10.247920989990201</c:v>
                </c:pt>
                <c:pt idx="751">
                  <c:v>-10.4070234298706</c:v>
                </c:pt>
                <c:pt idx="752">
                  <c:v>-10.4805860519409</c:v>
                </c:pt>
                <c:pt idx="753">
                  <c:v>-10.464643478393601</c:v>
                </c:pt>
                <c:pt idx="754">
                  <c:v>-10.3613548278809</c:v>
                </c:pt>
                <c:pt idx="755">
                  <c:v>-10.1785335540771</c:v>
                </c:pt>
                <c:pt idx="756">
                  <c:v>-9.9289398193359393</c:v>
                </c:pt>
                <c:pt idx="757">
                  <c:v>-9.6294937133789098</c:v>
                </c:pt>
                <c:pt idx="758">
                  <c:v>-9.3003168106079102</c:v>
                </c:pt>
                <c:pt idx="759">
                  <c:v>-8.9636125564575195</c:v>
                </c:pt>
                <c:pt idx="760">
                  <c:v>-8.64227390289307</c:v>
                </c:pt>
                <c:pt idx="761">
                  <c:v>-8.3582859039306605</c:v>
                </c:pt>
                <c:pt idx="762">
                  <c:v>-8.1310920715331996</c:v>
                </c:pt>
                <c:pt idx="763">
                  <c:v>-7.9760856628418004</c:v>
                </c:pt>
                <c:pt idx="764">
                  <c:v>-7.9034862518310502</c:v>
                </c:pt>
                <c:pt idx="765">
                  <c:v>-7.9177336692810103</c:v>
                </c:pt>
                <c:pt idx="766">
                  <c:v>-8.0174360275268608</c:v>
                </c:pt>
                <c:pt idx="767">
                  <c:v>-8.1957511901855504</c:v>
                </c:pt>
                <c:pt idx="768">
                  <c:v>-8.44103908538818</c:v>
                </c:pt>
                <c:pt idx="769">
                  <c:v>-8.7376766204834002</c:v>
                </c:pt>
                <c:pt idx="770">
                  <c:v>-9.0670127868652308</c:v>
                </c:pt>
                <c:pt idx="771">
                  <c:v>-9.4083824157714808</c:v>
                </c:pt>
                <c:pt idx="772">
                  <c:v>-9.7401943206787092</c:v>
                </c:pt>
                <c:pt idx="773">
                  <c:v>-10.041175842285201</c:v>
                </c:pt>
                <c:pt idx="774">
                  <c:v>-10.2917127609253</c:v>
                </c:pt>
                <c:pt idx="775">
                  <c:v>-10.4752559661865</c:v>
                </c:pt>
                <c:pt idx="776">
                  <c:v>-10.579504966735801</c:v>
                </c:pt>
                <c:pt idx="777">
                  <c:v>-10.597164154052701</c:v>
                </c:pt>
                <c:pt idx="778">
                  <c:v>-10.526314735412599</c:v>
                </c:pt>
                <c:pt idx="779">
                  <c:v>-10.370267868041999</c:v>
                </c:pt>
                <c:pt idx="780">
                  <c:v>-10.137244224548301</c:v>
                </c:pt>
                <c:pt idx="781">
                  <c:v>-9.8400487899780291</c:v>
                </c:pt>
                <c:pt idx="782">
                  <c:v>-9.4957542419433594</c:v>
                </c:pt>
                <c:pt idx="783">
                  <c:v>-9.1251392364502006</c:v>
                </c:pt>
                <c:pt idx="784">
                  <c:v>-8.7516345977783203</c:v>
                </c:pt>
                <c:pt idx="785">
                  <c:v>-8.3998832702636701</c:v>
                </c:pt>
                <c:pt idx="786">
                  <c:v>-8.0940685272216797</c:v>
                </c:pt>
                <c:pt idx="787">
                  <c:v>-7.8560557365417498</c:v>
                </c:pt>
                <c:pt idx="788">
                  <c:v>-7.7034826278686497</c:v>
                </c:pt>
                <c:pt idx="789">
                  <c:v>-7.64815378189087</c:v>
                </c:pt>
                <c:pt idx="790">
                  <c:v>-7.6949577331543004</c:v>
                </c:pt>
                <c:pt idx="791">
                  <c:v>-7.8414959907531703</c:v>
                </c:pt>
                <c:pt idx="792">
                  <c:v>-8.0783720016479492</c:v>
                </c:pt>
                <c:pt idx="793">
                  <c:v>-8.3899316787719709</c:v>
                </c:pt>
                <c:pt idx="794">
                  <c:v>-8.7553510665893608</c:v>
                </c:pt>
                <c:pt idx="795">
                  <c:v>-9.1500806808471697</c:v>
                </c:pt>
                <c:pt idx="796">
                  <c:v>-9.5475378036499006</c:v>
                </c:pt>
                <c:pt idx="797">
                  <c:v>-9.9210710525512695</c:v>
                </c:pt>
                <c:pt idx="798">
                  <c:v>-10.245885848999</c:v>
                </c:pt>
                <c:pt idx="799">
                  <c:v>-10.500806808471699</c:v>
                </c:pt>
                <c:pt idx="800">
                  <c:v>-10.6697177886963</c:v>
                </c:pt>
                <c:pt idx="801">
                  <c:v>-10.7426195144653</c:v>
                </c:pt>
                <c:pt idx="802">
                  <c:v>-10.716229438781699</c:v>
                </c:pt>
                <c:pt idx="803">
                  <c:v>-10.593945503234901</c:v>
                </c:pt>
                <c:pt idx="804">
                  <c:v>-10.385255813598601</c:v>
                </c:pt>
                <c:pt idx="805">
                  <c:v>-10.1046237945557</c:v>
                </c:pt>
                <c:pt idx="806">
                  <c:v>-9.7701177597045898</c:v>
                </c:pt>
                <c:pt idx="807">
                  <c:v>-9.4020547866821307</c:v>
                </c:pt>
                <c:pt idx="808">
                  <c:v>-9.0218334197997994</c:v>
                </c:pt>
                <c:pt idx="809">
                  <c:v>-8.6508350372314506</c:v>
                </c:pt>
                <c:pt idx="810">
                  <c:v>-8.3094062805175799</c:v>
                </c:pt>
                <c:pt idx="811">
                  <c:v>-8.0160827636718803</c:v>
                </c:pt>
                <c:pt idx="812">
                  <c:v>-7.7871732711792001</c:v>
                </c:pt>
                <c:pt idx="813">
                  <c:v>-7.6363358497619602</c:v>
                </c:pt>
                <c:pt idx="814">
                  <c:v>-7.5739593505859402</c:v>
                </c:pt>
                <c:pt idx="815">
                  <c:v>-7.6063480377197301</c:v>
                </c:pt>
                <c:pt idx="816">
                  <c:v>-7.7349305152893102</c:v>
                </c:pt>
                <c:pt idx="817">
                  <c:v>-7.9555258750915501</c:v>
                </c:pt>
                <c:pt idx="818">
                  <c:v>-8.2578382492065394</c:v>
                </c:pt>
                <c:pt idx="819">
                  <c:v>-8.6254634857177699</c:v>
                </c:pt>
                <c:pt idx="820">
                  <c:v>-9.0366182327270508</c:v>
                </c:pt>
                <c:pt idx="821">
                  <c:v>-9.4655294418334996</c:v>
                </c:pt>
                <c:pt idx="822">
                  <c:v>-9.8841638565063494</c:v>
                </c:pt>
                <c:pt idx="823">
                  <c:v>-10.264048576355</c:v>
                </c:pt>
                <c:pt idx="824">
                  <c:v>-10.578197479248001</c:v>
                </c:pt>
                <c:pt idx="825">
                  <c:v>-10.803087234497101</c:v>
                </c:pt>
                <c:pt idx="826">
                  <c:v>-10.920697212219199</c:v>
                </c:pt>
                <c:pt idx="827">
                  <c:v>-10.9203910827637</c:v>
                </c:pt>
                <c:pt idx="828">
                  <c:v>-10.800329208374</c:v>
                </c:pt>
                <c:pt idx="829">
                  <c:v>-10.5680999755859</c:v>
                </c:pt>
                <c:pt idx="830">
                  <c:v>-10.2402448654175</c:v>
                </c:pt>
                <c:pt idx="831">
                  <c:v>-9.8407125473022496</c:v>
                </c:pt>
                <c:pt idx="832">
                  <c:v>-9.3984518051147496</c:v>
                </c:pt>
                <c:pt idx="833">
                  <c:v>-8.9445819854736293</c:v>
                </c:pt>
                <c:pt idx="834">
                  <c:v>-8.5096740722656303</c:v>
                </c:pt>
                <c:pt idx="835">
                  <c:v>-8.1214437484741193</c:v>
                </c:pt>
                <c:pt idx="836">
                  <c:v>-7.8031558990478498</c:v>
                </c:pt>
                <c:pt idx="837">
                  <c:v>-7.5726966857910201</c:v>
                </c:pt>
                <c:pt idx="838">
                  <c:v>-7.4421744346618697</c:v>
                </c:pt>
                <c:pt idx="839">
                  <c:v>-7.4179005622863796</c:v>
                </c:pt>
                <c:pt idx="840">
                  <c:v>-7.5004725456237802</c:v>
                </c:pt>
                <c:pt idx="841">
                  <c:v>-7.6849651336669904</c:v>
                </c:pt>
                <c:pt idx="842">
                  <c:v>-7.9610023498535201</c:v>
                </c:pt>
                <c:pt idx="843">
                  <c:v>-8.3129653930664098</c:v>
                </c:pt>
                <c:pt idx="844">
                  <c:v>-8.7204360961914098</c:v>
                </c:pt>
                <c:pt idx="845">
                  <c:v>-9.1590738296508807</c:v>
                </c:pt>
                <c:pt idx="846">
                  <c:v>-9.6019735336303693</c:v>
                </c:pt>
                <c:pt idx="847">
                  <c:v>-10.021344184875501</c:v>
                </c:pt>
                <c:pt idx="848">
                  <c:v>-10.390193939209</c:v>
                </c:pt>
                <c:pt idx="849">
                  <c:v>-10.6839456558228</c:v>
                </c:pt>
                <c:pt idx="850">
                  <c:v>-10.881981849670399</c:v>
                </c:pt>
                <c:pt idx="851">
                  <c:v>-10.9690942764282</c:v>
                </c:pt>
                <c:pt idx="852">
                  <c:v>-10.93687915802</c:v>
                </c:pt>
                <c:pt idx="853">
                  <c:v>-10.784918785095201</c:v>
                </c:pt>
                <c:pt idx="854">
                  <c:v>-10.521452903747599</c:v>
                </c:pt>
                <c:pt idx="855">
                  <c:v>-10.163402557373001</c:v>
                </c:pt>
                <c:pt idx="856">
                  <c:v>-9.7354784011840803</c:v>
                </c:pt>
                <c:pt idx="857">
                  <c:v>-9.2684154510497994</c:v>
                </c:pt>
                <c:pt idx="858">
                  <c:v>-8.7965583801269496</c:v>
                </c:pt>
                <c:pt idx="859">
                  <c:v>-8.3550634384155291</c:v>
                </c:pt>
                <c:pt idx="860">
                  <c:v>-7.9770755767822301</c:v>
                </c:pt>
                <c:pt idx="861">
                  <c:v>-7.69112253189087</c:v>
                </c:pt>
                <c:pt idx="862">
                  <c:v>-7.5188832283020002</c:v>
                </c:pt>
                <c:pt idx="863">
                  <c:v>-7.4733242988586399</c:v>
                </c:pt>
                <c:pt idx="864">
                  <c:v>-7.5574321746826199</c:v>
                </c:pt>
                <c:pt idx="865">
                  <c:v>-7.7635936737060502</c:v>
                </c:pt>
                <c:pt idx="866">
                  <c:v>-8.0739555358886701</c:v>
                </c:pt>
                <c:pt idx="867">
                  <c:v>-8.46179103851318</c:v>
                </c:pt>
                <c:pt idx="868">
                  <c:v>-8.8939762115478498</c:v>
                </c:pt>
                <c:pt idx="869">
                  <c:v>-9.3343057632446307</c:v>
                </c:pt>
                <c:pt idx="870">
                  <c:v>-9.7471866607665998</c:v>
                </c:pt>
                <c:pt idx="871">
                  <c:v>-10.101015090942401</c:v>
                </c:pt>
                <c:pt idx="872">
                  <c:v>-10.370818138122599</c:v>
                </c:pt>
                <c:pt idx="873">
                  <c:v>-10.539842605590801</c:v>
                </c:pt>
                <c:pt idx="874">
                  <c:v>-10.6002197265625</c:v>
                </c:pt>
                <c:pt idx="875">
                  <c:v>-10.5528831481934</c:v>
                </c:pt>
                <c:pt idx="876">
                  <c:v>-10.4068250656128</c:v>
                </c:pt>
                <c:pt idx="877">
                  <c:v>-10.177782058715801</c:v>
                </c:pt>
                <c:pt idx="878">
                  <c:v>-9.8865842819213903</c:v>
                </c:pt>
                <c:pt idx="879">
                  <c:v>-9.5573501586914098</c:v>
                </c:pt>
                <c:pt idx="880">
                  <c:v>-9.2156715393066406</c:v>
                </c:pt>
                <c:pt idx="881">
                  <c:v>-8.8869085311889595</c:v>
                </c:pt>
                <c:pt idx="882">
                  <c:v>-8.5946540832519496</c:v>
                </c:pt>
                <c:pt idx="883">
                  <c:v>-8.35943603515625</c:v>
                </c:pt>
                <c:pt idx="884">
                  <c:v>-8.1975927352905291</c:v>
                </c:pt>
                <c:pt idx="885">
                  <c:v>-8.1203184127807599</c:v>
                </c:pt>
                <c:pt idx="886">
                  <c:v>-8.1327867507934606</c:v>
                </c:pt>
                <c:pt idx="887">
                  <c:v>-8.2335853576660192</c:v>
                </c:pt>
                <c:pt idx="888">
                  <c:v>-8.4145450592040998</c:v>
                </c:pt>
                <c:pt idx="889">
                  <c:v>-8.6610784530639595</c:v>
                </c:pt>
                <c:pt idx="890">
                  <c:v>-8.9530496597290004</c:v>
                </c:pt>
                <c:pt idx="891">
                  <c:v>-9.2659683227539098</c:v>
                </c:pt>
                <c:pt idx="892">
                  <c:v>-9.5726909637451207</c:v>
                </c:pt>
                <c:pt idx="893">
                  <c:v>-9.8455972671508807</c:v>
                </c:pt>
                <c:pt idx="894">
                  <c:v>-10.0591382980347</c:v>
                </c:pt>
                <c:pt idx="895">
                  <c:v>-10.192547798156699</c:v>
                </c:pt>
                <c:pt idx="896">
                  <c:v>-10.2322692871094</c:v>
                </c:pt>
                <c:pt idx="897">
                  <c:v>-10.173680305481</c:v>
                </c:pt>
                <c:pt idx="898">
                  <c:v>-10.021732330322299</c:v>
                </c:pt>
                <c:pt idx="899">
                  <c:v>-9.7903003692627006</c:v>
                </c:pt>
                <c:pt idx="900">
                  <c:v>-9.5004110336303693</c:v>
                </c:pt>
                <c:pt idx="901">
                  <c:v>-9.1777315139770508</c:v>
                </c:pt>
                <c:pt idx="902">
                  <c:v>-8.8497753143310494</c:v>
                </c:pt>
                <c:pt idx="903">
                  <c:v>-8.5433845520019496</c:v>
                </c:pt>
                <c:pt idx="904">
                  <c:v>-8.2827959060668892</c:v>
                </c:pt>
                <c:pt idx="905">
                  <c:v>-8.0882997512817401</c:v>
                </c:pt>
                <c:pt idx="906">
                  <c:v>-7.9754371643066397</c:v>
                </c:pt>
                <c:pt idx="907">
                  <c:v>-7.9544205665588397</c:v>
                </c:pt>
                <c:pt idx="908">
                  <c:v>-8.0297136306762695</c:v>
                </c:pt>
                <c:pt idx="909">
                  <c:v>-8.1996307373046893</c:v>
                </c:pt>
                <c:pt idx="910">
                  <c:v>-8.4560394287109393</c:v>
                </c:pt>
                <c:pt idx="911">
                  <c:v>-8.78436279296875</c:v>
                </c:pt>
                <c:pt idx="912">
                  <c:v>-9.1639099121093803</c:v>
                </c:pt>
                <c:pt idx="913">
                  <c:v>-9.5686864852905291</c:v>
                </c:pt>
                <c:pt idx="914">
                  <c:v>-9.9687080383300799</c:v>
                </c:pt>
                <c:pt idx="915">
                  <c:v>-10.3319501876831</c:v>
                </c:pt>
                <c:pt idx="916">
                  <c:v>-10.626858711242701</c:v>
                </c:pt>
                <c:pt idx="917">
                  <c:v>-10.825247764587401</c:v>
                </c:pt>
                <c:pt idx="918">
                  <c:v>-10.905184745788601</c:v>
                </c:pt>
                <c:pt idx="919">
                  <c:v>-10.853458404541</c:v>
                </c:pt>
                <c:pt idx="920">
                  <c:v>-10.667172431945801</c:v>
                </c:pt>
                <c:pt idx="921">
                  <c:v>-10.3543558120728</c:v>
                </c:pt>
                <c:pt idx="922">
                  <c:v>-9.9335136413574201</c:v>
                </c:pt>
                <c:pt idx="923">
                  <c:v>-9.4322423934936506</c:v>
                </c:pt>
                <c:pt idx="924">
                  <c:v>-8.8850440979003906</c:v>
                </c:pt>
                <c:pt idx="925">
                  <c:v>-8.3306808471679705</c:v>
                </c:pt>
                <c:pt idx="926">
                  <c:v>-7.8093581199645996</c:v>
                </c:pt>
                <c:pt idx="927">
                  <c:v>-7.3599781990051296</c:v>
                </c:pt>
                <c:pt idx="928">
                  <c:v>-7.0176119804382298</c:v>
                </c:pt>
                <c:pt idx="929">
                  <c:v>-6.8112215995788601</c:v>
                </c:pt>
                <c:pt idx="930">
                  <c:v>-6.7616596221923801</c:v>
                </c:pt>
                <c:pt idx="931">
                  <c:v>-6.8800077438354501</c:v>
                </c:pt>
                <c:pt idx="932">
                  <c:v>-7.1663856506347701</c:v>
                </c:pt>
                <c:pt idx="933">
                  <c:v>-7.6093516349792498</c:v>
                </c:pt>
                <c:pt idx="934">
                  <c:v>-8.1859655380249006</c:v>
                </c:pt>
                <c:pt idx="935">
                  <c:v>-8.8624916076660192</c:v>
                </c:pt>
                <c:pt idx="936">
                  <c:v>-9.5956878662109393</c:v>
                </c:pt>
                <c:pt idx="937">
                  <c:v>-10.334821701049799</c:v>
                </c:pt>
                <c:pt idx="938">
                  <c:v>-11.0246124267578</c:v>
                </c:pt>
                <c:pt idx="939">
                  <c:v>-11.609200477600099</c:v>
                </c:pt>
                <c:pt idx="940">
                  <c:v>-12.036896705627401</c:v>
                </c:pt>
                <c:pt idx="941">
                  <c:v>-12.2653255462646</c:v>
                </c:pt>
                <c:pt idx="942">
                  <c:v>-12.2663316726685</c:v>
                </c:pt>
                <c:pt idx="943">
                  <c:v>-12.0298042297363</c:v>
                </c:pt>
                <c:pt idx="944">
                  <c:v>-11.565712928771999</c:v>
                </c:pt>
                <c:pt idx="945">
                  <c:v>-10.903785705566399</c:v>
                </c:pt>
                <c:pt idx="946">
                  <c:v>-10.090799331665</c:v>
                </c:pt>
                <c:pt idx="947">
                  <c:v>-9.1859436035156303</c:v>
                </c:pt>
                <c:pt idx="948">
                  <c:v>-8.2551078796386701</c:v>
                </c:pt>
                <c:pt idx="949">
                  <c:v>-7.3650212287902797</c:v>
                </c:pt>
                <c:pt idx="950">
                  <c:v>-6.5780668258667001</c:v>
                </c:pt>
                <c:pt idx="951">
                  <c:v>-5.9481506347656303</c:v>
                </c:pt>
                <c:pt idx="952">
                  <c:v>-5.5178518295288104</c:v>
                </c:pt>
                <c:pt idx="953">
                  <c:v>-5.3166799545288104</c:v>
                </c:pt>
                <c:pt idx="954">
                  <c:v>-5.36023044586182</c:v>
                </c:pt>
                <c:pt idx="955">
                  <c:v>-5.6498765945434597</c:v>
                </c:pt>
                <c:pt idx="956">
                  <c:v>-6.1728959083557102</c:v>
                </c:pt>
                <c:pt idx="957">
                  <c:v>-6.9027628898620597</c:v>
                </c:pt>
                <c:pt idx="958">
                  <c:v>-7.7997527122497603</c:v>
                </c:pt>
                <c:pt idx="959">
                  <c:v>-8.81188869476318</c:v>
                </c:pt>
                <c:pt idx="960">
                  <c:v>-9.8767108917236293</c:v>
                </c:pt>
                <c:pt idx="961">
                  <c:v>-10.924089431762701</c:v>
                </c:pt>
                <c:pt idx="962">
                  <c:v>-11.8802442550659</c:v>
                </c:pt>
                <c:pt idx="963">
                  <c:v>-12.672981262206999</c:v>
                </c:pt>
                <c:pt idx="964">
                  <c:v>-13.237580299377401</c:v>
                </c:pt>
                <c:pt idx="965">
                  <c:v>-13.5228462219238</c:v>
                </c:pt>
                <c:pt idx="966">
                  <c:v>-13.4966735839844</c:v>
                </c:pt>
                <c:pt idx="967">
                  <c:v>-13.1502876281738</c:v>
                </c:pt>
                <c:pt idx="968">
                  <c:v>-12.5005483627319</c:v>
                </c:pt>
                <c:pt idx="969">
                  <c:v>-11.5896453857422</c:v>
                </c:pt>
                <c:pt idx="970">
                  <c:v>-10.481752395629901</c:v>
                </c:pt>
                <c:pt idx="971">
                  <c:v>-9.2571516036987305</c:v>
                </c:pt>
                <c:pt idx="972">
                  <c:v>-8.0047645568847692</c:v>
                </c:pt>
                <c:pt idx="973">
                  <c:v>-6.8143782615661603</c:v>
                </c:pt>
                <c:pt idx="974">
                  <c:v>-5.76954889297485</c:v>
                </c:pt>
                <c:pt idx="975">
                  <c:v>-4.9418435096740696</c:v>
                </c:pt>
                <c:pt idx="976">
                  <c:v>-4.3867235183715803</c:v>
                </c:pt>
                <c:pt idx="977">
                  <c:v>-4.1409440040588397</c:v>
                </c:pt>
                <c:pt idx="978">
                  <c:v>-4.2211499214172399</c:v>
                </c:pt>
                <c:pt idx="979">
                  <c:v>-4.62343072891235</c:v>
                </c:pt>
                <c:pt idx="980">
                  <c:v>-5.3237462043762198</c:v>
                </c:pt>
                <c:pt idx="981">
                  <c:v>-6.2791609764099103</c:v>
                </c:pt>
                <c:pt idx="982">
                  <c:v>-7.4299430847168004</c:v>
                </c:pt>
                <c:pt idx="983">
                  <c:v>-8.7025928497314506</c:v>
                </c:pt>
                <c:pt idx="984">
                  <c:v>-10.013679504394499</c:v>
                </c:pt>
                <c:pt idx="985">
                  <c:v>-11.274529457092299</c:v>
                </c:pt>
                <c:pt idx="986">
                  <c:v>-12.3966932296753</c:v>
                </c:pt>
                <c:pt idx="987">
                  <c:v>-13.2982177734375</c:v>
                </c:pt>
                <c:pt idx="988">
                  <c:v>-13.9102878570557</c:v>
                </c:pt>
                <c:pt idx="989">
                  <c:v>-14.183673858642599</c:v>
                </c:pt>
                <c:pt idx="990">
                  <c:v>-14.094153404235801</c:v>
                </c:pt>
                <c:pt idx="991">
                  <c:v>-13.6458377838135</c:v>
                </c:pt>
                <c:pt idx="992">
                  <c:v>-12.871259689331101</c:v>
                </c:pt>
                <c:pt idx="993">
                  <c:v>-11.828219413757299</c:v>
                </c:pt>
                <c:pt idx="994">
                  <c:v>-10.593894958496101</c:v>
                </c:pt>
                <c:pt idx="995">
                  <c:v>-9.2572441101074201</c:v>
                </c:pt>
                <c:pt idx="996">
                  <c:v>-7.9113936424255398</c:v>
                </c:pt>
                <c:pt idx="997">
                  <c:v>-6.6468133926391602</c:v>
                </c:pt>
                <c:pt idx="998">
                  <c:v>-5.5458579063415501</c:v>
                </c:pt>
                <c:pt idx="999">
                  <c:v>-4.67850542068481</c:v>
                </c:pt>
                <c:pt idx="1000">
                  <c:v>-4.0991358757018999</c:v>
                </c:pt>
                <c:pt idx="1001">
                  <c:v>-3.8442418575286901</c:v>
                </c:pt>
                <c:pt idx="1002">
                  <c:v>-3.9306201934814502</c:v>
                </c:pt>
                <c:pt idx="1003">
                  <c:v>-4.3542513847351101</c:v>
                </c:pt>
                <c:pt idx="1004">
                  <c:v>-5.0900583267211896</c:v>
                </c:pt>
                <c:pt idx="1005">
                  <c:v>-6.0925712585449201</c:v>
                </c:pt>
                <c:pt idx="1006">
                  <c:v>-7.2977952957153303</c:v>
                </c:pt>
                <c:pt idx="1007">
                  <c:v>-8.6263561248779297</c:v>
                </c:pt>
                <c:pt idx="1008">
                  <c:v>-9.9882011413574201</c:v>
                </c:pt>
                <c:pt idx="1009">
                  <c:v>-11.288367271423301</c:v>
                </c:pt>
                <c:pt idx="1010">
                  <c:v>-12.4338464736938</c:v>
                </c:pt>
                <c:pt idx="1011">
                  <c:v>-13.341358184814499</c:v>
                </c:pt>
                <c:pt idx="1012">
                  <c:v>-13.9451389312744</c:v>
                </c:pt>
                <c:pt idx="1013">
                  <c:v>-14.2034549713135</c:v>
                </c:pt>
                <c:pt idx="1014">
                  <c:v>-14.1027822494507</c:v>
                </c:pt>
                <c:pt idx="1015">
                  <c:v>-13.6584815979004</c:v>
                </c:pt>
                <c:pt idx="1016">
                  <c:v>-12.9119367599487</c:v>
                </c:pt>
                <c:pt idx="1017">
                  <c:v>-11.9247484207153</c:v>
                </c:pt>
                <c:pt idx="1018">
                  <c:v>-10.771548271179199</c:v>
                </c:pt>
                <c:pt idx="1019">
                  <c:v>-9.5330657958984393</c:v>
                </c:pt>
                <c:pt idx="1020">
                  <c:v>-8.2903690338134801</c:v>
                </c:pt>
                <c:pt idx="1021">
                  <c:v>-7.1204771995544398</c:v>
                </c:pt>
                <c:pt idx="1022">
                  <c:v>-6.09307765960693</c:v>
                </c:pt>
                <c:pt idx="1023">
                  <c:v>-5.26772260665894</c:v>
                </c:pt>
                <c:pt idx="1024">
                  <c:v>-4.69128465652466</c:v>
                </c:pt>
                <c:pt idx="1025">
                  <c:v>-4.3957438468933097</c:v>
                </c:pt>
                <c:pt idx="1026">
                  <c:v>-4.3965358734130904</c:v>
                </c:pt>
                <c:pt idx="1027">
                  <c:v>-4.6916666030883798</c:v>
                </c:pt>
                <c:pt idx="1028">
                  <c:v>-5.2615909576415998</c:v>
                </c:pt>
                <c:pt idx="1029">
                  <c:v>-6.0700607299804696</c:v>
                </c:pt>
                <c:pt idx="1030">
                  <c:v>-7.0659532546997097</c:v>
                </c:pt>
                <c:pt idx="1031">
                  <c:v>-8.1859312057495099</c:v>
                </c:pt>
                <c:pt idx="1032">
                  <c:v>-9.3580608367919904</c:v>
                </c:pt>
                <c:pt idx="1033">
                  <c:v>-10.5069255828857</c:v>
                </c:pt>
                <c:pt idx="1034">
                  <c:v>-11.559196472168001</c:v>
                </c:pt>
                <c:pt idx="1035">
                  <c:v>-12.4496765136719</c:v>
                </c:pt>
                <c:pt idx="1036">
                  <c:v>-13.126263618469199</c:v>
                </c:pt>
                <c:pt idx="1037">
                  <c:v>-13.5528621673584</c:v>
                </c:pt>
                <c:pt idx="1038">
                  <c:v>-13.7106218338013</c:v>
                </c:pt>
                <c:pt idx="1039">
                  <c:v>-13.597580909729</c:v>
                </c:pt>
                <c:pt idx="1040">
                  <c:v>-13.2268285751343</c:v>
                </c:pt>
                <c:pt idx="1041">
                  <c:v>-12.624392509460399</c:v>
                </c:pt>
                <c:pt idx="1042">
                  <c:v>-11.8268184661865</c:v>
                </c:pt>
                <c:pt idx="1043">
                  <c:v>-10.878991127014199</c:v>
                </c:pt>
                <c:pt idx="1044">
                  <c:v>-9.8322544097900408</c:v>
                </c:pt>
                <c:pt idx="1045">
                  <c:v>-8.7425785064697301</c:v>
                </c:pt>
                <c:pt idx="1046">
                  <c:v>-7.6683993339538601</c:v>
                </c:pt>
                <c:pt idx="1047">
                  <c:v>-6.6683783531189</c:v>
                </c:pt>
                <c:pt idx="1048">
                  <c:v>-5.7989935874939</c:v>
                </c:pt>
                <c:pt idx="1049">
                  <c:v>-5.1117844581604004</c:v>
                </c:pt>
                <c:pt idx="1050">
                  <c:v>-4.6504569053649902</c:v>
                </c:pt>
                <c:pt idx="1051">
                  <c:v>-4.4481296539306596</c:v>
                </c:pt>
                <c:pt idx="1052">
                  <c:v>-4.5244646072387704</c:v>
                </c:pt>
                <c:pt idx="1053">
                  <c:v>-4.8833723068237296</c:v>
                </c:pt>
                <c:pt idx="1054">
                  <c:v>-5.5115804672241202</c:v>
                </c:pt>
                <c:pt idx="1055">
                  <c:v>-6.3787274360656703</c:v>
                </c:pt>
                <c:pt idx="1056">
                  <c:v>-7.4387350082397496</c:v>
                </c:pt>
                <c:pt idx="1057">
                  <c:v>-8.6325283050537092</c:v>
                </c:pt>
                <c:pt idx="1058">
                  <c:v>-9.8913345336914098</c:v>
                </c:pt>
                <c:pt idx="1059">
                  <c:v>-11.1400394439697</c:v>
                </c:pt>
                <c:pt idx="1060">
                  <c:v>-12.2999563217163</c:v>
                </c:pt>
                <c:pt idx="1061">
                  <c:v>-13.2919874191284</c:v>
                </c:pt>
                <c:pt idx="1062">
                  <c:v>-14.041720390319799</c:v>
                </c:pt>
                <c:pt idx="1063">
                  <c:v>-14.4867839813232</c:v>
                </c:pt>
                <c:pt idx="1064">
                  <c:v>-14.5839757919312</c:v>
                </c:pt>
                <c:pt idx="1065">
                  <c:v>-14.3138732910156</c:v>
                </c:pt>
                <c:pt idx="1066">
                  <c:v>-13.6830053329468</c:v>
                </c:pt>
                <c:pt idx="1067">
                  <c:v>-12.724235534668001</c:v>
                </c:pt>
                <c:pt idx="1068">
                  <c:v>-11.4956970214844</c:v>
                </c:pt>
                <c:pt idx="1069">
                  <c:v>-10.076336860656699</c:v>
                </c:pt>
                <c:pt idx="1070">
                  <c:v>-8.5598011016845703</c:v>
                </c:pt>
                <c:pt idx="1071">
                  <c:v>-7.0485143661498997</c:v>
                </c:pt>
                <c:pt idx="1072">
                  <c:v>-5.6467771530151403</c:v>
                </c:pt>
                <c:pt idx="1073">
                  <c:v>-4.4527969360351598</c:v>
                </c:pt>
                <c:pt idx="1074">
                  <c:v>-3.5502161979675302</c:v>
                </c:pt>
                <c:pt idx="1075">
                  <c:v>-3.0010945796966602</c:v>
                </c:pt>
                <c:pt idx="1076">
                  <c:v>-2.8418343067169198</c:v>
                </c:pt>
                <c:pt idx="1077">
                  <c:v>-3.08253717422485</c:v>
                </c:pt>
                <c:pt idx="1078">
                  <c:v>-3.7089092731475799</c:v>
                </c:pt>
                <c:pt idx="1079">
                  <c:v>-4.6846809387206996</c:v>
                </c:pt>
                <c:pt idx="1080">
                  <c:v>-5.9539151191711399</c:v>
                </c:pt>
                <c:pt idx="1081">
                  <c:v>-7.4421434402465803</c:v>
                </c:pt>
                <c:pt idx="1082">
                  <c:v>-9.0575323104858398</c:v>
                </c:pt>
                <c:pt idx="1083">
                  <c:v>-10.6940870285034</c:v>
                </c:pt>
                <c:pt idx="1084">
                  <c:v>-12.2382898330688</c:v>
                </c:pt>
                <c:pt idx="1085">
                  <c:v>-13.578462600708001</c:v>
                </c:pt>
                <c:pt idx="1086">
                  <c:v>-14.614649772644</c:v>
                </c:pt>
                <c:pt idx="1087">
                  <c:v>-15.267320632934601</c:v>
                </c:pt>
                <c:pt idx="1088">
                  <c:v>-15.484052658081101</c:v>
                </c:pt>
                <c:pt idx="1089">
                  <c:v>-15.243222236633301</c:v>
                </c:pt>
                <c:pt idx="1090">
                  <c:v>-14.5549879074097</c:v>
                </c:pt>
                <c:pt idx="1091">
                  <c:v>-13.462059020996101</c:v>
                </c:pt>
                <c:pt idx="1092">
                  <c:v>-12.039345741271999</c:v>
                </c:pt>
                <c:pt idx="1093">
                  <c:v>-10.389829635620099</c:v>
                </c:pt>
                <c:pt idx="1094">
                  <c:v>-8.6354131698608398</c:v>
                </c:pt>
                <c:pt idx="1095">
                  <c:v>-6.9042444229126003</c:v>
                </c:pt>
                <c:pt idx="1096">
                  <c:v>-5.3179416656494096</c:v>
                </c:pt>
                <c:pt idx="1097">
                  <c:v>-3.9817707538604701</c:v>
                </c:pt>
                <c:pt idx="1098">
                  <c:v>-2.9791719913482702</c:v>
                </c:pt>
                <c:pt idx="1099">
                  <c:v>-2.36976170539856</c:v>
                </c:pt>
                <c:pt idx="1100">
                  <c:v>-2.1887505054473899</c:v>
                </c:pt>
                <c:pt idx="1101">
                  <c:v>-2.4461581707000701</c:v>
                </c:pt>
                <c:pt idx="1102">
                  <c:v>-3.12537622451782</c:v>
                </c:pt>
                <c:pt idx="1103">
                  <c:v>-4.1825642585754403</c:v>
                </c:pt>
                <c:pt idx="1104">
                  <c:v>-5.5488257408142099</c:v>
                </c:pt>
                <c:pt idx="1105">
                  <c:v>-7.1356825828552202</c:v>
                </c:pt>
                <c:pt idx="1106">
                  <c:v>-8.8422107696533203</c:v>
                </c:pt>
                <c:pt idx="1107">
                  <c:v>-10.561104774475099</c:v>
                </c:pt>
                <c:pt idx="1108">
                  <c:v>-12.182198524475099</c:v>
                </c:pt>
                <c:pt idx="1109">
                  <c:v>-13.5950260162354</c:v>
                </c:pt>
                <c:pt idx="1110">
                  <c:v>-14.6936492919922</c:v>
                </c:pt>
                <c:pt idx="1111">
                  <c:v>-15.386548042297401</c:v>
                </c:pt>
                <c:pt idx="1112">
                  <c:v>-15.610665321350099</c:v>
                </c:pt>
                <c:pt idx="1113">
                  <c:v>-15.3446455001831</c:v>
                </c:pt>
                <c:pt idx="1114">
                  <c:v>-14.6146240234375</c:v>
                </c:pt>
                <c:pt idx="1115">
                  <c:v>-13.4895315170288</c:v>
                </c:pt>
                <c:pt idx="1116">
                  <c:v>-12.068072319030801</c:v>
                </c:pt>
                <c:pt idx="1117">
                  <c:v>-10.4635124206543</c:v>
                </c:pt>
                <c:pt idx="1118">
                  <c:v>-8.7911682128906303</c:v>
                </c:pt>
                <c:pt idx="1119">
                  <c:v>-7.1607832908630398</c:v>
                </c:pt>
                <c:pt idx="1120">
                  <c:v>-5.6725430488586399</c:v>
                </c:pt>
                <c:pt idx="1121">
                  <c:v>-4.4145884513854998</c:v>
                </c:pt>
                <c:pt idx="1122">
                  <c:v>-3.4605379104614298</c:v>
                </c:pt>
                <c:pt idx="1123">
                  <c:v>-2.8664910793304399</c:v>
                </c:pt>
                <c:pt idx="1124">
                  <c:v>-2.66799759864807</c:v>
                </c:pt>
                <c:pt idx="1125">
                  <c:v>-2.8778162002563499</c:v>
                </c:pt>
                <c:pt idx="1126">
                  <c:v>-3.4847002029418901</c:v>
                </c:pt>
                <c:pt idx="1127">
                  <c:v>-4.4529395103454599</c:v>
                </c:pt>
                <c:pt idx="1128">
                  <c:v>-5.7225098609924299</c:v>
                </c:pt>
                <c:pt idx="1129">
                  <c:v>-7.2103309631347701</c:v>
                </c:pt>
                <c:pt idx="1130">
                  <c:v>-8.8137044906616193</c:v>
                </c:pt>
                <c:pt idx="1131">
                  <c:v>-10.4170389175415</c:v>
                </c:pt>
                <c:pt idx="1132">
                  <c:v>-11.9019823074341</c:v>
                </c:pt>
                <c:pt idx="1133">
                  <c:v>-13.159594535827599</c:v>
                </c:pt>
                <c:pt idx="1134">
                  <c:v>-14.101876258850099</c:v>
                </c:pt>
                <c:pt idx="1135">
                  <c:v>-14.6698894500732</c:v>
                </c:pt>
                <c:pt idx="1136">
                  <c:v>-14.836835861206101</c:v>
                </c:pt>
                <c:pt idx="1137">
                  <c:v>-14.606428146362299</c:v>
                </c:pt>
                <c:pt idx="1138">
                  <c:v>-14.0083780288696</c:v>
                </c:pt>
                <c:pt idx="1139">
                  <c:v>-13.0931539535522</c:v>
                </c:pt>
                <c:pt idx="1140">
                  <c:v>-11.9273595809937</c:v>
                </c:pt>
                <c:pt idx="1141">
                  <c:v>-10.5899600982666</c:v>
                </c:pt>
                <c:pt idx="1142">
                  <c:v>-9.1686201095581108</c:v>
                </c:pt>
                <c:pt idx="1143">
                  <c:v>-7.7554888725280797</c:v>
                </c:pt>
                <c:pt idx="1144">
                  <c:v>-6.4420843124389604</c:v>
                </c:pt>
                <c:pt idx="1145">
                  <c:v>-5.3137025833129901</c:v>
                </c:pt>
                <c:pt idx="1146">
                  <c:v>-4.4438896179199201</c:v>
                </c:pt>
                <c:pt idx="1147">
                  <c:v>-3.8895819187164302</c:v>
                </c:pt>
                <c:pt idx="1148">
                  <c:v>-3.6871867179870601</c:v>
                </c:pt>
                <c:pt idx="1149">
                  <c:v>-3.8499100208282502</c:v>
                </c:pt>
                <c:pt idx="1150">
                  <c:v>-4.3663473129272496</c:v>
                </c:pt>
                <c:pt idx="1151">
                  <c:v>-5.20062208175659</c:v>
                </c:pt>
                <c:pt idx="1152">
                  <c:v>-6.29420709609985</c:v>
                </c:pt>
                <c:pt idx="1153">
                  <c:v>-7.5695443153381303</c:v>
                </c:pt>
                <c:pt idx="1154">
                  <c:v>-8.9354019165039098</c:v>
                </c:pt>
                <c:pt idx="1155">
                  <c:v>-10.293616294860801</c:v>
                </c:pt>
                <c:pt idx="1156">
                  <c:v>-11.5466251373291</c:v>
                </c:pt>
                <c:pt idx="1157">
                  <c:v>-12.605145454406699</c:v>
                </c:pt>
                <c:pt idx="1158">
                  <c:v>-13.3952941894531</c:v>
                </c:pt>
                <c:pt idx="1159">
                  <c:v>-13.864693641662599</c:v>
                </c:pt>
                <c:pt idx="1160">
                  <c:v>-13.9868307113647</c:v>
                </c:pt>
                <c:pt idx="1161">
                  <c:v>-13.7629795074463</c:v>
                </c:pt>
                <c:pt idx="1162">
                  <c:v>-13.221254348754901</c:v>
                </c:pt>
                <c:pt idx="1163">
                  <c:v>-12.412787437439</c:v>
                </c:pt>
                <c:pt idx="1164">
                  <c:v>-11.4057474136353</c:v>
                </c:pt>
                <c:pt idx="1165">
                  <c:v>-10.278388977050801</c:v>
                </c:pt>
                <c:pt idx="1166">
                  <c:v>-9.1123208999633807</c:v>
                </c:pt>
                <c:pt idx="1167">
                  <c:v>-7.9868426322937003</c:v>
                </c:pt>
                <c:pt idx="1168">
                  <c:v>-6.9744691848754901</c:v>
                </c:pt>
                <c:pt idx="1169">
                  <c:v>-6.13739109039307</c:v>
                </c:pt>
                <c:pt idx="1170">
                  <c:v>-5.5244793891906703</c:v>
                </c:pt>
                <c:pt idx="1171">
                  <c:v>-5.1687941551208496</c:v>
                </c:pt>
                <c:pt idx="1172">
                  <c:v>-5.0858421325683603</c:v>
                </c:pt>
                <c:pt idx="1173">
                  <c:v>-5.2728462219238299</c:v>
                </c:pt>
                <c:pt idx="1174">
                  <c:v>-5.7092990875244096</c:v>
                </c:pt>
                <c:pt idx="1175">
                  <c:v>-6.3586387634277299</c:v>
                </c:pt>
                <c:pt idx="1176">
                  <c:v>-7.1710300445556703</c:v>
                </c:pt>
                <c:pt idx="1177">
                  <c:v>-8.0871438980102504</c:v>
                </c:pt>
                <c:pt idx="1178">
                  <c:v>-9.0427227020263707</c:v>
                </c:pt>
                <c:pt idx="1179">
                  <c:v>-9.9735860824584996</c:v>
                </c:pt>
                <c:pt idx="1180">
                  <c:v>-10.820442199706999</c:v>
                </c:pt>
                <c:pt idx="1181">
                  <c:v>-11.5330047607422</c:v>
                </c:pt>
                <c:pt idx="1182">
                  <c:v>-12.0728540420532</c:v>
                </c:pt>
                <c:pt idx="1183">
                  <c:v>-12.4149513244629</c:v>
                </c:pt>
                <c:pt idx="1184">
                  <c:v>-12.547935485839799</c:v>
                </c:pt>
                <c:pt idx="1185">
                  <c:v>-12.473431587219199</c:v>
                </c:pt>
                <c:pt idx="1186">
                  <c:v>-12.20481300354</c:v>
                </c:pt>
                <c:pt idx="1187">
                  <c:v>-11.7655487060547</c:v>
                </c:pt>
                <c:pt idx="1188">
                  <c:v>-11.187425613403301</c:v>
                </c:pt>
                <c:pt idx="1189">
                  <c:v>-10.5084629058838</c:v>
                </c:pt>
                <c:pt idx="1190">
                  <c:v>-9.7707872390747106</c:v>
                </c:pt>
                <c:pt idx="1191">
                  <c:v>-9.0184011459350604</c:v>
                </c:pt>
                <c:pt idx="1192">
                  <c:v>-8.2949886322021502</c:v>
                </c:pt>
                <c:pt idx="1193">
                  <c:v>-7.6418008804321298</c:v>
                </c:pt>
                <c:pt idx="1194">
                  <c:v>-7.09554195404053</c:v>
                </c:pt>
                <c:pt idx="1195">
                  <c:v>-6.6864104270935103</c:v>
                </c:pt>
                <c:pt idx="1196">
                  <c:v>-6.43630170822144</c:v>
                </c:pt>
                <c:pt idx="1197">
                  <c:v>-6.35744428634644</c:v>
                </c:pt>
                <c:pt idx="1198">
                  <c:v>-6.4515943527221697</c:v>
                </c:pt>
                <c:pt idx="1199">
                  <c:v>-6.7099733352661097</c:v>
                </c:pt>
                <c:pt idx="1200">
                  <c:v>-7.1139388084411603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05-4247-BA52-4CEDD64F309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Pitch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Sheet2!$C$2:$C$1202</c:f>
              <c:numCache>
                <c:formatCode>General</c:formatCode>
                <c:ptCount val="1201"/>
                <c:pt idx="0">
                  <c:v>2.2948849201202401</c:v>
                </c:pt>
                <c:pt idx="1">
                  <c:v>2.3228917121887198</c:v>
                </c:pt>
                <c:pt idx="2">
                  <c:v>2.3954560756683398</c:v>
                </c:pt>
                <c:pt idx="3">
                  <c:v>2.4873948097228999</c:v>
                </c:pt>
                <c:pt idx="4">
                  <c:v>2.5678052902221702</c:v>
                </c:pt>
                <c:pt idx="5">
                  <c:v>2.60728788375854</c:v>
                </c:pt>
                <c:pt idx="6">
                  <c:v>2.5848412513732901</c:v>
                </c:pt>
                <c:pt idx="7">
                  <c:v>2.4928815364837602</c:v>
                </c:pt>
                <c:pt idx="8">
                  <c:v>2.3391568660736102</c:v>
                </c:pt>
                <c:pt idx="9">
                  <c:v>2.1451272964477499</c:v>
                </c:pt>
                <c:pt idx="10">
                  <c:v>1.9413702487945601</c:v>
                </c:pt>
                <c:pt idx="11">
                  <c:v>1.7613006830215501</c:v>
                </c:pt>
                <c:pt idx="12">
                  <c:v>1.6347172260284399</c:v>
                </c:pt>
                <c:pt idx="13">
                  <c:v>1.58251440525055</c:v>
                </c:pt>
                <c:pt idx="14">
                  <c:v>1.6133759021759</c:v>
                </c:pt>
                <c:pt idx="15">
                  <c:v>1.7227748632430999</c:v>
                </c:pt>
                <c:pt idx="16">
                  <c:v>1.8942135572433501</c:v>
                </c:pt>
                <c:pt idx="17">
                  <c:v>2.1024692058563201</c:v>
                </c:pt>
                <c:pt idx="18">
                  <c:v>2.3182537555694598</c:v>
                </c:pt>
                <c:pt idx="19">
                  <c:v>2.5133297443389901</c:v>
                </c:pt>
                <c:pt idx="20">
                  <c:v>2.6649284362793</c:v>
                </c:pt>
                <c:pt idx="21">
                  <c:v>2.7585761547088601</c:v>
                </c:pt>
                <c:pt idx="22">
                  <c:v>2.7890362739563002</c:v>
                </c:pt>
                <c:pt idx="23">
                  <c:v>2.75958180427551</c:v>
                </c:pt>
                <c:pt idx="24">
                  <c:v>2.6801996231079102</c:v>
                </c:pt>
                <c:pt idx="25">
                  <c:v>2.56539058685303</c:v>
                </c:pt>
                <c:pt idx="26">
                  <c:v>2.4320256710052499</c:v>
                </c:pt>
                <c:pt idx="27">
                  <c:v>2.2971818447113002</c:v>
                </c:pt>
                <c:pt idx="28">
                  <c:v>2.1758434772491499</c:v>
                </c:pt>
                <c:pt idx="29">
                  <c:v>2.0789725780487101</c:v>
                </c:pt>
                <c:pt idx="30">
                  <c:v>2.0128214359283398</c:v>
                </c:pt>
                <c:pt idx="31">
                  <c:v>1.9795157909393299</c:v>
                </c:pt>
                <c:pt idx="32">
                  <c:v>1.9781028032302901</c:v>
                </c:pt>
                <c:pt idx="33">
                  <c:v>2.0055561065673801</c:v>
                </c:pt>
                <c:pt idx="34">
                  <c:v>2.0576319694518999</c:v>
                </c:pt>
                <c:pt idx="35">
                  <c:v>2.1294457912445099</c:v>
                </c:pt>
                <c:pt idx="36">
                  <c:v>2.21562623977661</c:v>
                </c:pt>
                <c:pt idx="37">
                  <c:v>2.3100848197936998</c:v>
                </c:pt>
                <c:pt idx="38">
                  <c:v>2.4055860042571999</c:v>
                </c:pt>
                <c:pt idx="39">
                  <c:v>2.49346947669983</c:v>
                </c:pt>
                <c:pt idx="40">
                  <c:v>2.5639903545379599</c:v>
                </c:pt>
                <c:pt idx="41">
                  <c:v>2.6076409816741899</c:v>
                </c:pt>
                <c:pt idx="42">
                  <c:v>2.6169748306274401</c:v>
                </c:pt>
                <c:pt idx="43">
                  <c:v>2.5880317687988299</c:v>
                </c:pt>
                <c:pt idx="44">
                  <c:v>2.5207459926605198</c:v>
                </c:pt>
                <c:pt idx="45">
                  <c:v>2.4187691211700399</c:v>
                </c:pt>
                <c:pt idx="46">
                  <c:v>2.2895653247833301</c:v>
                </c:pt>
                <c:pt idx="47">
                  <c:v>2.1445772647857702</c:v>
                </c:pt>
                <c:pt idx="48">
                  <c:v>1.9987871646881099</c:v>
                </c:pt>
                <c:pt idx="49">
                  <c:v>1.8694539070129399</c:v>
                </c:pt>
                <c:pt idx="50">
                  <c:v>1.7741512060165401</c:v>
                </c:pt>
                <c:pt idx="51">
                  <c:v>1.7284187078476001</c:v>
                </c:pt>
                <c:pt idx="52">
                  <c:v>1.7434955835342401</c:v>
                </c:pt>
                <c:pt idx="53">
                  <c:v>1.8245187997818</c:v>
                </c:pt>
                <c:pt idx="54">
                  <c:v>1.96929323673248</c:v>
                </c:pt>
                <c:pt idx="55">
                  <c:v>2.16769170761108</c:v>
                </c:pt>
                <c:pt idx="56">
                  <c:v>2.4017651081085201</c:v>
                </c:pt>
                <c:pt idx="57">
                  <c:v>2.6467120647430402</c:v>
                </c:pt>
                <c:pt idx="58">
                  <c:v>2.8728883266449001</c:v>
                </c:pt>
                <c:pt idx="59">
                  <c:v>3.0490307807922399</c:v>
                </c:pt>
                <c:pt idx="60">
                  <c:v>3.1465935707092298</c:v>
                </c:pt>
                <c:pt idx="61">
                  <c:v>3.1443395614624001</c:v>
                </c:pt>
                <c:pt idx="62">
                  <c:v>3.0320477485656698</c:v>
                </c:pt>
                <c:pt idx="63">
                  <c:v>2.8130662441253702</c:v>
                </c:pt>
                <c:pt idx="64">
                  <c:v>2.50552582740784</c:v>
                </c:pt>
                <c:pt idx="65">
                  <c:v>2.1414518356323198</c:v>
                </c:pt>
                <c:pt idx="66">
                  <c:v>1.7632572650909399</c:v>
                </c:pt>
                <c:pt idx="67">
                  <c:v>1.4182649850845299</c:v>
                </c:pt>
                <c:pt idx="68">
                  <c:v>1.15257549285889</c:v>
                </c:pt>
                <c:pt idx="69">
                  <c:v>1.005455493927</c:v>
                </c:pt>
                <c:pt idx="70">
                  <c:v>1.00452697277069</c:v>
                </c:pt>
                <c:pt idx="71">
                  <c:v>1.1619117259979199</c:v>
                </c:pt>
                <c:pt idx="72">
                  <c:v>1.47172439098358</c:v>
                </c:pt>
                <c:pt idx="73">
                  <c:v>1.90929555892944</c:v>
                </c:pt>
                <c:pt idx="74">
                  <c:v>2.43234419822693</c:v>
                </c:pt>
                <c:pt idx="75">
                  <c:v>2.98450875282288</c:v>
                </c:pt>
                <c:pt idx="76">
                  <c:v>3.5012967586517298</c:v>
                </c:pt>
                <c:pt idx="77">
                  <c:v>3.9177167415618901</c:v>
                </c:pt>
                <c:pt idx="78">
                  <c:v>4.1764764785766602</c:v>
                </c:pt>
                <c:pt idx="79">
                  <c:v>4.2355995178222701</c:v>
                </c:pt>
                <c:pt idx="80">
                  <c:v>4.0745081901550302</c:v>
                </c:pt>
                <c:pt idx="81">
                  <c:v>3.6978402137756401</c:v>
                </c:pt>
                <c:pt idx="82">
                  <c:v>3.1359419822692902</c:v>
                </c:pt>
                <c:pt idx="83">
                  <c:v>2.4419136047363299</c:v>
                </c:pt>
                <c:pt idx="84">
                  <c:v>1.6856774091720601</c:v>
                </c:pt>
                <c:pt idx="85">
                  <c:v>0.94629061222076405</c:v>
                </c:pt>
                <c:pt idx="86">
                  <c:v>0.304058998823166</c:v>
                </c:pt>
                <c:pt idx="87">
                  <c:v>-0.167226642370224</c:v>
                </c:pt>
                <c:pt idx="88">
                  <c:v>-0.40797454118728599</c:v>
                </c:pt>
                <c:pt idx="89">
                  <c:v>-0.37973338365554798</c:v>
                </c:pt>
                <c:pt idx="90" formatCode="0.00E+00">
                  <c:v>-7.0418454706668895E-2</c:v>
                </c:pt>
                <c:pt idx="91">
                  <c:v>0.50310301780700695</c:v>
                </c:pt>
                <c:pt idx="92">
                  <c:v>1.29552054405212</c:v>
                </c:pt>
                <c:pt idx="93">
                  <c:v>2.2367014884948699</c:v>
                </c:pt>
                <c:pt idx="94">
                  <c:v>3.2379059791564901</c:v>
                </c:pt>
                <c:pt idx="95">
                  <c:v>4.1999592781066903</c:v>
                </c:pt>
                <c:pt idx="96">
                  <c:v>5.02282619476318</c:v>
                </c:pt>
                <c:pt idx="97">
                  <c:v>5.6154370307922399</c:v>
                </c:pt>
                <c:pt idx="98">
                  <c:v>5.9045367240905797</c:v>
                </c:pt>
                <c:pt idx="99">
                  <c:v>5.8426461219787598</c:v>
                </c:pt>
                <c:pt idx="100">
                  <c:v>5.4157443046569798</c:v>
                </c:pt>
                <c:pt idx="101">
                  <c:v>4.6487574577331499</c:v>
                </c:pt>
                <c:pt idx="102">
                  <c:v>3.6060414314270002</c:v>
                </c:pt>
                <c:pt idx="103">
                  <c:v>2.3858280181884801</c:v>
                </c:pt>
                <c:pt idx="104">
                  <c:v>1.10964143276215</c:v>
                </c:pt>
                <c:pt idx="105" formatCode="0.00E+00">
                  <c:v>-9.1339841485023499E-2</c:v>
                </c:pt>
                <c:pt idx="106">
                  <c:v>-1.09107530117035</c:v>
                </c:pt>
                <c:pt idx="107">
                  <c:v>-1.7828605175018299</c:v>
                </c:pt>
                <c:pt idx="108">
                  <c:v>-2.0912008285522501</c:v>
                </c:pt>
                <c:pt idx="109">
                  <c:v>-1.9798278808593801</c:v>
                </c:pt>
                <c:pt idx="110">
                  <c:v>-1.45505475997925</c:v>
                </c:pt>
                <c:pt idx="111">
                  <c:v>-0.56455117464065596</c:v>
                </c:pt>
                <c:pt idx="112">
                  <c:v>0.60792875289917003</c:v>
                </c:pt>
                <c:pt idx="113">
                  <c:v>1.9510631561279299</c:v>
                </c:pt>
                <c:pt idx="114">
                  <c:v>3.33662033081055</c:v>
                </c:pt>
                <c:pt idx="115">
                  <c:v>4.6312513351440403</c:v>
                </c:pt>
                <c:pt idx="116">
                  <c:v>5.7086434364318803</c:v>
                </c:pt>
                <c:pt idx="117">
                  <c:v>6.4616031646728498</c:v>
                </c:pt>
                <c:pt idx="118">
                  <c:v>6.8136491775512704</c:v>
                </c:pt>
                <c:pt idx="119">
                  <c:v>6.7287478446960396</c:v>
                </c:pt>
                <c:pt idx="120">
                  <c:v>6.2168107032775897</c:v>
                </c:pt>
                <c:pt idx="121">
                  <c:v>5.33321189880371</c:v>
                </c:pt>
                <c:pt idx="122">
                  <c:v>4.1721425056457502</c:v>
                </c:pt>
                <c:pt idx="123">
                  <c:v>2.8552050590515101</c:v>
                </c:pt>
                <c:pt idx="124">
                  <c:v>1.51746201515198</c:v>
                </c:pt>
                <c:pt idx="125">
                  <c:v>0.29289194941520702</c:v>
                </c:pt>
                <c:pt idx="126">
                  <c:v>-0.69945776462554898</c:v>
                </c:pt>
                <c:pt idx="127">
                  <c:v>-1.3678455352783201</c:v>
                </c:pt>
                <c:pt idx="128">
                  <c:v>-1.6575552225112899</c:v>
                </c:pt>
                <c:pt idx="129">
                  <c:v>-1.55620872974396</c:v>
                </c:pt>
                <c:pt idx="130">
                  <c:v>-1.09318470954895</c:v>
                </c:pt>
                <c:pt idx="131">
                  <c:v>-0.33333501219749501</c:v>
                </c:pt>
                <c:pt idx="132">
                  <c:v>0.63281780481338501</c:v>
                </c:pt>
                <c:pt idx="133">
                  <c:v>1.7000863552093499</c:v>
                </c:pt>
                <c:pt idx="134">
                  <c:v>2.7596530914306601</c:v>
                </c:pt>
                <c:pt idx="135">
                  <c:v>3.7095868587493901</c:v>
                </c:pt>
                <c:pt idx="136">
                  <c:v>4.4641971588134801</c:v>
                </c:pt>
                <c:pt idx="137">
                  <c:v>4.9613928794860804</c:v>
                </c:pt>
                <c:pt idx="138">
                  <c:v>5.1675047874450701</c:v>
                </c:pt>
                <c:pt idx="139">
                  <c:v>5.0793914794921902</c:v>
                </c:pt>
                <c:pt idx="140">
                  <c:v>4.7237787246704102</c:v>
                </c:pt>
                <c:pt idx="141">
                  <c:v>4.1537790298461896</c:v>
                </c:pt>
                <c:pt idx="142">
                  <c:v>3.4426226615905802</c:v>
                </c:pt>
                <c:pt idx="143">
                  <c:v>2.67511057853699</c:v>
                </c:pt>
                <c:pt idx="144">
                  <c:v>1.93784332275391</c:v>
                </c:pt>
                <c:pt idx="145">
                  <c:v>1.3094109296798699</c:v>
                </c:pt>
                <c:pt idx="146">
                  <c:v>0.85157561302185103</c:v>
                </c:pt>
                <c:pt idx="147">
                  <c:v>0.60262542963027999</c:v>
                </c:pt>
                <c:pt idx="148">
                  <c:v>0.57403373718261697</c:v>
                </c:pt>
                <c:pt idx="149">
                  <c:v>0.75092750787734996</c:v>
                </c:pt>
                <c:pt idx="150">
                  <c:v>1.09585750102997</c:v>
                </c:pt>
                <c:pt idx="151">
                  <c:v>1.5546667575836199</c:v>
                </c:pt>
                <c:pt idx="152">
                  <c:v>2.0632550716400102</c:v>
                </c:pt>
                <c:pt idx="153">
                  <c:v>2.5547113418579102</c:v>
                </c:pt>
                <c:pt idx="154">
                  <c:v>2.9665372371673602</c:v>
                </c:pt>
                <c:pt idx="155">
                  <c:v>3.2474851608276398</c:v>
                </c:pt>
                <c:pt idx="156">
                  <c:v>3.36333203315735</c:v>
                </c:pt>
                <c:pt idx="157">
                  <c:v>3.30101490020752</c:v>
                </c:pt>
                <c:pt idx="158">
                  <c:v>3.0705904960632302</c:v>
                </c:pt>
                <c:pt idx="159">
                  <c:v>2.70420122146606</c:v>
                </c:pt>
                <c:pt idx="160">
                  <c:v>2.25189280509949</c:v>
                </c:pt>
                <c:pt idx="161">
                  <c:v>1.77504122257233</c:v>
                </c:pt>
                <c:pt idx="162">
                  <c:v>1.3382638692855799</c:v>
                </c:pt>
                <c:pt idx="163">
                  <c:v>1.0010582208633401</c:v>
                </c:pt>
                <c:pt idx="164">
                  <c:v>0.81057435274124101</c:v>
                </c:pt>
                <c:pt idx="165">
                  <c:v>0.79630935192108199</c:v>
                </c:pt>
                <c:pt idx="166">
                  <c:v>0.96712756156921398</c:v>
                </c:pt>
                <c:pt idx="167">
                  <c:v>1.31056272983551</c:v>
                </c:pt>
                <c:pt idx="168">
                  <c:v>1.7941963672637899</c:v>
                </c:pt>
                <c:pt idx="169">
                  <c:v>2.3688411712646502</c:v>
                </c:pt>
                <c:pt idx="170">
                  <c:v>2.97326588630676</c:v>
                </c:pt>
                <c:pt idx="171">
                  <c:v>3.5404703617095898</c:v>
                </c:pt>
                <c:pt idx="172">
                  <c:v>4.0053663253784197</c:v>
                </c:pt>
                <c:pt idx="173">
                  <c:v>4.31288766860962</c:v>
                </c:pt>
                <c:pt idx="174">
                  <c:v>4.42478322982788</c:v>
                </c:pt>
                <c:pt idx="175">
                  <c:v>4.3238835334777797</c:v>
                </c:pt>
                <c:pt idx="176">
                  <c:v>4.0154767036437997</c:v>
                </c:pt>
                <c:pt idx="177">
                  <c:v>3.52605032920837</c:v>
                </c:pt>
                <c:pt idx="178">
                  <c:v>2.9001011848449698</c:v>
                </c:pt>
                <c:pt idx="179">
                  <c:v>2.1956157684326199</c:v>
                </c:pt>
                <c:pt idx="180">
                  <c:v>1.47839832305908</c:v>
                </c:pt>
                <c:pt idx="181">
                  <c:v>0.81549698114395097</c:v>
                </c:pt>
                <c:pt idx="182">
                  <c:v>0.26839309930801403</c:v>
                </c:pt>
                <c:pt idx="183">
                  <c:v>-0.112944461405277</c:v>
                </c:pt>
                <c:pt idx="184">
                  <c:v>-0.29427018761634799</c:v>
                </c:pt>
                <c:pt idx="185">
                  <c:v>-0.25930774211883501</c:v>
                </c:pt>
                <c:pt idx="186" formatCode="0.00E+00">
                  <c:v>-1.0381468571722501E-2</c:v>
                </c:pt>
                <c:pt idx="187">
                  <c:v>0.43223085999488797</c:v>
                </c:pt>
                <c:pt idx="188">
                  <c:v>1.0321363210678101</c:v>
                </c:pt>
                <c:pt idx="189">
                  <c:v>1.73995804786682</c:v>
                </c:pt>
                <c:pt idx="190">
                  <c:v>2.49772000312805</c:v>
                </c:pt>
                <c:pt idx="191">
                  <c:v>3.2439739704132098</c:v>
                </c:pt>
                <c:pt idx="192">
                  <c:v>3.91886329650879</c:v>
                </c:pt>
                <c:pt idx="193">
                  <c:v>4.4684972763061497</c:v>
                </c:pt>
                <c:pt idx="194">
                  <c:v>4.84847116470337</c:v>
                </c:pt>
                <c:pt idx="195">
                  <c:v>5.0266523361206099</c:v>
                </c:pt>
                <c:pt idx="196">
                  <c:v>4.9854264259338397</c:v>
                </c:pt>
                <c:pt idx="197">
                  <c:v>4.7234454154968297</c:v>
                </c:pt>
                <c:pt idx="198">
                  <c:v>4.2568612098693803</c:v>
                </c:pt>
                <c:pt idx="199">
                  <c:v>3.61957812309265</c:v>
                </c:pt>
                <c:pt idx="200">
                  <c:v>2.8615806102752699</c:v>
                </c:pt>
                <c:pt idx="201">
                  <c:v>2.0450460910797101</c:v>
                </c:pt>
                <c:pt idx="202">
                  <c:v>1.23897981643677</c:v>
                </c:pt>
                <c:pt idx="203">
                  <c:v>0.51326996088027999</c:v>
                </c:pt>
                <c:pt idx="204" formatCode="0.00E+00">
                  <c:v>-6.75189644098282E-2</c:v>
                </c:pt>
                <c:pt idx="205">
                  <c:v>-0.45027399063110402</c:v>
                </c:pt>
                <c:pt idx="206">
                  <c:v>-0.598685503005981</c:v>
                </c:pt>
                <c:pt idx="207">
                  <c:v>-0.49713271856308</c:v>
                </c:pt>
                <c:pt idx="208">
                  <c:v>-0.15257485210895499</c:v>
                </c:pt>
                <c:pt idx="209">
                  <c:v>0.40584260225295998</c:v>
                </c:pt>
                <c:pt idx="210">
                  <c:v>1.12946236133575</c:v>
                </c:pt>
                <c:pt idx="211">
                  <c:v>1.9547199010848999</c:v>
                </c:pt>
                <c:pt idx="212">
                  <c:v>2.8090262413024898</c:v>
                </c:pt>
                <c:pt idx="213">
                  <c:v>3.61721539497375</c:v>
                </c:pt>
                <c:pt idx="214">
                  <c:v>4.3079762458801296</c:v>
                </c:pt>
                <c:pt idx="215">
                  <c:v>4.8197937011718803</c:v>
                </c:pt>
                <c:pt idx="216">
                  <c:v>5.1060166358947798</c:v>
                </c:pt>
                <c:pt idx="217">
                  <c:v>5.1390690803527797</c:v>
                </c:pt>
                <c:pt idx="218">
                  <c:v>4.91365623474121</c:v>
                </c:pt>
                <c:pt idx="219">
                  <c:v>4.4482707977294904</c:v>
                </c:pt>
                <c:pt idx="220">
                  <c:v>3.7841446399688698</c:v>
                </c:pt>
                <c:pt idx="221">
                  <c:v>2.9816603660583501</c:v>
                </c:pt>
                <c:pt idx="222">
                  <c:v>2.1151931285858199</c:v>
                </c:pt>
                <c:pt idx="223">
                  <c:v>1.26672470569611</c:v>
                </c:pt>
                <c:pt idx="224">
                  <c:v>0.51818323135375999</c:v>
                </c:pt>
                <c:pt idx="225" formatCode="0.00E+00">
                  <c:v>-5.6901473551988602E-2</c:v>
                </c:pt>
                <c:pt idx="226">
                  <c:v>-0.40126401185989402</c:v>
                </c:pt>
                <c:pt idx="227">
                  <c:v>-0.48021283745765703</c:v>
                </c:pt>
                <c:pt idx="228">
                  <c:v>-0.28551054000854498</c:v>
                </c:pt>
                <c:pt idx="229">
                  <c:v>0.16365565359592399</c:v>
                </c:pt>
                <c:pt idx="230">
                  <c:v>0.82263714075088501</c:v>
                </c:pt>
                <c:pt idx="231">
                  <c:v>1.6257977485656701</c:v>
                </c:pt>
                <c:pt idx="232">
                  <c:v>2.4928815364837602</c:v>
                </c:pt>
                <c:pt idx="233">
                  <c:v>3.3366405963897701</c:v>
                </c:pt>
                <c:pt idx="234">
                  <c:v>4.0711979866027797</c:v>
                </c:pt>
                <c:pt idx="235">
                  <c:v>4.6207399368286097</c:v>
                </c:pt>
                <c:pt idx="236">
                  <c:v>4.92775535583496</c:v>
                </c:pt>
                <c:pt idx="237">
                  <c:v>4.9595503807067898</c:v>
                </c:pt>
                <c:pt idx="238">
                  <c:v>4.7120113372802699</c:v>
                </c:pt>
                <c:pt idx="239">
                  <c:v>4.2102355957031303</c:v>
                </c:pt>
                <c:pt idx="240">
                  <c:v>3.5062186717987101</c:v>
                </c:pt>
                <c:pt idx="241">
                  <c:v>2.6738016605377202</c:v>
                </c:pt>
                <c:pt idx="242">
                  <c:v>1.8011237382888801</c:v>
                </c:pt>
                <c:pt idx="243">
                  <c:v>0.98132497072219904</c:v>
                </c:pt>
                <c:pt idx="244">
                  <c:v>0.30249214172363298</c:v>
                </c:pt>
                <c:pt idx="245">
                  <c:v>-0.162099599838257</c:v>
                </c:pt>
                <c:pt idx="246">
                  <c:v>-0.36231824755668601</c:v>
                </c:pt>
                <c:pt idx="247">
                  <c:v>-0.27693432569503801</c:v>
                </c:pt>
                <c:pt idx="248" formatCode="0.00E+00">
                  <c:v>8.4068574011325906E-2</c:v>
                </c:pt>
                <c:pt idx="249">
                  <c:v>0.68090689182281505</c:v>
                </c:pt>
                <c:pt idx="250">
                  <c:v>1.44876849651337</c:v>
                </c:pt>
                <c:pt idx="251">
                  <c:v>2.3051617145538299</c:v>
                </c:pt>
                <c:pt idx="252">
                  <c:v>3.1589264869689901</c:v>
                </c:pt>
                <c:pt idx="253">
                  <c:v>3.91999363899231</c:v>
                </c:pt>
                <c:pt idx="254">
                  <c:v>4.5088481903076199</c:v>
                </c:pt>
                <c:pt idx="255">
                  <c:v>4.8645925521850604</c:v>
                </c:pt>
                <c:pt idx="256">
                  <c:v>4.9507570266723597</c:v>
                </c:pt>
                <c:pt idx="257">
                  <c:v>4.7585177421569798</c:v>
                </c:pt>
                <c:pt idx="258">
                  <c:v>4.3074111938476598</c:v>
                </c:pt>
                <c:pt idx="259">
                  <c:v>3.6437120437622101</c:v>
                </c:pt>
                <c:pt idx="260">
                  <c:v>2.8362982273101802</c:v>
                </c:pt>
                <c:pt idx="261">
                  <c:v>1.9698684215545701</c:v>
                </c:pt>
                <c:pt idx="262">
                  <c:v>1.1359211206436199</c:v>
                </c:pt>
                <c:pt idx="263">
                  <c:v>0.42260009050369302</c:v>
                </c:pt>
                <c:pt idx="264" formatCode="0.00E+00">
                  <c:v>-9.5170050859451294E-2</c:v>
                </c:pt>
                <c:pt idx="265">
                  <c:v>-0.363906741142273</c:v>
                </c:pt>
                <c:pt idx="266">
                  <c:v>-0.35723426938057001</c:v>
                </c:pt>
                <c:pt idx="267" formatCode="0.00E+00">
                  <c:v>-7.8423045575618702E-2</c:v>
                </c:pt>
                <c:pt idx="268">
                  <c:v>0.44053664803504899</c:v>
                </c:pt>
                <c:pt idx="269">
                  <c:v>1.1431471109390301</c:v>
                </c:pt>
                <c:pt idx="270">
                  <c:v>1.95510578155518</c:v>
                </c:pt>
                <c:pt idx="271">
                  <c:v>2.79250288009644</c:v>
                </c:pt>
                <c:pt idx="272">
                  <c:v>3.5706436634063698</c:v>
                </c:pt>
                <c:pt idx="273">
                  <c:v>4.2125730514526403</c:v>
                </c:pt>
                <c:pt idx="274">
                  <c:v>4.6563658714294398</c:v>
                </c:pt>
                <c:pt idx="275">
                  <c:v>4.86057472229004</c:v>
                </c:pt>
                <c:pt idx="276">
                  <c:v>4.8076372146606401</c:v>
                </c:pt>
                <c:pt idx="277">
                  <c:v>4.5053281784057599</c:v>
                </c:pt>
                <c:pt idx="278">
                  <c:v>3.9860181808471702</c:v>
                </c:pt>
                <c:pt idx="279">
                  <c:v>3.3033597469329798</c:v>
                </c:pt>
                <c:pt idx="280">
                  <c:v>2.5265023708343501</c:v>
                </c:pt>
                <c:pt idx="281">
                  <c:v>1.7325907945632899</c:v>
                </c:pt>
                <c:pt idx="282">
                  <c:v>0.99875956773757901</c:v>
                </c:pt>
                <c:pt idx="283">
                  <c:v>0.39472019672393799</c:v>
                </c:pt>
                <c:pt idx="284" formatCode="0.00E+00">
                  <c:v>-2.3406287655234299E-2</c:v>
                </c:pt>
                <c:pt idx="285">
                  <c:v>-0.21770766377449</c:v>
                </c:pt>
                <c:pt idx="286">
                  <c:v>-0.17156295478344</c:v>
                </c:pt>
                <c:pt idx="287">
                  <c:v>0.108938775956631</c:v>
                </c:pt>
                <c:pt idx="288">
                  <c:v>0.59546935558319103</c:v>
                </c:pt>
                <c:pt idx="289">
                  <c:v>1.2399978637695299</c:v>
                </c:pt>
                <c:pt idx="290">
                  <c:v>1.97936391830444</c:v>
                </c:pt>
                <c:pt idx="291">
                  <c:v>2.74139380455017</c:v>
                </c:pt>
                <c:pt idx="292">
                  <c:v>3.4519953727722199</c:v>
                </c:pt>
                <c:pt idx="293">
                  <c:v>4.0426788330078098</c:v>
                </c:pt>
                <c:pt idx="294">
                  <c:v>4.4577126502990696</c:v>
                </c:pt>
                <c:pt idx="295">
                  <c:v>4.65997362136841</c:v>
                </c:pt>
                <c:pt idx="296">
                  <c:v>4.63456010818481</c:v>
                </c:pt>
                <c:pt idx="297">
                  <c:v>4.3895893096923801</c:v>
                </c:pt>
                <c:pt idx="298">
                  <c:v>3.9543085098266602</c:v>
                </c:pt>
                <c:pt idx="299">
                  <c:v>3.3751087188720699</c:v>
                </c:pt>
                <c:pt idx="300">
                  <c:v>2.7101259231567401</c:v>
                </c:pt>
                <c:pt idx="301">
                  <c:v>2.0231416225433398</c:v>
                </c:pt>
                <c:pt idx="302">
                  <c:v>1.3773612976074201</c:v>
                </c:pt>
                <c:pt idx="303">
                  <c:v>0.82949048280715898</c:v>
                </c:pt>
                <c:pt idx="304">
                  <c:v>0.42466899752616899</c:v>
                </c:pt>
                <c:pt idx="305">
                  <c:v>0.192836359143257</c:v>
                </c:pt>
                <c:pt idx="306">
                  <c:v>0.146798521280289</c:v>
                </c:pt>
                <c:pt idx="307">
                  <c:v>0.28195697069168102</c:v>
                </c:pt>
                <c:pt idx="308">
                  <c:v>0.57761192321777299</c:v>
                </c:pt>
                <c:pt idx="309">
                  <c:v>0.99988645315170299</c:v>
                </c:pt>
                <c:pt idx="310">
                  <c:v>1.5062063932418801</c:v>
                </c:pt>
                <c:pt idx="311">
                  <c:v>2.05069923400879</c:v>
                </c:pt>
                <c:pt idx="312">
                  <c:v>2.5891845226287802</c:v>
                </c:pt>
                <c:pt idx="313">
                  <c:v>3.08278131484985</c:v>
                </c:pt>
                <c:pt idx="314">
                  <c:v>3.4997756481170699</c:v>
                </c:pt>
                <c:pt idx="315">
                  <c:v>3.8160459995269802</c:v>
                </c:pt>
                <c:pt idx="316">
                  <c:v>4.0148210525512704</c:v>
                </c:pt>
                <c:pt idx="317">
                  <c:v>4.0862517356872603</c:v>
                </c:pt>
                <c:pt idx="318">
                  <c:v>4.0272517204284703</c:v>
                </c:pt>
                <c:pt idx="319">
                  <c:v>3.8419375419616699</c:v>
                </c:pt>
                <c:pt idx="320">
                  <c:v>3.54216384887695</c:v>
                </c:pt>
                <c:pt idx="321">
                  <c:v>3.1474018096923801</c:v>
                </c:pt>
                <c:pt idx="322">
                  <c:v>2.6840009689331099</c:v>
                </c:pt>
                <c:pt idx="323">
                  <c:v>2.18471431732178</c:v>
                </c:pt>
                <c:pt idx="324">
                  <c:v>1.6879768371582</c:v>
                </c:pt>
                <c:pt idx="325">
                  <c:v>1.2352329492569001</c:v>
                </c:pt>
                <c:pt idx="326">
                  <c:v>0.866421699523926</c:v>
                </c:pt>
                <c:pt idx="327">
                  <c:v>0.61506676673889205</c:v>
                </c:pt>
                <c:pt idx="328">
                  <c:v>0.50400573015213002</c:v>
                </c:pt>
                <c:pt idx="329">
                  <c:v>0.54257142543792702</c:v>
                </c:pt>
                <c:pt idx="330">
                  <c:v>0.72554785013198897</c:v>
                </c:pt>
                <c:pt idx="331">
                  <c:v>1.03380119800568</c:v>
                </c:pt>
                <c:pt idx="332">
                  <c:v>1.4364327192306501</c:v>
                </c:pt>
                <c:pt idx="333">
                  <c:v>1.8941630125045801</c:v>
                </c:pt>
                <c:pt idx="334">
                  <c:v>2.3636019229888898</c:v>
                </c:pt>
                <c:pt idx="335">
                  <c:v>2.80208492279053</c:v>
                </c:pt>
                <c:pt idx="336">
                  <c:v>3.1726152896881099</c:v>
                </c:pt>
                <c:pt idx="337">
                  <c:v>3.4479310512542698</c:v>
                </c:pt>
                <c:pt idx="338">
                  <c:v>3.6127634048461901</c:v>
                </c:pt>
                <c:pt idx="339">
                  <c:v>3.6640105247497599</c:v>
                </c:pt>
                <c:pt idx="340">
                  <c:v>3.60920977592468</c:v>
                </c:pt>
                <c:pt idx="341">
                  <c:v>3.46410036087036</c:v>
                </c:pt>
                <c:pt idx="342">
                  <c:v>3.2498481273651101</c:v>
                </c:pt>
                <c:pt idx="343">
                  <c:v>2.99021720886231</c:v>
                </c:pt>
                <c:pt idx="344">
                  <c:v>2.7090318202972399</c:v>
                </c:pt>
                <c:pt idx="345">
                  <c:v>2.4281427860260001</c:v>
                </c:pt>
                <c:pt idx="346">
                  <c:v>2.1658596992492698</c:v>
                </c:pt>
                <c:pt idx="347">
                  <c:v>1.9358395338058501</c:v>
                </c:pt>
                <c:pt idx="348">
                  <c:v>1.74661648273468</c:v>
                </c:pt>
                <c:pt idx="349">
                  <c:v>1.6020711660385101</c:v>
                </c:pt>
                <c:pt idx="350">
                  <c:v>1.5026770830154399</c:v>
                </c:pt>
                <c:pt idx="351">
                  <c:v>1.4469561576843299</c:v>
                </c:pt>
                <c:pt idx="352">
                  <c:v>1.4325704574585001</c:v>
                </c:pt>
                <c:pt idx="353">
                  <c:v>1.45679354667664</c:v>
                </c:pt>
                <c:pt idx="354">
                  <c:v>1.51655125617981</c:v>
                </c:pt>
                <c:pt idx="355">
                  <c:v>1.6083910465240501</c:v>
                </c:pt>
                <c:pt idx="356">
                  <c:v>1.72848808765411</c:v>
                </c:pt>
                <c:pt idx="357">
                  <c:v>1.87259304523468</c:v>
                </c:pt>
                <c:pt idx="358">
                  <c:v>2.0358855724334699</c:v>
                </c:pt>
                <c:pt idx="359">
                  <c:v>2.2127990722656299</c:v>
                </c:pt>
                <c:pt idx="360">
                  <c:v>2.3969051837921098</c:v>
                </c:pt>
                <c:pt idx="361">
                  <c:v>2.5809063911438002</c:v>
                </c:pt>
                <c:pt idx="362">
                  <c:v>2.75678610801697</c:v>
                </c:pt>
                <c:pt idx="363">
                  <c:v>2.9161210060119598</c:v>
                </c:pt>
                <c:pt idx="364">
                  <c:v>3.0503180027008101</c:v>
                </c:pt>
                <c:pt idx="365">
                  <c:v>3.1506037712097199</c:v>
                </c:pt>
                <c:pt idx="366">
                  <c:v>3.20795845985413</c:v>
                </c:pt>
                <c:pt idx="367">
                  <c:v>3.2134251594543501</c:v>
                </c:pt>
                <c:pt idx="368">
                  <c:v>3.1592500209808398</c:v>
                </c:pt>
                <c:pt idx="369">
                  <c:v>3.0409126281738299</c:v>
                </c:pt>
                <c:pt idx="370">
                  <c:v>2.8591728210449201</c:v>
                </c:pt>
                <c:pt idx="371">
                  <c:v>2.62108302116394</c:v>
                </c:pt>
                <c:pt idx="372">
                  <c:v>2.3396151065826398</c:v>
                </c:pt>
                <c:pt idx="373">
                  <c:v>2.0325798988342298</c:v>
                </c:pt>
                <c:pt idx="374">
                  <c:v>1.7217829227447501</c:v>
                </c:pt>
                <c:pt idx="375">
                  <c:v>1.4322421550750699</c:v>
                </c:pt>
                <c:pt idx="376">
                  <c:v>1.19054543972015</c:v>
                </c:pt>
                <c:pt idx="377">
                  <c:v>1.0222460031509399</c:v>
                </c:pt>
                <c:pt idx="378">
                  <c:v>0.94877505302429199</c:v>
                </c:pt>
                <c:pt idx="379">
                  <c:v>0.98431897163391102</c:v>
                </c:pt>
                <c:pt idx="380">
                  <c:v>1.13336098194122</c:v>
                </c:pt>
                <c:pt idx="381">
                  <c:v>1.3894789218902599</c:v>
                </c:pt>
                <c:pt idx="382">
                  <c:v>1.7355138063430799</c:v>
                </c:pt>
                <c:pt idx="383">
                  <c:v>2.1449246406555198</c:v>
                </c:pt>
                <c:pt idx="384">
                  <c:v>2.5840322971343999</c:v>
                </c:pt>
                <c:pt idx="385">
                  <c:v>3.01485991477966</c:v>
                </c:pt>
                <c:pt idx="386">
                  <c:v>3.3982987403869598</c:v>
                </c:pt>
                <c:pt idx="387">
                  <c:v>3.6974461078643799</c:v>
                </c:pt>
                <c:pt idx="388">
                  <c:v>3.8810372352600102</c:v>
                </c:pt>
                <c:pt idx="389">
                  <c:v>3.9267957210540798</c:v>
                </c:pt>
                <c:pt idx="390">
                  <c:v>3.8242614269256601</c:v>
                </c:pt>
                <c:pt idx="391">
                  <c:v>3.5765643119811998</c:v>
                </c:pt>
                <c:pt idx="392">
                  <c:v>3.2008240222930899</c:v>
                </c:pt>
                <c:pt idx="393">
                  <c:v>2.7271254062652601</c:v>
                </c:pt>
                <c:pt idx="394">
                  <c:v>2.19623875617981</c:v>
                </c:pt>
                <c:pt idx="395">
                  <c:v>1.6562874317169201</c:v>
                </c:pt>
                <c:pt idx="396">
                  <c:v>1.15843594074249</c:v>
                </c:pt>
                <c:pt idx="397">
                  <c:v>0.75174897909164395</c:v>
                </c:pt>
                <c:pt idx="398">
                  <c:v>0.47779372334480302</c:v>
                </c:pt>
                <c:pt idx="399">
                  <c:v>0.365894585847855</c:v>
                </c:pt>
                <c:pt idx="400">
                  <c:v>0.42993214726448098</c:v>
                </c:pt>
                <c:pt idx="401">
                  <c:v>0.66707295179367099</c:v>
                </c:pt>
                <c:pt idx="402">
                  <c:v>1.0583077669143699</c:v>
                </c:pt>
                <c:pt idx="403">
                  <c:v>1.57041227817535</c:v>
                </c:pt>
                <c:pt idx="404">
                  <c:v>2.1588940620422399</c:v>
                </c:pt>
                <c:pt idx="405">
                  <c:v>2.7716736793518102</c:v>
                </c:pt>
                <c:pt idx="406">
                  <c:v>3.3534104824066202</c:v>
                </c:pt>
                <c:pt idx="407">
                  <c:v>3.8503248691558798</c:v>
                </c:pt>
                <c:pt idx="408">
                  <c:v>4.21527194976807</c:v>
                </c:pt>
                <c:pt idx="409">
                  <c:v>4.4123468399047896</c:v>
                </c:pt>
                <c:pt idx="410">
                  <c:v>4.4202570915222203</c:v>
                </c:pt>
                <c:pt idx="411">
                  <c:v>4.2341790199279803</c:v>
                </c:pt>
                <c:pt idx="412">
                  <c:v>3.8660941123962398</c:v>
                </c:pt>
                <c:pt idx="413">
                  <c:v>3.3441123962402299</c:v>
                </c:pt>
                <c:pt idx="414">
                  <c:v>2.7112739086151101</c:v>
                </c:pt>
                <c:pt idx="415">
                  <c:v>2.0230669975280802</c:v>
                </c:pt>
                <c:pt idx="416">
                  <c:v>1.3426933288574201</c:v>
                </c:pt>
                <c:pt idx="417">
                  <c:v>0.734560787677765</c:v>
                </c:pt>
                <c:pt idx="418">
                  <c:v>0.25703445076942399</c:v>
                </c:pt>
                <c:pt idx="419" formatCode="0.00E+00">
                  <c:v>-4.3902404606342302E-2</c:v>
                </c:pt>
                <c:pt idx="420">
                  <c:v>-0.138794735074043</c:v>
                </c:pt>
                <c:pt idx="421" formatCode="0.00E+00">
                  <c:v>-1.6838610172271701E-2</c:v>
                </c:pt>
                <c:pt idx="422">
                  <c:v>0.31350812315940901</c:v>
                </c:pt>
                <c:pt idx="423">
                  <c:v>0.82531297206878695</c:v>
                </c:pt>
                <c:pt idx="424">
                  <c:v>1.4754121303558401</c:v>
                </c:pt>
                <c:pt idx="425">
                  <c:v>2.2080781459808398</c:v>
                </c:pt>
                <c:pt idx="426">
                  <c:v>2.9599089622497599</c:v>
                </c:pt>
                <c:pt idx="427">
                  <c:v>3.6655020713806201</c:v>
                </c:pt>
                <c:pt idx="428">
                  <c:v>4.2633023262023899</c:v>
                </c:pt>
                <c:pt idx="429">
                  <c:v>4.7009868621826199</c:v>
                </c:pt>
                <c:pt idx="430">
                  <c:v>4.9398255348205602</c:v>
                </c:pt>
                <c:pt idx="431">
                  <c:v>4.9576463699340803</c:v>
                </c:pt>
                <c:pt idx="432">
                  <c:v>4.7503185272216797</c:v>
                </c:pt>
                <c:pt idx="433">
                  <c:v>4.3320050239562997</c:v>
                </c:pt>
                <c:pt idx="434">
                  <c:v>3.7345118522643999</c:v>
                </c:pt>
                <c:pt idx="435">
                  <c:v>3.00577664375305</c:v>
                </c:pt>
                <c:pt idx="436">
                  <c:v>2.2069754600524898</c:v>
                </c:pt>
                <c:pt idx="437">
                  <c:v>1.4076896905898999</c:v>
                </c:pt>
                <c:pt idx="438">
                  <c:v>0.67940026521682695</c:v>
                </c:pt>
                <c:pt idx="439">
                  <c:v>8.8289700448513003E-2</c:v>
                </c:pt>
                <c:pt idx="440">
                  <c:v>-0.31135961413383501</c:v>
                </c:pt>
                <c:pt idx="441">
                  <c:v>-0.48245334625244102</c:v>
                </c:pt>
                <c:pt idx="442">
                  <c:v>-0.40876752138137801</c:v>
                </c:pt>
                <c:pt idx="443" formatCode="0.00E+00">
                  <c:v>-9.6695028245449094E-2</c:v>
                </c:pt>
                <c:pt idx="444">
                  <c:v>0.42512828111648598</c:v>
                </c:pt>
                <c:pt idx="445">
                  <c:v>1.10843122005463</c:v>
                </c:pt>
                <c:pt idx="446">
                  <c:v>1.8899842500686601</c:v>
                </c:pt>
                <c:pt idx="447">
                  <c:v>2.69790482521057</c:v>
                </c:pt>
                <c:pt idx="448">
                  <c:v>3.4587326049804701</c:v>
                </c:pt>
                <c:pt idx="449">
                  <c:v>4.1042652130126998</c:v>
                </c:pt>
                <c:pt idx="450">
                  <c:v>4.5774464607238796</c:v>
                </c:pt>
                <c:pt idx="451">
                  <c:v>4.8370132446289098</c:v>
                </c:pt>
                <c:pt idx="452">
                  <c:v>4.8609738349914604</c:v>
                </c:pt>
                <c:pt idx="453">
                  <c:v>4.6489996910095197</c:v>
                </c:pt>
                <c:pt idx="454">
                  <c:v>4.2234544754028303</c:v>
                </c:pt>
                <c:pt idx="455">
                  <c:v>3.62835669517517</c:v>
                </c:pt>
                <c:pt idx="456">
                  <c:v>2.9256386756896999</c:v>
                </c:pt>
                <c:pt idx="457">
                  <c:v>2.1886219978332502</c:v>
                </c:pt>
                <c:pt idx="458">
                  <c:v>1.4935654401779199</c:v>
                </c:pt>
                <c:pt idx="459">
                  <c:v>0.91064256429672197</c:v>
                </c:pt>
                <c:pt idx="460">
                  <c:v>0.495812147855759</c:v>
                </c:pt>
                <c:pt idx="461">
                  <c:v>0.284712463617325</c:v>
                </c:pt>
                <c:pt idx="462">
                  <c:v>0.28924989700317399</c:v>
                </c:pt>
                <c:pt idx="463">
                  <c:v>0.49709230661392201</c:v>
                </c:pt>
                <c:pt idx="464">
                  <c:v>0.87381595373153698</c:v>
                </c:pt>
                <c:pt idx="465">
                  <c:v>1.3673242330551101</c:v>
                </c:pt>
                <c:pt idx="466">
                  <c:v>1.9142984151840201</c:v>
                </c:pt>
                <c:pt idx="467">
                  <c:v>2.4483110904693599</c:v>
                </c:pt>
                <c:pt idx="468">
                  <c:v>2.9085433483123802</c:v>
                </c:pt>
                <c:pt idx="469">
                  <c:v>3.24719905853271</c:v>
                </c:pt>
                <c:pt idx="470">
                  <c:v>3.4343833923339799</c:v>
                </c:pt>
                <c:pt idx="471">
                  <c:v>3.46023344993591</c:v>
                </c:pt>
                <c:pt idx="472">
                  <c:v>3.3345675468444802</c:v>
                </c:pt>
                <c:pt idx="473">
                  <c:v>3.0845406055450399</c:v>
                </c:pt>
                <c:pt idx="474">
                  <c:v>2.7508502006530802</c:v>
                </c:pt>
                <c:pt idx="475">
                  <c:v>2.3827445507049601</c:v>
                </c:pt>
                <c:pt idx="476">
                  <c:v>2.0321471691131601</c:v>
                </c:pt>
                <c:pt idx="477">
                  <c:v>1.74726915359497</c:v>
                </c:pt>
                <c:pt idx="478">
                  <c:v>1.5663471221923799</c:v>
                </c:pt>
                <c:pt idx="479">
                  <c:v>1.5124380588531501</c:v>
                </c:pt>
                <c:pt idx="480">
                  <c:v>1.59034276008606</c:v>
                </c:pt>
                <c:pt idx="481">
                  <c:v>1.7863062620162999</c:v>
                </c:pt>
                <c:pt idx="482">
                  <c:v>2.07073998451233</c:v>
                </c:pt>
                <c:pt idx="483">
                  <c:v>2.40323805809021</c:v>
                </c:pt>
                <c:pt idx="484">
                  <c:v>2.7382676601409899</c:v>
                </c:pt>
                <c:pt idx="485">
                  <c:v>3.0303361415863002</c:v>
                </c:pt>
                <c:pt idx="486">
                  <c:v>3.2384693622589098</c:v>
                </c:pt>
                <c:pt idx="487">
                  <c:v>3.3305242061614999</c:v>
                </c:pt>
                <c:pt idx="488">
                  <c:v>3.2873852252960201</c:v>
                </c:pt>
                <c:pt idx="489">
                  <c:v>3.10620069503784</c:v>
                </c:pt>
                <c:pt idx="490">
                  <c:v>2.8017151355743399</c:v>
                </c:pt>
                <c:pt idx="491">
                  <c:v>2.4053504467010498</c:v>
                </c:pt>
                <c:pt idx="492">
                  <c:v>1.96193540096283</c:v>
                </c:pt>
                <c:pt idx="493">
                  <c:v>1.5244343280792201</c:v>
                </c:pt>
                <c:pt idx="494">
                  <c:v>1.1472499370575</c:v>
                </c:pt>
                <c:pt idx="495">
                  <c:v>0.87903684377670299</c:v>
                </c:pt>
                <c:pt idx="496">
                  <c:v>0.75614607334136996</c:v>
                </c:pt>
                <c:pt idx="497">
                  <c:v>0.79779356718063399</c:v>
                </c:pt>
                <c:pt idx="498">
                  <c:v>1.0036816596984901</c:v>
                </c:pt>
                <c:pt idx="499">
                  <c:v>1.3542617559432999</c:v>
                </c:pt>
                <c:pt idx="500">
                  <c:v>1.8133573532104501</c:v>
                </c:pt>
                <c:pt idx="501">
                  <c:v>2.33265280723572</c:v>
                </c:pt>
                <c:pt idx="502">
                  <c:v>2.8572733402252202</c:v>
                </c:pt>
                <c:pt idx="503">
                  <c:v>3.3315985202789302</c:v>
                </c:pt>
                <c:pt idx="504">
                  <c:v>3.7046968936920202</c:v>
                </c:pt>
                <c:pt idx="505">
                  <c:v>3.9351072311401398</c:v>
                </c:pt>
                <c:pt idx="506">
                  <c:v>3.99495506286621</c:v>
                </c:pt>
                <c:pt idx="507">
                  <c:v>3.87336325645447</c:v>
                </c:pt>
                <c:pt idx="508">
                  <c:v>3.5788378715515101</c:v>
                </c:pt>
                <c:pt idx="509">
                  <c:v>3.1399505138397199</c:v>
                </c:pt>
                <c:pt idx="510">
                  <c:v>2.6033630371093799</c:v>
                </c:pt>
                <c:pt idx="511">
                  <c:v>2.0288774967193599</c:v>
                </c:pt>
                <c:pt idx="512">
                  <c:v>1.4820479154586801</c:v>
                </c:pt>
                <c:pt idx="513">
                  <c:v>1.02570748329163</c:v>
                </c:pt>
                <c:pt idx="514">
                  <c:v>0.71197450160980202</c:v>
                </c:pt>
                <c:pt idx="515">
                  <c:v>0.57609176635742199</c:v>
                </c:pt>
                <c:pt idx="516">
                  <c:v>0.63269716501235995</c:v>
                </c:pt>
                <c:pt idx="517">
                  <c:v>0.874630928039551</c:v>
                </c:pt>
                <c:pt idx="518">
                  <c:v>1.2738898992538501</c:v>
                </c:pt>
                <c:pt idx="519">
                  <c:v>1.7844226360321001</c:v>
                </c:pt>
                <c:pt idx="520">
                  <c:v>2.3466815948486301</c:v>
                </c:pt>
                <c:pt idx="521">
                  <c:v>2.8939876556396502</c:v>
                </c:pt>
                <c:pt idx="522">
                  <c:v>3.3604462146759002</c:v>
                </c:pt>
                <c:pt idx="523">
                  <c:v>3.6893861293792698</c:v>
                </c:pt>
                <c:pt idx="524">
                  <c:v>3.8408229351043701</c:v>
                </c:pt>
                <c:pt idx="525">
                  <c:v>3.7967057228088401</c:v>
                </c:pt>
                <c:pt idx="526">
                  <c:v>3.5630953311920202</c:v>
                </c:pt>
                <c:pt idx="527">
                  <c:v>3.1689898967742902</c:v>
                </c:pt>
                <c:pt idx="528">
                  <c:v>2.6622688770294198</c:v>
                </c:pt>
                <c:pt idx="529">
                  <c:v>2.1035180091857901</c:v>
                </c:pt>
                <c:pt idx="530">
                  <c:v>1.55868887901306</c:v>
                </c:pt>
                <c:pt idx="531">
                  <c:v>1.0915383100509599</c:v>
                </c:pt>
                <c:pt idx="532">
                  <c:v>0.75666445493698098</c:v>
                </c:pt>
                <c:pt idx="533">
                  <c:v>0.59372329711914096</c:v>
                </c:pt>
                <c:pt idx="534">
                  <c:v>0.62323635816574097</c:v>
                </c:pt>
                <c:pt idx="535">
                  <c:v>0.84439498186111495</c:v>
                </c:pt>
                <c:pt idx="536">
                  <c:v>1.2351893186569201</c:v>
                </c:pt>
                <c:pt idx="537">
                  <c:v>1.75484848022461</c:v>
                </c:pt>
                <c:pt idx="538">
                  <c:v>2.3482291698455802</c:v>
                </c:pt>
                <c:pt idx="539">
                  <c:v>2.95162010192871</c:v>
                </c:pt>
                <c:pt idx="540">
                  <c:v>3.4994430541992201</c:v>
                </c:pt>
                <c:pt idx="541">
                  <c:v>3.9312720298767099</c:v>
                </c:pt>
                <c:pt idx="542">
                  <c:v>4.1985502243042001</c:v>
                </c:pt>
                <c:pt idx="543">
                  <c:v>4.2702255249023402</c:v>
                </c:pt>
                <c:pt idx="544">
                  <c:v>4.1363162994384801</c:v>
                </c:pt>
                <c:pt idx="545">
                  <c:v>3.8087906837463401</c:v>
                </c:pt>
                <c:pt idx="546">
                  <c:v>3.3196952342987101</c:v>
                </c:pt>
                <c:pt idx="547">
                  <c:v>2.7171149253845202</c:v>
                </c:pt>
                <c:pt idx="548">
                  <c:v>2.0598850250244101</c:v>
                </c:pt>
                <c:pt idx="549">
                  <c:v>1.411780834198</c:v>
                </c:pt>
                <c:pt idx="550">
                  <c:v>0.83564150333404497</c:v>
                </c:pt>
                <c:pt idx="551">
                  <c:v>0.38763606548309298</c:v>
                </c:pt>
                <c:pt idx="552">
                  <c:v>0.111901327967644</c:v>
                </c:pt>
                <c:pt idx="553" formatCode="0.00E+00">
                  <c:v>3.61072793602943E-2</c:v>
                </c:pt>
                <c:pt idx="554">
                  <c:v>0.16866615414619399</c:v>
                </c:pt>
                <c:pt idx="555">
                  <c:v>0.49810653924942</c:v>
                </c:pt>
                <c:pt idx="556">
                  <c:v>0.99455910921096802</c:v>
                </c:pt>
                <c:pt idx="557">
                  <c:v>1.61290347576141</c:v>
                </c:pt>
                <c:pt idx="558">
                  <c:v>2.29704809188843</c:v>
                </c:pt>
                <c:pt idx="559">
                  <c:v>2.98494648933411</c:v>
                </c:pt>
                <c:pt idx="560">
                  <c:v>3.61404180526733</c:v>
                </c:pt>
                <c:pt idx="561">
                  <c:v>4.1268129348754901</c:v>
                </c:pt>
                <c:pt idx="562">
                  <c:v>4.4759902954101598</c:v>
                </c:pt>
                <c:pt idx="563">
                  <c:v>4.6290168762206996</c:v>
                </c:pt>
                <c:pt idx="564">
                  <c:v>4.5712981224060103</c:v>
                </c:pt>
                <c:pt idx="565">
                  <c:v>4.3077960014343297</c:v>
                </c:pt>
                <c:pt idx="566">
                  <c:v>3.8626325130462602</c:v>
                </c:pt>
                <c:pt idx="567">
                  <c:v>3.2767131328582799</c:v>
                </c:pt>
                <c:pt idx="568">
                  <c:v>2.6037058830261199</c:v>
                </c:pt>
                <c:pt idx="569">
                  <c:v>1.90492415428162</c:v>
                </c:pt>
                <c:pt idx="570">
                  <c:v>1.2437270879745499</c:v>
                </c:pt>
                <c:pt idx="571">
                  <c:v>0.67984700202941895</c:v>
                </c:pt>
                <c:pt idx="572">
                  <c:v>0.26391416788101202</c:v>
                </c:pt>
                <c:pt idx="573" formatCode="0.00E+00">
                  <c:v>3.2605621963739402E-2</c:v>
                </c:pt>
                <c:pt idx="574" formatCode="0.00E+00">
                  <c:v>5.0859162583947199E-3</c:v>
                </c:pt>
                <c:pt idx="575">
                  <c:v>0.18136842548847201</c:v>
                </c:pt>
                <c:pt idx="576">
                  <c:v>0.54282039403915405</c:v>
                </c:pt>
                <c:pt idx="577">
                  <c:v>1.0545115470886199</c:v>
                </c:pt>
                <c:pt idx="578">
                  <c:v>1.66889035701752</c:v>
                </c:pt>
                <c:pt idx="579">
                  <c:v>2.3302977085113499</c:v>
                </c:pt>
                <c:pt idx="580">
                  <c:v>2.9799096584320099</c:v>
                </c:pt>
                <c:pt idx="581">
                  <c:v>3.5607461929321298</c:v>
                </c:pt>
                <c:pt idx="582">
                  <c:v>4.02243995666504</c:v>
                </c:pt>
                <c:pt idx="583">
                  <c:v>4.3253951072692898</c:v>
                </c:pt>
                <c:pt idx="584">
                  <c:v>4.4441089630126998</c:v>
                </c:pt>
                <c:pt idx="585">
                  <c:v>4.3693871498107901</c:v>
                </c:pt>
                <c:pt idx="586">
                  <c:v>4.1091713905334499</c:v>
                </c:pt>
                <c:pt idx="587">
                  <c:v>3.6878321170806898</c:v>
                </c:pt>
                <c:pt idx="588">
                  <c:v>3.1438741683960001</c:v>
                </c:pt>
                <c:pt idx="589">
                  <c:v>2.5263917446136501</c:v>
                </c:pt>
                <c:pt idx="590">
                  <c:v>1.89073538780212</c:v>
                </c:pt>
                <c:pt idx="591">
                  <c:v>1.2937488555908201</c:v>
                </c:pt>
                <c:pt idx="592">
                  <c:v>0.78885149955749501</c:v>
                </c:pt>
                <c:pt idx="593">
                  <c:v>0.42122510075569197</c:v>
                </c:pt>
                <c:pt idx="594">
                  <c:v>0.22354494035243999</c:v>
                </c:pt>
                <c:pt idx="595">
                  <c:v>0.21282729506492601</c:v>
                </c:pt>
                <c:pt idx="596">
                  <c:v>0.38890680670738198</c:v>
                </c:pt>
                <c:pt idx="597">
                  <c:v>0.73473149538040206</c:v>
                </c:pt>
                <c:pt idx="598">
                  <c:v>1.2183102369308501</c:v>
                </c:pt>
                <c:pt idx="599">
                  <c:v>1.7959238290786701</c:v>
                </c:pt>
                <c:pt idx="600">
                  <c:v>2.4161949157714799</c:v>
                </c:pt>
                <c:pt idx="601">
                  <c:v>3.0246217250824001</c:v>
                </c:pt>
                <c:pt idx="602">
                  <c:v>3.5682442188262899</c:v>
                </c:pt>
                <c:pt idx="603">
                  <c:v>4.0001358985900897</c:v>
                </c:pt>
                <c:pt idx="604">
                  <c:v>4.2833561897277797</c:v>
                </c:pt>
                <c:pt idx="605">
                  <c:v>4.3940572738647496</c:v>
                </c:pt>
                <c:pt idx="606">
                  <c:v>4.3233413696289098</c:v>
                </c:pt>
                <c:pt idx="607">
                  <c:v>4.0777397155761701</c:v>
                </c:pt>
                <c:pt idx="608">
                  <c:v>3.6782259941101101</c:v>
                </c:pt>
                <c:pt idx="609">
                  <c:v>3.1580963134765598</c:v>
                </c:pt>
                <c:pt idx="610">
                  <c:v>2.56005835533142</c:v>
                </c:pt>
                <c:pt idx="611">
                  <c:v>1.93297338485718</c:v>
                </c:pt>
                <c:pt idx="612">
                  <c:v>1.32846927642822</c:v>
                </c:pt>
                <c:pt idx="613">
                  <c:v>0.79720377922058105</c:v>
                </c:pt>
                <c:pt idx="614">
                  <c:v>0.384658813476563</c:v>
                </c:pt>
                <c:pt idx="615">
                  <c:v>0.12689334154129001</c:v>
                </c:pt>
                <c:pt idx="616" formatCode="0.00E+00">
                  <c:v>4.70338687300682E-2</c:v>
                </c:pt>
                <c:pt idx="617">
                  <c:v>0.15313158929348</c:v>
                </c:pt>
                <c:pt idx="618">
                  <c:v>0.43759745359420799</c:v>
                </c:pt>
                <c:pt idx="619">
                  <c:v>0.87797433137893699</c:v>
                </c:pt>
                <c:pt idx="620">
                  <c:v>1.4388512372970601</c:v>
                </c:pt>
                <c:pt idx="621">
                  <c:v>2.0747439861297599</c:v>
                </c:pt>
                <c:pt idx="622">
                  <c:v>2.7337901592254599</c:v>
                </c:pt>
                <c:pt idx="623">
                  <c:v>3.3620162010192902</c:v>
                </c:pt>
                <c:pt idx="624">
                  <c:v>3.90785431861877</c:v>
                </c:pt>
                <c:pt idx="625">
                  <c:v>4.3264894485473597</c:v>
                </c:pt>
                <c:pt idx="626">
                  <c:v>4.58365774154663</c:v>
                </c:pt>
                <c:pt idx="627">
                  <c:v>4.6585059165954599</c:v>
                </c:pt>
                <c:pt idx="628">
                  <c:v>4.5452041625976598</c:v>
                </c:pt>
                <c:pt idx="629">
                  <c:v>4.2532095909118697</c:v>
                </c:pt>
                <c:pt idx="630">
                  <c:v>3.8062169551849401</c:v>
                </c:pt>
                <c:pt idx="631">
                  <c:v>3.2400131225585902</c:v>
                </c:pt>
                <c:pt idx="632">
                  <c:v>2.59952735900879</c:v>
                </c:pt>
                <c:pt idx="633">
                  <c:v>1.9352276325225799</c:v>
                </c:pt>
                <c:pt idx="634">
                  <c:v>1.2990750074386599</c:v>
                </c:pt>
                <c:pt idx="635">
                  <c:v>0.74023729562759399</c:v>
                </c:pt>
                <c:pt idx="636">
                  <c:v>0.30104532837867698</c:v>
                </c:pt>
                <c:pt idx="637" formatCode="0.00E+00">
                  <c:v>1.38481678441167E-2</c:v>
                </c:pt>
                <c:pt idx="638">
                  <c:v>-0.100810281932354</c:v>
                </c:pt>
                <c:pt idx="639" formatCode="0.00E+00">
                  <c:v>-3.5096447914838798E-2</c:v>
                </c:pt>
                <c:pt idx="640">
                  <c:v>0.20570883154869099</c:v>
                </c:pt>
                <c:pt idx="641">
                  <c:v>0.60337501764297496</c:v>
                </c:pt>
                <c:pt idx="642">
                  <c:v>1.1277848482132</c:v>
                </c:pt>
                <c:pt idx="643">
                  <c:v>1.7390784025192301</c:v>
                </c:pt>
                <c:pt idx="644">
                  <c:v>2.3908531665802002</c:v>
                </c:pt>
                <c:pt idx="645">
                  <c:v>3.0339040756225599</c:v>
                </c:pt>
                <c:pt idx="646">
                  <c:v>3.6199414730071999</c:v>
                </c:pt>
                <c:pt idx="647">
                  <c:v>4.1050453186035201</c:v>
                </c:pt>
                <c:pt idx="648">
                  <c:v>4.4528317451477104</c:v>
                </c:pt>
                <c:pt idx="649">
                  <c:v>4.63732862472534</c:v>
                </c:pt>
                <c:pt idx="650">
                  <c:v>4.6452999114990199</c:v>
                </c:pt>
                <c:pt idx="651">
                  <c:v>4.47757816314697</c:v>
                </c:pt>
                <c:pt idx="652">
                  <c:v>4.1490130424499503</c:v>
                </c:pt>
                <c:pt idx="653">
                  <c:v>3.6870970726013201</c:v>
                </c:pt>
                <c:pt idx="654">
                  <c:v>3.1294004917144802</c:v>
                </c:pt>
                <c:pt idx="655">
                  <c:v>2.5201358795165998</c:v>
                </c:pt>
                <c:pt idx="656">
                  <c:v>1.90627801418304</c:v>
                </c:pt>
                <c:pt idx="657">
                  <c:v>1.3335723876953101</c:v>
                </c:pt>
                <c:pt idx="658">
                  <c:v>0.84274059534072898</c:v>
                </c:pt>
                <c:pt idx="659">
                  <c:v>0.46644979715347301</c:v>
                </c:pt>
                <c:pt idx="660">
                  <c:v>0.22753740847110701</c:v>
                </c:pt>
                <c:pt idx="661">
                  <c:v>0.138465881347656</c:v>
                </c:pt>
                <c:pt idx="662">
                  <c:v>0.201374486088753</c:v>
                </c:pt>
                <c:pt idx="663">
                  <c:v>0.408300280570984</c:v>
                </c:pt>
                <c:pt idx="664">
                  <c:v>0.74185943603515603</c:v>
                </c:pt>
                <c:pt idx="665">
                  <c:v>1.17655146121979</c:v>
                </c:pt>
                <c:pt idx="666">
                  <c:v>1.68083107471466</c:v>
                </c:pt>
                <c:pt idx="667">
                  <c:v>2.2196807861328098</c:v>
                </c:pt>
                <c:pt idx="668">
                  <c:v>2.7571983337402299</c:v>
                </c:pt>
                <c:pt idx="669">
                  <c:v>3.2588431835174601</c:v>
                </c:pt>
                <c:pt idx="670">
                  <c:v>3.6931848526000999</c:v>
                </c:pt>
                <c:pt idx="671">
                  <c:v>4.0331764221191397</c:v>
                </c:pt>
                <c:pt idx="672">
                  <c:v>4.2570958137512198</c:v>
                </c:pt>
                <c:pt idx="673">
                  <c:v>4.3494167327880904</c:v>
                </c:pt>
                <c:pt idx="674">
                  <c:v>4.3017959594726598</c:v>
                </c:pt>
                <c:pt idx="675">
                  <c:v>4.1142315864562997</c:v>
                </c:pt>
                <c:pt idx="676">
                  <c:v>3.7960236072540301</c:v>
                </c:pt>
                <c:pt idx="677">
                  <c:v>3.3660681247711199</c:v>
                </c:pt>
                <c:pt idx="678">
                  <c:v>2.8522253036499001</c:v>
                </c:pt>
                <c:pt idx="679">
                  <c:v>2.2898137569427499</c:v>
                </c:pt>
                <c:pt idx="680">
                  <c:v>1.71935439109802</c:v>
                </c:pt>
                <c:pt idx="681">
                  <c:v>1.1836751699447601</c:v>
                </c:pt>
                <c:pt idx="682">
                  <c:v>0.72457647323608398</c:v>
                </c:pt>
                <c:pt idx="683">
                  <c:v>0.379283517599106</c:v>
                </c:pt>
                <c:pt idx="684">
                  <c:v>0.17694060504436501</c:v>
                </c:pt>
                <c:pt idx="685">
                  <c:v>0.13561281561851499</c:v>
                </c:pt>
                <c:pt idx="686">
                  <c:v>0.26024577021598799</c:v>
                </c:pt>
                <c:pt idx="687">
                  <c:v>0.54205644130706798</c:v>
                </c:pt>
                <c:pt idx="688">
                  <c:v>0.95931953191757202</c:v>
                </c:pt>
                <c:pt idx="689">
                  <c:v>1.4794718027114899</c:v>
                </c:pt>
                <c:pt idx="690">
                  <c:v>2.0621206760406499</c:v>
                </c:pt>
                <c:pt idx="691">
                  <c:v>2.6625893115997301</c:v>
                </c:pt>
                <c:pt idx="692">
                  <c:v>3.2355697154998802</c:v>
                </c:pt>
                <c:pt idx="693">
                  <c:v>3.73850798606873</c:v>
                </c:pt>
                <c:pt idx="694">
                  <c:v>4.1344099044799796</c:v>
                </c:pt>
                <c:pt idx="695">
                  <c:v>4.3938927650451696</c:v>
                </c:pt>
                <c:pt idx="696">
                  <c:v>4.4965858459472701</c:v>
                </c:pt>
                <c:pt idx="697">
                  <c:v>4.4322052001953098</c:v>
                </c:pt>
                <c:pt idx="698">
                  <c:v>4.2015104293823198</c:v>
                </c:pt>
                <c:pt idx="699">
                  <c:v>3.8169937133789098</c:v>
                </c:pt>
                <c:pt idx="700">
                  <c:v>3.3029196262359601</c:v>
                </c:pt>
                <c:pt idx="701">
                  <c:v>2.6946461200714098</c:v>
                </c:pt>
                <c:pt idx="702">
                  <c:v>2.0372145175933798</c:v>
                </c:pt>
                <c:pt idx="703">
                  <c:v>1.3829054832458501</c:v>
                </c:pt>
                <c:pt idx="704">
                  <c:v>0.78742635250091597</c:v>
                </c:pt>
                <c:pt idx="705">
                  <c:v>0.30482506752014199</c:v>
                </c:pt>
                <c:pt idx="706" formatCode="0.00E+00">
                  <c:v>-1.8291257321834599E-2</c:v>
                </c:pt>
                <c:pt idx="707">
                  <c:v>-0.14815273880958599</c:v>
                </c:pt>
                <c:pt idx="708" formatCode="0.00E+00">
                  <c:v>-6.7902885377407102E-2</c:v>
                </c:pt>
                <c:pt idx="709">
                  <c:v>0.220198974013329</c:v>
                </c:pt>
                <c:pt idx="710">
                  <c:v>0.69447726011276201</c:v>
                </c:pt>
                <c:pt idx="711">
                  <c:v>1.3154553174972501</c:v>
                </c:pt>
                <c:pt idx="712">
                  <c:v>2.0293500423431401</c:v>
                </c:pt>
                <c:pt idx="713">
                  <c:v>2.77303218841553</c:v>
                </c:pt>
                <c:pt idx="714">
                  <c:v>3.47985172271729</c:v>
                </c:pt>
                <c:pt idx="715">
                  <c:v>4.0857586860656703</c:v>
                </c:pt>
                <c:pt idx="716">
                  <c:v>4.5352716445922896</c:v>
                </c:pt>
                <c:pt idx="717">
                  <c:v>4.7868499755859402</c:v>
                </c:pt>
                <c:pt idx="718">
                  <c:v>4.81703758239746</c:v>
                </c:pt>
                <c:pt idx="719">
                  <c:v>4.6228370666503897</c:v>
                </c:pt>
                <c:pt idx="720">
                  <c:v>4.2220292091369602</c:v>
                </c:pt>
                <c:pt idx="721">
                  <c:v>3.6515092849731401</c:v>
                </c:pt>
                <c:pt idx="722">
                  <c:v>2.9639427661895801</c:v>
                </c:pt>
                <c:pt idx="723">
                  <c:v>2.2230007648468</c:v>
                </c:pt>
                <c:pt idx="724">
                  <c:v>1.49746429920197</c:v>
                </c:pt>
                <c:pt idx="725">
                  <c:v>0.85464519262313798</c:v>
                </c:pt>
                <c:pt idx="726">
                  <c:v>0.35377714037895203</c:v>
                </c:pt>
                <c:pt idx="727" formatCode="0.00E+00">
                  <c:v>4.0064387023448902E-2</c:v>
                </c:pt>
                <c:pt idx="728" formatCode="0.00E+00">
                  <c:v>-5.9934571385383599E-2</c:v>
                </c:pt>
                <c:pt idx="729" formatCode="0.00E+00">
                  <c:v>5.9037942439317703E-2</c:v>
                </c:pt>
                <c:pt idx="730">
                  <c:v>0.38066565990447998</c:v>
                </c:pt>
                <c:pt idx="731">
                  <c:v>0.86926984786987305</c:v>
                </c:pt>
                <c:pt idx="732">
                  <c:v>1.4741170406341599</c:v>
                </c:pt>
                <c:pt idx="733">
                  <c:v>2.1350789070129399</c:v>
                </c:pt>
                <c:pt idx="734">
                  <c:v>2.78877472877502</c:v>
                </c:pt>
                <c:pt idx="735">
                  <c:v>3.3744847774505602</c:v>
                </c:pt>
                <c:pt idx="736">
                  <c:v>3.8394200801849401</c:v>
                </c:pt>
                <c:pt idx="737">
                  <c:v>4.1431460380554199</c:v>
                </c:pt>
                <c:pt idx="738">
                  <c:v>4.2610282897949201</c:v>
                </c:pt>
                <c:pt idx="739">
                  <c:v>4.1865220069885298</c:v>
                </c:pt>
                <c:pt idx="740">
                  <c:v>3.93200707435608</c:v>
                </c:pt>
                <c:pt idx="741">
                  <c:v>3.52774906158447</c:v>
                </c:pt>
                <c:pt idx="742">
                  <c:v>3.0189039707183798</c:v>
                </c:pt>
                <c:pt idx="743">
                  <c:v>2.4606657028198198</c:v>
                </c:pt>
                <c:pt idx="744">
                  <c:v>1.91212558746338</c:v>
                </c:pt>
                <c:pt idx="745">
                  <c:v>1.42963683605194</c:v>
                </c:pt>
                <c:pt idx="746">
                  <c:v>1.06063115596771</c:v>
                </c:pt>
                <c:pt idx="747">
                  <c:v>0.83869063854217496</c:v>
                </c:pt>
                <c:pt idx="748">
                  <c:v>0.78041923046112105</c:v>
                </c:pt>
                <c:pt idx="749">
                  <c:v>0.884346783161163</c:v>
                </c:pt>
                <c:pt idx="750">
                  <c:v>1.1318374872207599</c:v>
                </c:pt>
                <c:pt idx="751">
                  <c:v>1.4897553920745901</c:v>
                </c:pt>
                <c:pt idx="752">
                  <c:v>1.9145195484161399</c:v>
                </c:pt>
                <c:pt idx="753">
                  <c:v>2.35706567764282</c:v>
                </c:pt>
                <c:pt idx="754">
                  <c:v>2.7681546211242698</c:v>
                </c:pt>
                <c:pt idx="755">
                  <c:v>3.1035122871398899</c:v>
                </c:pt>
                <c:pt idx="756">
                  <c:v>3.3283357620239298</c:v>
                </c:pt>
                <c:pt idx="757">
                  <c:v>3.42079854011536</c:v>
                </c:pt>
                <c:pt idx="758">
                  <c:v>3.37421846389771</c:v>
                </c:pt>
                <c:pt idx="759">
                  <c:v>3.1976001262664799</c:v>
                </c:pt>
                <c:pt idx="760">
                  <c:v>2.9143517017364502</c:v>
                </c:pt>
                <c:pt idx="761">
                  <c:v>2.5592782497406001</c:v>
                </c:pt>
                <c:pt idx="762">
                  <c:v>2.1742327213287398</c:v>
                </c:pt>
                <c:pt idx="763">
                  <c:v>1.80308866500854</c:v>
                </c:pt>
                <c:pt idx="764">
                  <c:v>1.48680472373962</c:v>
                </c:pt>
                <c:pt idx="765">
                  <c:v>1.2592271566391</c:v>
                </c:pt>
                <c:pt idx="766">
                  <c:v>1.1440280675888099</c:v>
                </c:pt>
                <c:pt idx="767">
                  <c:v>1.15290474891663</c:v>
                </c:pt>
                <c:pt idx="768">
                  <c:v>1.28497803211212</c:v>
                </c:pt>
                <c:pt idx="769">
                  <c:v>1.52723169326782</c:v>
                </c:pt>
                <c:pt idx="770">
                  <c:v>1.8558875322341899</c:v>
                </c:pt>
                <c:pt idx="771">
                  <c:v>2.2386577129364</c:v>
                </c:pt>
                <c:pt idx="772">
                  <c:v>2.6377170085907</c:v>
                </c:pt>
                <c:pt idx="773">
                  <c:v>3.0132505893707302</c:v>
                </c:pt>
                <c:pt idx="774">
                  <c:v>3.3272719383239799</c:v>
                </c:pt>
                <c:pt idx="775">
                  <c:v>3.5473861694335902</c:v>
                </c:pt>
                <c:pt idx="776">
                  <c:v>3.65007448196411</c:v>
                </c:pt>
                <c:pt idx="777">
                  <c:v>3.6230764389038099</c:v>
                </c:pt>
                <c:pt idx="778">
                  <c:v>3.4665648937225302</c:v>
                </c:pt>
                <c:pt idx="779">
                  <c:v>3.1930341720581099</c:v>
                </c:pt>
                <c:pt idx="780">
                  <c:v>2.8259549140930198</c:v>
                </c:pt>
                <c:pt idx="781">
                  <c:v>2.3975715637207</c:v>
                </c:pt>
                <c:pt idx="782">
                  <c:v>1.9461351633071899</c:v>
                </c:pt>
                <c:pt idx="783">
                  <c:v>1.51264560222626</c:v>
                </c:pt>
                <c:pt idx="784">
                  <c:v>1.1372164487838701</c:v>
                </c:pt>
                <c:pt idx="785">
                  <c:v>0.85525971651077304</c:v>
                </c:pt>
                <c:pt idx="786">
                  <c:v>0.69389045238494895</c:v>
                </c:pt>
                <c:pt idx="787">
                  <c:v>0.669142365455628</c:v>
                </c:pt>
                <c:pt idx="788">
                  <c:v>0.78448128700256303</c:v>
                </c:pt>
                <c:pt idx="789">
                  <c:v>1.03071808815002</c:v>
                </c:pt>
                <c:pt idx="790">
                  <c:v>1.387122631073</c:v>
                </c:pt>
                <c:pt idx="791">
                  <c:v>1.8234120607376101</c:v>
                </c:pt>
                <c:pt idx="792">
                  <c:v>2.3023533821106001</c:v>
                </c:pt>
                <c:pt idx="793">
                  <c:v>2.7828385829925502</c:v>
                </c:pt>
                <c:pt idx="794">
                  <c:v>3.2233321666717498</c:v>
                </c:pt>
                <c:pt idx="795">
                  <c:v>3.58557105064392</c:v>
                </c:pt>
                <c:pt idx="796">
                  <c:v>3.8382503986358598</c:v>
                </c:pt>
                <c:pt idx="797">
                  <c:v>3.96017622947693</c:v>
                </c:pt>
                <c:pt idx="798">
                  <c:v>3.9422857761383101</c:v>
                </c:pt>
                <c:pt idx="799">
                  <c:v>3.7881629467010498</c:v>
                </c:pt>
                <c:pt idx="800">
                  <c:v>3.5130980014800999</c:v>
                </c:pt>
                <c:pt idx="801">
                  <c:v>3.1420600414276101</c:v>
                </c:pt>
                <c:pt idx="802">
                  <c:v>2.7071776390075701</c:v>
                </c:pt>
                <c:pt idx="803">
                  <c:v>2.2450311183929399</c:v>
                </c:pt>
                <c:pt idx="804">
                  <c:v>1.7939758300781301</c:v>
                </c:pt>
                <c:pt idx="805">
                  <c:v>1.3914052248001101</c:v>
                </c:pt>
                <c:pt idx="806">
                  <c:v>1.07086765766144</c:v>
                </c:pt>
                <c:pt idx="807">
                  <c:v>0.85910445451736495</c:v>
                </c:pt>
                <c:pt idx="808">
                  <c:v>0.77324360609054599</c:v>
                </c:pt>
                <c:pt idx="809">
                  <c:v>0.81867265701293901</c:v>
                </c:pt>
                <c:pt idx="810">
                  <c:v>0.98818892240524303</c:v>
                </c:pt>
                <c:pt idx="811">
                  <c:v>1.26287806034088</c:v>
                </c:pt>
                <c:pt idx="812">
                  <c:v>1.6146774291992201</c:v>
                </c:pt>
                <c:pt idx="813">
                  <c:v>2.0099284648895299</c:v>
                </c:pt>
                <c:pt idx="814">
                  <c:v>2.4130387306213401</c:v>
                </c:pt>
                <c:pt idx="815">
                  <c:v>2.7895827293396001</c:v>
                </c:pt>
                <c:pt idx="816">
                  <c:v>3.1086623668670699</c:v>
                </c:pt>
                <c:pt idx="817">
                  <c:v>3.3447017669677699</c:v>
                </c:pt>
                <c:pt idx="818">
                  <c:v>3.4790022373199498</c:v>
                </c:pt>
                <c:pt idx="819">
                  <c:v>3.5011508464813201</c:v>
                </c:pt>
                <c:pt idx="820">
                  <c:v>3.4103748798370401</c:v>
                </c:pt>
                <c:pt idx="821">
                  <c:v>3.2165296077728298</c:v>
                </c:pt>
                <c:pt idx="822">
                  <c:v>2.9400599002838099</c:v>
                </c:pt>
                <c:pt idx="823">
                  <c:v>2.6105005741119398</c:v>
                </c:pt>
                <c:pt idx="824">
                  <c:v>2.2633609771728498</c:v>
                </c:pt>
                <c:pt idx="825">
                  <c:v>1.9358884096145601</c:v>
                </c:pt>
                <c:pt idx="826">
                  <c:v>1.6625059843063399</c:v>
                </c:pt>
                <c:pt idx="827">
                  <c:v>1.4707119464874301</c:v>
                </c:pt>
                <c:pt idx="828">
                  <c:v>1.37800252437592</c:v>
                </c:pt>
                <c:pt idx="829">
                  <c:v>1.3901277780532799</c:v>
                </c:pt>
                <c:pt idx="830">
                  <c:v>1.50080478191376</c:v>
                </c:pt>
                <c:pt idx="831">
                  <c:v>1.69282233715057</c:v>
                </c:pt>
                <c:pt idx="832">
                  <c:v>1.94030773639679</c:v>
                </c:pt>
                <c:pt idx="833">
                  <c:v>2.2118265628814702</c:v>
                </c:pt>
                <c:pt idx="834">
                  <c:v>2.4739849567413299</c:v>
                </c:pt>
                <c:pt idx="835">
                  <c:v>2.6953208446502699</c:v>
                </c:pt>
                <c:pt idx="836">
                  <c:v>2.8502049446106001</c:v>
                </c:pt>
                <c:pt idx="837">
                  <c:v>2.92229104042053</c:v>
                </c:pt>
                <c:pt idx="838">
                  <c:v>2.9068012237548801</c:v>
                </c:pt>
                <c:pt idx="839">
                  <c:v>2.8110899925231898</c:v>
                </c:pt>
                <c:pt idx="840">
                  <c:v>2.65318083763123</c:v>
                </c:pt>
                <c:pt idx="841">
                  <c:v>2.45844626426697</c:v>
                </c:pt>
                <c:pt idx="842">
                  <c:v>2.25511503219604</c:v>
                </c:pt>
                <c:pt idx="843">
                  <c:v>2.069669008255</c:v>
                </c:pt>
                <c:pt idx="844">
                  <c:v>1.9230443239212001</c:v>
                </c:pt>
                <c:pt idx="845">
                  <c:v>1.8282552957534799</c:v>
                </c:pt>
                <c:pt idx="846">
                  <c:v>1.7896257638931301</c:v>
                </c:pt>
                <c:pt idx="847">
                  <c:v>1.8034024238586399</c:v>
                </c:pt>
                <c:pt idx="848">
                  <c:v>1.85928130149841</c:v>
                </c:pt>
                <c:pt idx="849">
                  <c:v>1.94252157211304</c:v>
                </c:pt>
                <c:pt idx="850">
                  <c:v>2.0364675521850599</c:v>
                </c:pt>
                <c:pt idx="851">
                  <c:v>2.1252689361572301</c:v>
                </c:pt>
                <c:pt idx="852">
                  <c:v>2.1965689659118701</c:v>
                </c:pt>
                <c:pt idx="853">
                  <c:v>2.2435660362243701</c:v>
                </c:pt>
                <c:pt idx="854">
                  <c:v>2.2661864757537802</c:v>
                </c:pt>
                <c:pt idx="855">
                  <c:v>2.2709219455718999</c:v>
                </c:pt>
                <c:pt idx="856">
                  <c:v>2.2693462371826199</c:v>
                </c:pt>
                <c:pt idx="857">
                  <c:v>2.27548027038574</c:v>
                </c:pt>
                <c:pt idx="858">
                  <c:v>2.3025972843170202</c:v>
                </c:pt>
                <c:pt idx="859">
                  <c:v>2.3601098060607901</c:v>
                </c:pt>
                <c:pt idx="860">
                  <c:v>2.4511511325836199</c:v>
                </c:pt>
                <c:pt idx="861">
                  <c:v>2.5713596343994101</c:v>
                </c:pt>
                <c:pt idx="862">
                  <c:v>2.70890140533447</c:v>
                </c:pt>
                <c:pt idx="863">
                  <c:v>2.8456327915191699</c:v>
                </c:pt>
                <c:pt idx="864">
                  <c:v>2.9592204093933101</c:v>
                </c:pt>
                <c:pt idx="865">
                  <c:v>3.0259356498718302</c:v>
                </c:pt>
                <c:pt idx="866">
                  <c:v>3.0240659713745099</c:v>
                </c:pt>
                <c:pt idx="867">
                  <c:v>2.9375700950622599</c:v>
                </c:pt>
                <c:pt idx="868">
                  <c:v>2.7595577239990199</c:v>
                </c:pt>
                <c:pt idx="869">
                  <c:v>2.4948670864105198</c:v>
                </c:pt>
                <c:pt idx="870">
                  <c:v>2.1610417366027801</c:v>
                </c:pt>
                <c:pt idx="871">
                  <c:v>1.78721964359283</c:v>
                </c:pt>
                <c:pt idx="872">
                  <c:v>1.41098201274872</c:v>
                </c:pt>
                <c:pt idx="873">
                  <c:v>1.0737712383270299</c:v>
                </c:pt>
                <c:pt idx="874">
                  <c:v>0.81567710638046298</c:v>
                </c:pt>
                <c:pt idx="875">
                  <c:v>0.67053586244583097</c:v>
                </c:pt>
                <c:pt idx="876">
                  <c:v>0.66187167167663596</c:v>
                </c:pt>
                <c:pt idx="877">
                  <c:v>0.80013686418533303</c:v>
                </c:pt>
                <c:pt idx="878">
                  <c:v>1.0813751220703101</c:v>
                </c:pt>
                <c:pt idx="879">
                  <c:v>1.4874174594879199</c:v>
                </c:pt>
                <c:pt idx="880">
                  <c:v>1.9875133037567101</c:v>
                </c:pt>
                <c:pt idx="881">
                  <c:v>2.5411615371704102</c:v>
                </c:pt>
                <c:pt idx="882">
                  <c:v>3.1017870903015101</c:v>
                </c:pt>
                <c:pt idx="883">
                  <c:v>3.6208789348602299</c:v>
                </c:pt>
                <c:pt idx="884">
                  <c:v>4.0522184371948198</c:v>
                </c:pt>
                <c:pt idx="885">
                  <c:v>4.3559188842773402</c:v>
                </c:pt>
                <c:pt idx="886">
                  <c:v>4.5019569396972701</c:v>
                </c:pt>
                <c:pt idx="887">
                  <c:v>4.47296237945557</c:v>
                </c:pt>
                <c:pt idx="888">
                  <c:v>4.2660994529724103</c:v>
                </c:pt>
                <c:pt idx="889">
                  <c:v>3.8938021659851101</c:v>
                </c:pt>
                <c:pt idx="890">
                  <c:v>3.3831763267517099</c:v>
                </c:pt>
                <c:pt idx="891">
                  <c:v>2.7739164829254199</c:v>
                </c:pt>
                <c:pt idx="892">
                  <c:v>2.11493587493896</c:v>
                </c:pt>
                <c:pt idx="893">
                  <c:v>1.4600472450256301</c:v>
                </c:pt>
                <c:pt idx="894">
                  <c:v>0.863125920295715</c:v>
                </c:pt>
                <c:pt idx="895">
                  <c:v>0.37324348092079201</c:v>
                </c:pt>
                <c:pt idx="896" formatCode="0.00E+00">
                  <c:v>3.0278371647000299E-2</c:v>
                </c:pt>
                <c:pt idx="897">
                  <c:v>-0.13857318460941301</c:v>
                </c:pt>
                <c:pt idx="898">
                  <c:v>-0.121030382812023</c:v>
                </c:pt>
                <c:pt idx="899" formatCode="0.00E+00">
                  <c:v>7.9417876899242401E-2</c:v>
                </c:pt>
                <c:pt idx="900">
                  <c:v>0.444197237491608</c:v>
                </c:pt>
                <c:pt idx="901">
                  <c:v>0.94170445203781095</c:v>
                </c:pt>
                <c:pt idx="902">
                  <c:v>1.53045165538788</c:v>
                </c:pt>
                <c:pt idx="903">
                  <c:v>2.1629726886749299</c:v>
                </c:pt>
                <c:pt idx="904">
                  <c:v>2.7900309562683101</c:v>
                </c:pt>
                <c:pt idx="905">
                  <c:v>3.3647878170013401</c:v>
                </c:pt>
                <c:pt idx="906">
                  <c:v>3.8465530872345002</c:v>
                </c:pt>
                <c:pt idx="907">
                  <c:v>4.20381736755371</c:v>
                </c:pt>
                <c:pt idx="908">
                  <c:v>4.4163126945495597</c:v>
                </c:pt>
                <c:pt idx="909">
                  <c:v>4.4759578704834002</c:v>
                </c:pt>
                <c:pt idx="910">
                  <c:v>4.3866324424743697</c:v>
                </c:pt>
                <c:pt idx="911">
                  <c:v>4.16284132003784</c:v>
                </c:pt>
                <c:pt idx="912">
                  <c:v>3.8274950981140101</c:v>
                </c:pt>
                <c:pt idx="913">
                  <c:v>3.4091603755950901</c:v>
                </c:pt>
                <c:pt idx="914">
                  <c:v>2.93923139572144</c:v>
                </c:pt>
                <c:pt idx="915">
                  <c:v>2.4494202136993399</c:v>
                </c:pt>
                <c:pt idx="916">
                  <c:v>1.9697954654693599</c:v>
                </c:pt>
                <c:pt idx="917">
                  <c:v>1.52736008167267</c:v>
                </c:pt>
                <c:pt idx="918">
                  <c:v>1.14505290985107</c:v>
                </c:pt>
                <c:pt idx="919">
                  <c:v>0.84105086326599099</c:v>
                </c:pt>
                <c:pt idx="920">
                  <c:v>0.62828135490417503</c:v>
                </c:pt>
                <c:pt idx="921">
                  <c:v>0.51419997215270996</c:v>
                </c:pt>
                <c:pt idx="922">
                  <c:v>0.50084632635116599</c:v>
                </c:pt>
                <c:pt idx="923">
                  <c:v>0.58521133661270097</c:v>
                </c:pt>
                <c:pt idx="924">
                  <c:v>0.75984793901443504</c:v>
                </c:pt>
                <c:pt idx="925">
                  <c:v>1.01358234882355</c:v>
                </c:pt>
                <c:pt idx="926">
                  <c:v>1.3322609663009599</c:v>
                </c:pt>
                <c:pt idx="927">
                  <c:v>1.6993932723998999</c:v>
                </c:pt>
                <c:pt idx="928">
                  <c:v>2.0967159271240199</c:v>
                </c:pt>
                <c:pt idx="929">
                  <c:v>2.5047054290771502</c:v>
                </c:pt>
                <c:pt idx="930">
                  <c:v>2.90314769744873</c:v>
                </c:pt>
                <c:pt idx="931">
                  <c:v>3.2717964649200399</c:v>
                </c:pt>
                <c:pt idx="932">
                  <c:v>3.59114742279053</c:v>
                </c:pt>
                <c:pt idx="933">
                  <c:v>3.8432953357696502</c:v>
                </c:pt>
                <c:pt idx="934">
                  <c:v>4.01281785964966</c:v>
                </c:pt>
                <c:pt idx="935">
                  <c:v>4.0876107215881401</c:v>
                </c:pt>
                <c:pt idx="936">
                  <c:v>4.05967092514038</c:v>
                </c:pt>
                <c:pt idx="937">
                  <c:v>3.9258019924163801</c:v>
                </c:pt>
                <c:pt idx="938">
                  <c:v>3.6883196830749498</c:v>
                </c:pt>
                <c:pt idx="939">
                  <c:v>3.3557002544403098</c:v>
                </c:pt>
                <c:pt idx="940">
                  <c:v>2.9430403709411599</c:v>
                </c:pt>
                <c:pt idx="941">
                  <c:v>2.4721348285675</c:v>
                </c:pt>
                <c:pt idx="942">
                  <c:v>1.97095787525177</c:v>
                </c:pt>
                <c:pt idx="943">
                  <c:v>1.4723092317581199</c:v>
                </c:pt>
                <c:pt idx="944">
                  <c:v>1.0115654468536399</c:v>
                </c:pt>
                <c:pt idx="945">
                  <c:v>0.62371391057968095</c:v>
                </c:pt>
                <c:pt idx="946">
                  <c:v>0.34007152915000899</c:v>
                </c:pt>
                <c:pt idx="947">
                  <c:v>0.18523706495761899</c:v>
                </c:pt>
                <c:pt idx="948">
                  <c:v>0.174702823162079</c:v>
                </c:pt>
                <c:pt idx="949">
                  <c:v>0.31339713931083701</c:v>
                </c:pt>
                <c:pt idx="950">
                  <c:v>0.59522753953933705</c:v>
                </c:pt>
                <c:pt idx="951">
                  <c:v>1.0034593343734699</c:v>
                </c:pt>
                <c:pt idx="952">
                  <c:v>1.51183557510376</c:v>
                </c:pt>
                <c:pt idx="953">
                  <c:v>2.08630323410034</c:v>
                </c:pt>
                <c:pt idx="954">
                  <c:v>2.6872377395629901</c:v>
                </c:pt>
                <c:pt idx="955">
                  <c:v>3.2720155715942401</c:v>
                </c:pt>
                <c:pt idx="956">
                  <c:v>3.7978465557098402</c:v>
                </c:pt>
                <c:pt idx="957">
                  <c:v>4.2246942520141602</c:v>
                </c:pt>
                <c:pt idx="958">
                  <c:v>4.51822853088379</c:v>
                </c:pt>
                <c:pt idx="959">
                  <c:v>4.6525239944457999</c:v>
                </c:pt>
                <c:pt idx="960">
                  <c:v>4.6124219894409197</c:v>
                </c:pt>
                <c:pt idx="961">
                  <c:v>4.3953628540039098</c:v>
                </c:pt>
                <c:pt idx="962">
                  <c:v>4.0124678611755398</c:v>
                </c:pt>
                <c:pt idx="963">
                  <c:v>3.4886710643768302</c:v>
                </c:pt>
                <c:pt idx="964">
                  <c:v>2.8615868091583301</c:v>
                </c:pt>
                <c:pt idx="965">
                  <c:v>2.1790533065795898</c:v>
                </c:pt>
                <c:pt idx="966">
                  <c:v>1.4954755306243901</c:v>
                </c:pt>
                <c:pt idx="967">
                  <c:v>0.86724704504013095</c:v>
                </c:pt>
                <c:pt idx="968">
                  <c:v>0.34764376282692</c:v>
                </c:pt>
                <c:pt idx="969" formatCode="0.00E+00">
                  <c:v>-1.8163753673434299E-2</c:v>
                </c:pt>
                <c:pt idx="970">
                  <c:v>-0.19761620461940799</c:v>
                </c:pt>
                <c:pt idx="971">
                  <c:v>-0.17410638928413399</c:v>
                </c:pt>
                <c:pt idx="972" formatCode="0.00E+00">
                  <c:v>5.1276791840791702E-2</c:v>
                </c:pt>
                <c:pt idx="973">
                  <c:v>0.45986533164978</c:v>
                </c:pt>
                <c:pt idx="974">
                  <c:v>1.01725006103516</c:v>
                </c:pt>
                <c:pt idx="975">
                  <c:v>1.6765047311782799</c:v>
                </c:pt>
                <c:pt idx="976">
                  <c:v>2.3824119567871098</c:v>
                </c:pt>
                <c:pt idx="977">
                  <c:v>3.0761256217956499</c:v>
                </c:pt>
                <c:pt idx="978">
                  <c:v>3.6999933719635001</c:v>
                </c:pt>
                <c:pt idx="979">
                  <c:v>4.2021546363830602</c:v>
                </c:pt>
                <c:pt idx="980">
                  <c:v>4.5407648086547896</c:v>
                </c:pt>
                <c:pt idx="981">
                  <c:v>4.6876401901245099</c:v>
                </c:pt>
                <c:pt idx="982">
                  <c:v>4.6310119628906303</c:v>
                </c:pt>
                <c:pt idx="983">
                  <c:v>4.37703514099121</c:v>
                </c:pt>
                <c:pt idx="984">
                  <c:v>3.9496431350707999</c:v>
                </c:pt>
                <c:pt idx="985">
                  <c:v>3.38829374313354</c:v>
                </c:pt>
                <c:pt idx="986">
                  <c:v>2.7438986301422101</c:v>
                </c:pt>
                <c:pt idx="987">
                  <c:v>2.0735816955566402</c:v>
                </c:pt>
                <c:pt idx="988">
                  <c:v>1.43505263328552</c:v>
                </c:pt>
                <c:pt idx="989">
                  <c:v>0.88138282299041804</c:v>
                </c:pt>
                <c:pt idx="990">
                  <c:v>0.456666499376297</c:v>
                </c:pt>
                <c:pt idx="991">
                  <c:v>0.19288124144077301</c:v>
                </c:pt>
                <c:pt idx="992">
                  <c:v>0.107931405305862</c:v>
                </c:pt>
                <c:pt idx="993">
                  <c:v>0.204772874712944</c:v>
                </c:pt>
                <c:pt idx="994">
                  <c:v>0.47165593504905701</c:v>
                </c:pt>
                <c:pt idx="995">
                  <c:v>0.88341224193572998</c:v>
                </c:pt>
                <c:pt idx="996">
                  <c:v>1.403768658638</c:v>
                </c:pt>
                <c:pt idx="997">
                  <c:v>1.98857080936432</c:v>
                </c:pt>
                <c:pt idx="998">
                  <c:v>2.5895702838897701</c:v>
                </c:pt>
                <c:pt idx="999">
                  <c:v>3.1582200527191202</c:v>
                </c:pt>
                <c:pt idx="1000">
                  <c:v>3.64929151535034</c:v>
                </c:pt>
                <c:pt idx="1001">
                  <c:v>4.0238337516784703</c:v>
                </c:pt>
                <c:pt idx="1002">
                  <c:v>4.2517204284668004</c:v>
                </c:pt>
                <c:pt idx="1003">
                  <c:v>4.3136420249939</c:v>
                </c:pt>
                <c:pt idx="1004">
                  <c:v>4.2027316093444798</c:v>
                </c:pt>
                <c:pt idx="1005">
                  <c:v>3.9257004261016899</c:v>
                </c:pt>
                <c:pt idx="1006">
                  <c:v>3.5032577514648402</c:v>
                </c:pt>
                <c:pt idx="1007">
                  <c:v>2.9695632457733199</c:v>
                </c:pt>
                <c:pt idx="1008">
                  <c:v>2.3703644275665301</c:v>
                </c:pt>
                <c:pt idx="1009">
                  <c:v>1.75953269004822</c:v>
                </c:pt>
                <c:pt idx="1010">
                  <c:v>1.1943260431289699</c:v>
                </c:pt>
                <c:pt idx="1011">
                  <c:v>0.72970682382583596</c:v>
                </c:pt>
                <c:pt idx="1012">
                  <c:v>0.41247621178626998</c:v>
                </c:pt>
                <c:pt idx="1013">
                  <c:v>0.27598792314529402</c:v>
                </c:pt>
                <c:pt idx="1014">
                  <c:v>0.33617854118347201</c:v>
                </c:pt>
                <c:pt idx="1015">
                  <c:v>0.58930599689483598</c:v>
                </c:pt>
                <c:pt idx="1016">
                  <c:v>1.0119667053222701</c:v>
                </c:pt>
                <c:pt idx="1017">
                  <c:v>1.56323802471161</c:v>
                </c:pt>
                <c:pt idx="1018">
                  <c:v>2.1887977123260498</c:v>
                </c:pt>
                <c:pt idx="1019">
                  <c:v>2.82638812065125</c:v>
                </c:pt>
                <c:pt idx="1020">
                  <c:v>3.41205501556396</c:v>
                </c:pt>
                <c:pt idx="1021">
                  <c:v>3.8865318298339799</c:v>
                </c:pt>
                <c:pt idx="1022">
                  <c:v>4.2011513710021999</c:v>
                </c:pt>
                <c:pt idx="1023">
                  <c:v>4.3227505683898899</c:v>
                </c:pt>
                <c:pt idx="1024">
                  <c:v>4.2370853424072301</c:v>
                </c:pt>
                <c:pt idx="1025">
                  <c:v>3.9504311084747301</c:v>
                </c:pt>
                <c:pt idx="1026">
                  <c:v>3.4891543388366699</c:v>
                </c:pt>
                <c:pt idx="1027">
                  <c:v>2.89733839035034</c:v>
                </c:pt>
                <c:pt idx="1028">
                  <c:v>2.2328009605407702</c:v>
                </c:pt>
                <c:pt idx="1029">
                  <c:v>1.56178963184357</c:v>
                </c:pt>
                <c:pt idx="1030">
                  <c:v>0.95281118154525801</c:v>
                </c:pt>
                <c:pt idx="1031">
                  <c:v>0.470051050186157</c:v>
                </c:pt>
                <c:pt idx="1032">
                  <c:v>0.166908144950867</c:v>
                </c:pt>
                <c:pt idx="1033" formatCode="0.00E+00">
                  <c:v>8.0257043242454501E-2</c:v>
                </c:pt>
                <c:pt idx="1034">
                  <c:v>0.22607536613941201</c:v>
                </c:pt>
                <c:pt idx="1035">
                  <c:v>0.59698224067687999</c:v>
                </c:pt>
                <c:pt idx="1036">
                  <c:v>1.16207134723663</c:v>
                </c:pt>
                <c:pt idx="1037">
                  <c:v>1.8692103624343901</c:v>
                </c:pt>
                <c:pt idx="1038">
                  <c:v>2.6496167182922399</c:v>
                </c:pt>
                <c:pt idx="1039">
                  <c:v>3.4242994785308798</c:v>
                </c:pt>
                <c:pt idx="1040">
                  <c:v>4.1117482185363796</c:v>
                </c:pt>
                <c:pt idx="1041">
                  <c:v>4.6360502243042001</c:v>
                </c:pt>
                <c:pt idx="1042">
                  <c:v>4.9346985816955602</c:v>
                </c:pt>
                <c:pt idx="1043">
                  <c:v>4.9654507637023899</c:v>
                </c:pt>
                <c:pt idx="1044">
                  <c:v>4.7117967605590803</c:v>
                </c:pt>
                <c:pt idx="1045">
                  <c:v>4.18644142150879</c:v>
                </c:pt>
                <c:pt idx="1046">
                  <c:v>3.4320201873779301</c:v>
                </c:pt>
                <c:pt idx="1047">
                  <c:v>2.5182547569274898</c:v>
                </c:pt>
                <c:pt idx="1048">
                  <c:v>1.5353471040725699</c:v>
                </c:pt>
                <c:pt idx="1049">
                  <c:v>0.58430409431457497</c:v>
                </c:pt>
                <c:pt idx="1050">
                  <c:v>-0.23428666591644301</c:v>
                </c:pt>
                <c:pt idx="1051">
                  <c:v>-0.83131510019302401</c:v>
                </c:pt>
                <c:pt idx="1052">
                  <c:v>-1.1385402679443399</c:v>
                </c:pt>
                <c:pt idx="1053">
                  <c:v>-1.1154425144195601</c:v>
                </c:pt>
                <c:pt idx="1054">
                  <c:v>-0.75313025712966897</c:v>
                </c:pt>
                <c:pt idx="1055" formatCode="0.00E+00">
                  <c:v>-7.5423181056976304E-2</c:v>
                </c:pt>
                <c:pt idx="1056">
                  <c:v>0.86287766695022605</c:v>
                </c:pt>
                <c:pt idx="1057">
                  <c:v>1.98029041290283</c:v>
                </c:pt>
                <c:pt idx="1058">
                  <c:v>3.17529320716858</c:v>
                </c:pt>
                <c:pt idx="1059">
                  <c:v>4.3347969055175799</c:v>
                </c:pt>
                <c:pt idx="1060">
                  <c:v>5.3438744544982901</c:v>
                </c:pt>
                <c:pt idx="1061">
                  <c:v>6.0962419509887704</c:v>
                </c:pt>
                <c:pt idx="1062">
                  <c:v>6.5051631927490199</c:v>
                </c:pt>
                <c:pt idx="1063">
                  <c:v>6.5140681266784703</c:v>
                </c:pt>
                <c:pt idx="1064">
                  <c:v>6.1048645973205602</c:v>
                </c:pt>
                <c:pt idx="1065">
                  <c:v>5.3022513389587402</c:v>
                </c:pt>
                <c:pt idx="1066">
                  <c:v>4.1730608940124503</c:v>
                </c:pt>
                <c:pt idx="1067">
                  <c:v>2.8207745552063002</c:v>
                </c:pt>
                <c:pt idx="1068">
                  <c:v>1.37561070919037</c:v>
                </c:pt>
                <c:pt idx="1069" formatCode="0.00E+00">
                  <c:v>-1.9037786871194801E-2</c:v>
                </c:pt>
                <c:pt idx="1070">
                  <c:v>-1.2220607995986901</c:v>
                </c:pt>
                <c:pt idx="1071">
                  <c:v>-2.1097526550293</c:v>
                </c:pt>
                <c:pt idx="1072">
                  <c:v>-2.5887999534606898</c:v>
                </c:pt>
                <c:pt idx="1073">
                  <c:v>-2.6058325767517099</c:v>
                </c:pt>
                <c:pt idx="1074">
                  <c:v>-2.1526563167571999</c:v>
                </c:pt>
                <c:pt idx="1075">
                  <c:v>-1.26681816577911</c:v>
                </c:pt>
                <c:pt idx="1076" formatCode="0.00E+00">
                  <c:v>-2.7714511379599599E-2</c:v>
                </c:pt>
                <c:pt idx="1077">
                  <c:v>1.4511195421218901</c:v>
                </c:pt>
                <c:pt idx="1078">
                  <c:v>3.0326511859893799</c:v>
                </c:pt>
                <c:pt idx="1079">
                  <c:v>4.5687961578369096</c:v>
                </c:pt>
                <c:pt idx="1080">
                  <c:v>5.9135603904724103</c:v>
                </c:pt>
                <c:pt idx="1081">
                  <c:v>6.93585252761841</c:v>
                </c:pt>
                <c:pt idx="1082">
                  <c:v>7.5312314033508301</c:v>
                </c:pt>
                <c:pt idx="1083">
                  <c:v>7.6320891380310103</c:v>
                </c:pt>
                <c:pt idx="1084">
                  <c:v>7.21579933166504</c:v>
                </c:pt>
                <c:pt idx="1085">
                  <c:v>6.3096985816955602</c:v>
                </c:pt>
                <c:pt idx="1086">
                  <c:v>4.9916872978210396</c:v>
                </c:pt>
                <c:pt idx="1087">
                  <c:v>3.38557696342468</c:v>
                </c:pt>
                <c:pt idx="1088">
                  <c:v>1.6505469083786</c:v>
                </c:pt>
                <c:pt idx="1089" formatCode="0.00E+00">
                  <c:v>-3.5095814615488101E-2</c:v>
                </c:pt>
                <c:pt idx="1090">
                  <c:v>-1.49427354335785</c:v>
                </c:pt>
                <c:pt idx="1091">
                  <c:v>-2.5723004341125502</c:v>
                </c:pt>
                <c:pt idx="1092">
                  <c:v>-3.15544581413269</c:v>
                </c:pt>
                <c:pt idx="1093">
                  <c:v>-3.1840181350707999</c:v>
                </c:pt>
                <c:pt idx="1094">
                  <c:v>-2.6582956314086901</c:v>
                </c:pt>
                <c:pt idx="1095">
                  <c:v>-1.63690268993378</c:v>
                </c:pt>
                <c:pt idx="1096">
                  <c:v>-0.22851128876209301</c:v>
                </c:pt>
                <c:pt idx="1097">
                  <c:v>1.4213514328002901</c:v>
                </c:pt>
                <c:pt idx="1098">
                  <c:v>3.1461088657379199</c:v>
                </c:pt>
                <c:pt idx="1099">
                  <c:v>4.7746400833129901</c:v>
                </c:pt>
                <c:pt idx="1100">
                  <c:v>6.1470961570739799</c:v>
                </c:pt>
                <c:pt idx="1101">
                  <c:v>7.1292591094970703</c:v>
                </c:pt>
                <c:pt idx="1102">
                  <c:v>7.6248645782470703</c:v>
                </c:pt>
                <c:pt idx="1103">
                  <c:v>7.5851511955261204</c:v>
                </c:pt>
                <c:pt idx="1104">
                  <c:v>7.0145893096923801</c:v>
                </c:pt>
                <c:pt idx="1105">
                  <c:v>5.9715147018432599</c:v>
                </c:pt>
                <c:pt idx="1106">
                  <c:v>4.5629792213439897</c:v>
                </c:pt>
                <c:pt idx="1107">
                  <c:v>2.93409371376038</c:v>
                </c:pt>
                <c:pt idx="1108">
                  <c:v>1.2529385089874301</c:v>
                </c:pt>
                <c:pt idx="1109">
                  <c:v>-0.30721437931060802</c:v>
                </c:pt>
                <c:pt idx="1110">
                  <c:v>-1.5865184068679801</c:v>
                </c:pt>
                <c:pt idx="1111">
                  <c:v>-2.4560518264770499</c:v>
                </c:pt>
                <c:pt idx="1112">
                  <c:v>-2.8319630622863801</c:v>
                </c:pt>
                <c:pt idx="1113">
                  <c:v>-2.6840145587921098</c:v>
                </c:pt>
                <c:pt idx="1114">
                  <c:v>-2.0372366905212398</c:v>
                </c:pt>
                <c:pt idx="1115">
                  <c:v>-0.96679836511612005</c:v>
                </c:pt>
                <c:pt idx="1116">
                  <c:v>0.41222020983696001</c:v>
                </c:pt>
                <c:pt idx="1117">
                  <c:v>1.95814716815948</c:v>
                </c:pt>
                <c:pt idx="1118">
                  <c:v>3.5173630714416499</c:v>
                </c:pt>
                <c:pt idx="1119">
                  <c:v>4.9389491081237802</c:v>
                </c:pt>
                <c:pt idx="1120">
                  <c:v>6.0884504318237296</c:v>
                </c:pt>
                <c:pt idx="1121">
                  <c:v>6.8599357604980504</c:v>
                </c:pt>
                <c:pt idx="1122">
                  <c:v>7.1855726242065403</c:v>
                </c:pt>
                <c:pt idx="1123">
                  <c:v>7.0417957305908203</c:v>
                </c:pt>
                <c:pt idx="1124">
                  <c:v>6.4510612487793004</c:v>
                </c:pt>
                <c:pt idx="1125">
                  <c:v>5.47882080078125</c:v>
                </c:pt>
                <c:pt idx="1126">
                  <c:v>4.2259240150451696</c:v>
                </c:pt>
                <c:pt idx="1127">
                  <c:v>2.8174860477447501</c:v>
                </c:pt>
                <c:pt idx="1128">
                  <c:v>1.3897842168807999</c:v>
                </c:pt>
                <c:pt idx="1129" formatCode="0.00E+00">
                  <c:v>7.6716668903827695E-2</c:v>
                </c:pt>
                <c:pt idx="1130">
                  <c:v>-1.00280237197876</c:v>
                </c:pt>
                <c:pt idx="1131">
                  <c:v>-1.7554845809936499</c:v>
                </c:pt>
                <c:pt idx="1132">
                  <c:v>-2.1215744018554701</c:v>
                </c:pt>
                <c:pt idx="1133">
                  <c:v>-2.07939648628235</c:v>
                </c:pt>
                <c:pt idx="1134">
                  <c:v>-1.6461296081543</c:v>
                </c:pt>
                <c:pt idx="1135">
                  <c:v>-0.87475222349166903</c:v>
                </c:pt>
                <c:pt idx="1136">
                  <c:v>0.152391612529755</c:v>
                </c:pt>
                <c:pt idx="1137">
                  <c:v>1.3325724601745601</c:v>
                </c:pt>
                <c:pt idx="1138">
                  <c:v>2.5531365871429399</c:v>
                </c:pt>
                <c:pt idx="1139">
                  <c:v>3.7024261951446502</c:v>
                </c:pt>
                <c:pt idx="1140">
                  <c:v>4.6801910400390598</c:v>
                </c:pt>
                <c:pt idx="1141">
                  <c:v>5.40657711029053</c:v>
                </c:pt>
                <c:pt idx="1142">
                  <c:v>5.8288640975952104</c:v>
                </c:pt>
                <c:pt idx="1143">
                  <c:v>5.9252376556396502</c:v>
                </c:pt>
                <c:pt idx="1144">
                  <c:v>5.7051658630371103</c:v>
                </c:pt>
                <c:pt idx="1145">
                  <c:v>5.2063503265380904</c:v>
                </c:pt>
                <c:pt idx="1146">
                  <c:v>4.4888215065002397</c:v>
                </c:pt>
                <c:pt idx="1147">
                  <c:v>3.6273858547210698</c:v>
                </c:pt>
                <c:pt idx="1148">
                  <c:v>2.70362520217896</c:v>
                </c:pt>
                <c:pt idx="1149">
                  <c:v>1.79846262931824</c:v>
                </c:pt>
                <c:pt idx="1150">
                  <c:v>0.98566079139709495</c:v>
                </c:pt>
                <c:pt idx="1151">
                  <c:v>0.32637050747871399</c:v>
                </c:pt>
                <c:pt idx="1152">
                  <c:v>-0.13517373800277699</c:v>
                </c:pt>
                <c:pt idx="1153">
                  <c:v>-0.37450000643730202</c:v>
                </c:pt>
                <c:pt idx="1154">
                  <c:v>-0.38792571425437899</c:v>
                </c:pt>
                <c:pt idx="1155">
                  <c:v>-0.191531136631966</c:v>
                </c:pt>
                <c:pt idx="1156">
                  <c:v>0.18178722262382499</c:v>
                </c:pt>
                <c:pt idx="1157">
                  <c:v>0.68675869703292802</c:v>
                </c:pt>
                <c:pt idx="1158">
                  <c:v>1.27111303806305</c:v>
                </c:pt>
                <c:pt idx="1159">
                  <c:v>1.8812603950500499</c:v>
                </c:pt>
                <c:pt idx="1160">
                  <c:v>2.4676177501678498</c:v>
                </c:pt>
                <c:pt idx="1161">
                  <c:v>2.9888725280761701</c:v>
                </c:pt>
                <c:pt idx="1162">
                  <c:v>3.41461086273193</c:v>
                </c:pt>
                <c:pt idx="1163">
                  <c:v>3.7260890007018999</c:v>
                </c:pt>
                <c:pt idx="1164">
                  <c:v>3.91541576385498</c:v>
                </c:pt>
                <c:pt idx="1165">
                  <c:v>3.9837718009948699</c:v>
                </c:pt>
                <c:pt idx="1166">
                  <c:v>3.93937015533447</c:v>
                </c:pt>
                <c:pt idx="1167">
                  <c:v>3.7956094741821298</c:v>
                </c:pt>
                <c:pt idx="1168">
                  <c:v>3.5695173740386998</c:v>
                </c:pt>
                <c:pt idx="1169">
                  <c:v>3.2802970409393302</c:v>
                </c:pt>
                <c:pt idx="1170">
                  <c:v>2.9480123519897501</c:v>
                </c:pt>
                <c:pt idx="1171">
                  <c:v>2.59242463111877</c:v>
                </c:pt>
                <c:pt idx="1172">
                  <c:v>2.2323269844055198</c:v>
                </c:pt>
                <c:pt idx="1173">
                  <c:v>1.88543057441711</c:v>
                </c:pt>
                <c:pt idx="1174">
                  <c:v>1.5686380863189699</c:v>
                </c:pt>
                <c:pt idx="1175">
                  <c:v>1.2982264757156401</c:v>
                </c:pt>
                <c:pt idx="1176">
                  <c:v>1.0895622968673699</c:v>
                </c:pt>
                <c:pt idx="1177">
                  <c:v>0.95621359348297097</c:v>
                </c:pt>
                <c:pt idx="1178">
                  <c:v>0.90862250328063998</c:v>
                </c:pt>
                <c:pt idx="1179">
                  <c:v>0.95269709825515803</c:v>
                </c:pt>
                <c:pt idx="1180">
                  <c:v>1.0886799097061199</c:v>
                </c:pt>
                <c:pt idx="1181">
                  <c:v>1.3105823993682899</c:v>
                </c:pt>
                <c:pt idx="1182">
                  <c:v>1.60626816749573</c:v>
                </c:pt>
                <c:pt idx="1183">
                  <c:v>1.95807433128357</c:v>
                </c:pt>
                <c:pt idx="1184">
                  <c:v>2.34383296966553</c:v>
                </c:pt>
                <c:pt idx="1185">
                  <c:v>2.7380738258361799</c:v>
                </c:pt>
                <c:pt idx="1186">
                  <c:v>3.1133549213409402</c:v>
                </c:pt>
                <c:pt idx="1187">
                  <c:v>3.4417188167571999</c:v>
                </c:pt>
                <c:pt idx="1188">
                  <c:v>3.6964058876037602</c:v>
                </c:pt>
                <c:pt idx="1189">
                  <c:v>3.8537626266479501</c:v>
                </c:pt>
                <c:pt idx="1190">
                  <c:v>3.8955264091491699</c:v>
                </c:pt>
                <c:pt idx="1191">
                  <c:v>3.8111257553100599</c:v>
                </c:pt>
                <c:pt idx="1192">
                  <c:v>3.5997228622436501</c:v>
                </c:pt>
                <c:pt idx="1193">
                  <c:v>3.2715466022491499</c:v>
                </c:pt>
                <c:pt idx="1194">
                  <c:v>2.8480818271636998</c:v>
                </c:pt>
                <c:pt idx="1195">
                  <c:v>2.3609309196472199</c:v>
                </c:pt>
                <c:pt idx="1196">
                  <c:v>1.84935462474823</c:v>
                </c:pt>
                <c:pt idx="1197">
                  <c:v>1.3568081855773899</c:v>
                </c:pt>
                <c:pt idx="1198">
                  <c:v>0.92691248655319203</c:v>
                </c:pt>
                <c:pt idx="1199">
                  <c:v>0.59935754537582397</c:v>
                </c:pt>
                <c:pt idx="1200">
                  <c:v>0.40615510940551802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05-4247-BA52-4CEDD64F3091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Yaw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Sheet2!$A$2:$A$1202</c:f>
              <c:numCache>
                <c:formatCode>General</c:formatCode>
                <c:ptCount val="12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</c:numCache>
            </c:numRef>
          </c:xVal>
          <c:yVal>
            <c:numRef>
              <c:f>Sheet2!$D$2:$D$1202</c:f>
              <c:numCache>
                <c:formatCode>General</c:formatCode>
                <c:ptCount val="1201"/>
                <c:pt idx="0">
                  <c:v>-0.184101387858391</c:v>
                </c:pt>
                <c:pt idx="1">
                  <c:v>-0.18965928256511699</c:v>
                </c:pt>
                <c:pt idx="2">
                  <c:v>-0.20396032929420499</c:v>
                </c:pt>
                <c:pt idx="3">
                  <c:v>-0.22250473499298101</c:v>
                </c:pt>
                <c:pt idx="4">
                  <c:v>-0.24035887420177501</c:v>
                </c:pt>
                <c:pt idx="5">
                  <c:v>-0.25323945283889798</c:v>
                </c:pt>
                <c:pt idx="6">
                  <c:v>-0.258309066295624</c:v>
                </c:pt>
                <c:pt idx="7">
                  <c:v>-0.25447079539299</c:v>
                </c:pt>
                <c:pt idx="8">
                  <c:v>-0.242234095931053</c:v>
                </c:pt>
                <c:pt idx="9">
                  <c:v>-0.22332039475441001</c:v>
                </c:pt>
                <c:pt idx="10">
                  <c:v>-0.20018126070499401</c:v>
                </c:pt>
                <c:pt idx="11">
                  <c:v>-0.1755351126194</c:v>
                </c:pt>
                <c:pt idx="12">
                  <c:v>-0.151974156498909</c:v>
                </c:pt>
                <c:pt idx="13">
                  <c:v>-0.13163799047470101</c:v>
                </c:pt>
                <c:pt idx="14">
                  <c:v>-0.11597140878439</c:v>
                </c:pt>
                <c:pt idx="15">
                  <c:v>-0.105613119900227</c:v>
                </c:pt>
                <c:pt idx="16">
                  <c:v>-0.100434117019176</c:v>
                </c:pt>
                <c:pt idx="17" formatCode="0.00E+00">
                  <c:v>-9.9587820470333099E-2</c:v>
                </c:pt>
                <c:pt idx="18">
                  <c:v>-0.101696603000164</c:v>
                </c:pt>
                <c:pt idx="19">
                  <c:v>-0.10497057437896699</c:v>
                </c:pt>
                <c:pt idx="20">
                  <c:v>-0.107501603662968</c:v>
                </c:pt>
                <c:pt idx="21">
                  <c:v>-0.107607707381248</c:v>
                </c:pt>
                <c:pt idx="22">
                  <c:v>-0.104183107614517</c:v>
                </c:pt>
                <c:pt idx="23" formatCode="0.00E+00">
                  <c:v>-9.6942298114299802E-2</c:v>
                </c:pt>
                <c:pt idx="24" formatCode="0.00E+00">
                  <c:v>-8.6358495056629195E-2</c:v>
                </c:pt>
                <c:pt idx="25" formatCode="0.00E+00">
                  <c:v>-7.3442786931991605E-2</c:v>
                </c:pt>
                <c:pt idx="26" formatCode="0.00E+00">
                  <c:v>-5.9462018311023698E-2</c:v>
                </c:pt>
                <c:pt idx="27" formatCode="0.00E+00">
                  <c:v>-4.5748986303806298E-2</c:v>
                </c:pt>
                <c:pt idx="28" formatCode="0.00E+00">
                  <c:v>-3.3525358885526699E-2</c:v>
                </c:pt>
                <c:pt idx="29" formatCode="0.00E+00">
                  <c:v>-2.3681132122874302E-2</c:v>
                </c:pt>
                <c:pt idx="30" formatCode="0.00E+00">
                  <c:v>-1.6677739098668098E-2</c:v>
                </c:pt>
                <c:pt idx="31" formatCode="0.00E+00">
                  <c:v>-1.24188791960478E-2</c:v>
                </c:pt>
                <c:pt idx="32" formatCode="0.00E+00">
                  <c:v>-1.02713871747255E-2</c:v>
                </c:pt>
                <c:pt idx="33" formatCode="0.00E+00">
                  <c:v>-9.1350097209215199E-3</c:v>
                </c:pt>
                <c:pt idx="34" formatCode="0.00E+00">
                  <c:v>-7.7300793491303903E-3</c:v>
                </c:pt>
                <c:pt idx="35" formatCode="0.00E+00">
                  <c:v>-4.8376582562923397E-3</c:v>
                </c:pt>
                <c:pt idx="36" formatCode="0.00E+00">
                  <c:v>4.8671991680748799E-4</c:v>
                </c:pt>
                <c:pt idx="37" formatCode="0.00E+00">
                  <c:v>8.8076600804925E-3</c:v>
                </c:pt>
                <c:pt idx="38" formatCode="0.00E+00">
                  <c:v>2.02258843928576E-2</c:v>
                </c:pt>
                <c:pt idx="39" formatCode="0.00E+00">
                  <c:v>3.4349024295806899E-2</c:v>
                </c:pt>
                <c:pt idx="40" formatCode="0.00E+00">
                  <c:v>5.0338257104158401E-2</c:v>
                </c:pt>
                <c:pt idx="41" formatCode="0.00E+00">
                  <c:v>6.7116774618625599E-2</c:v>
                </c:pt>
                <c:pt idx="42" formatCode="0.00E+00">
                  <c:v>8.3519063889980302E-2</c:v>
                </c:pt>
                <c:pt idx="43" formatCode="0.00E+00">
                  <c:v>9.8478324711322798E-2</c:v>
                </c:pt>
                <c:pt idx="44">
                  <c:v>0.111169621348381</c:v>
                </c:pt>
                <c:pt idx="45">
                  <c:v>0.121025867760181</c:v>
                </c:pt>
                <c:pt idx="46">
                  <c:v>0.12775158882141099</c:v>
                </c:pt>
                <c:pt idx="47">
                  <c:v>0.13133887946605699</c:v>
                </c:pt>
                <c:pt idx="48">
                  <c:v>0.13212862610817</c:v>
                </c:pt>
                <c:pt idx="49">
                  <c:v>0.13081966340541801</c:v>
                </c:pt>
                <c:pt idx="50">
                  <c:v>0.12835444509983099</c:v>
                </c:pt>
                <c:pt idx="51">
                  <c:v>0.12575425207614899</c:v>
                </c:pt>
                <c:pt idx="52">
                  <c:v>0.12403535842895499</c:v>
                </c:pt>
                <c:pt idx="53">
                  <c:v>0.12410966306924801</c:v>
                </c:pt>
                <c:pt idx="54">
                  <c:v>0.126764461398125</c:v>
                </c:pt>
                <c:pt idx="55">
                  <c:v>0.132644668221474</c:v>
                </c:pt>
                <c:pt idx="56">
                  <c:v>0.14211980998516099</c:v>
                </c:pt>
                <c:pt idx="57">
                  <c:v>0.15513832867145499</c:v>
                </c:pt>
                <c:pt idx="58">
                  <c:v>0.17122262716293299</c:v>
                </c:pt>
                <c:pt idx="59">
                  <c:v>0.18957686424255399</c:v>
                </c:pt>
                <c:pt idx="60">
                  <c:v>0.20926484465599099</c:v>
                </c:pt>
                <c:pt idx="61">
                  <c:v>0.229209333658218</c:v>
                </c:pt>
                <c:pt idx="62">
                  <c:v>0.24825459718704199</c:v>
                </c:pt>
                <c:pt idx="63">
                  <c:v>0.26515829563140902</c:v>
                </c:pt>
                <c:pt idx="64">
                  <c:v>0.27864852547645602</c:v>
                </c:pt>
                <c:pt idx="65">
                  <c:v>0.28756821155548101</c:v>
                </c:pt>
                <c:pt idx="66">
                  <c:v>0.29115137457847601</c:v>
                </c:pt>
                <c:pt idx="67">
                  <c:v>0.289237171411514</c:v>
                </c:pt>
                <c:pt idx="68">
                  <c:v>0.28237974643707298</c:v>
                </c:pt>
                <c:pt idx="69">
                  <c:v>0.27181002497673001</c:v>
                </c:pt>
                <c:pt idx="70">
                  <c:v>0.25931006669998202</c:v>
                </c:pt>
                <c:pt idx="71">
                  <c:v>0.24709968268871299</c:v>
                </c:pt>
                <c:pt idx="72">
                  <c:v>0.23752570152282701</c:v>
                </c:pt>
                <c:pt idx="73">
                  <c:v>0.23272885382175401</c:v>
                </c:pt>
                <c:pt idx="74">
                  <c:v>0.23425047099590299</c:v>
                </c:pt>
                <c:pt idx="75">
                  <c:v>0.24275954067707101</c:v>
                </c:pt>
                <c:pt idx="76">
                  <c:v>0.25800588726997398</c:v>
                </c:pt>
                <c:pt idx="77">
                  <c:v>0.27907410264015198</c:v>
                </c:pt>
                <c:pt idx="78">
                  <c:v>0.30467426776885997</c:v>
                </c:pt>
                <c:pt idx="79">
                  <c:v>0.33328729867935197</c:v>
                </c:pt>
                <c:pt idx="80">
                  <c:v>0.36307713389396701</c:v>
                </c:pt>
                <c:pt idx="81">
                  <c:v>0.39183247089385997</c:v>
                </c:pt>
                <c:pt idx="82">
                  <c:v>0.416986525058746</c:v>
                </c:pt>
                <c:pt idx="83">
                  <c:v>0.43590590357780501</c:v>
                </c:pt>
                <c:pt idx="84">
                  <c:v>0.44647946953773499</c:v>
                </c:pt>
                <c:pt idx="85">
                  <c:v>0.44752568006515497</c:v>
                </c:pt>
                <c:pt idx="86">
                  <c:v>0.439039826393127</c:v>
                </c:pt>
                <c:pt idx="87">
                  <c:v>0.422239810228348</c:v>
                </c:pt>
                <c:pt idx="88">
                  <c:v>0.39946904778480502</c:v>
                </c:pt>
                <c:pt idx="89">
                  <c:v>0.373898595571518</c:v>
                </c:pt>
                <c:pt idx="90">
                  <c:v>0.34905946254730202</c:v>
                </c:pt>
                <c:pt idx="91">
                  <c:v>0.32826992869377097</c:v>
                </c:pt>
                <c:pt idx="92">
                  <c:v>0.31400948762893699</c:v>
                </c:pt>
                <c:pt idx="93">
                  <c:v>0.30757960677146901</c:v>
                </c:pt>
                <c:pt idx="94">
                  <c:v>0.309122264385223</c:v>
                </c:pt>
                <c:pt idx="95">
                  <c:v>0.31791689991951</c:v>
                </c:pt>
                <c:pt idx="96">
                  <c:v>0.33269968628883401</c:v>
                </c:pt>
                <c:pt idx="97">
                  <c:v>0.35191297531127902</c:v>
                </c:pt>
                <c:pt idx="98">
                  <c:v>0.37403339147567699</c:v>
                </c:pt>
                <c:pt idx="99">
                  <c:v>0.39754992723464999</c:v>
                </c:pt>
                <c:pt idx="100">
                  <c:v>0.420883238315582</c:v>
                </c:pt>
                <c:pt idx="101">
                  <c:v>0.44248321652412398</c:v>
                </c:pt>
                <c:pt idx="102">
                  <c:v>0.46088165044784601</c:v>
                </c:pt>
                <c:pt idx="103">
                  <c:v>0.47473621368408198</c:v>
                </c:pt>
                <c:pt idx="104">
                  <c:v>0.48290893435478199</c:v>
                </c:pt>
                <c:pt idx="105">
                  <c:v>0.48463612794876099</c:v>
                </c:pt>
                <c:pt idx="106">
                  <c:v>0.47962510585784901</c:v>
                </c:pt>
                <c:pt idx="107">
                  <c:v>0.46826151013374301</c:v>
                </c:pt>
                <c:pt idx="108">
                  <c:v>0.45165902376174899</c:v>
                </c:pt>
                <c:pt idx="109">
                  <c:v>0.43160909414291398</c:v>
                </c:pt>
                <c:pt idx="110">
                  <c:v>0.41029015183448803</c:v>
                </c:pt>
                <c:pt idx="111">
                  <c:v>0.38986271619796797</c:v>
                </c:pt>
                <c:pt idx="112">
                  <c:v>0.37203034758567799</c:v>
                </c:pt>
                <c:pt idx="113">
                  <c:v>0.357756286859512</c:v>
                </c:pt>
                <c:pt idx="114">
                  <c:v>0.34716030955314597</c:v>
                </c:pt>
                <c:pt idx="115">
                  <c:v>0.33968856930732699</c:v>
                </c:pt>
                <c:pt idx="116">
                  <c:v>0.33453005552291898</c:v>
                </c:pt>
                <c:pt idx="117">
                  <c:v>0.33106598258018499</c:v>
                </c:pt>
                <c:pt idx="118">
                  <c:v>0.32920601963996898</c:v>
                </c:pt>
                <c:pt idx="119">
                  <c:v>0.32934114336967502</c:v>
                </c:pt>
                <c:pt idx="120">
                  <c:v>0.33193385601043701</c:v>
                </c:pt>
                <c:pt idx="121">
                  <c:v>0.33709216117858898</c:v>
                </c:pt>
                <c:pt idx="122">
                  <c:v>0.34434148669242898</c:v>
                </c:pt>
                <c:pt idx="123">
                  <c:v>0.35282325744628901</c:v>
                </c:pt>
                <c:pt idx="124">
                  <c:v>0.36149647831916798</c:v>
                </c:pt>
                <c:pt idx="125">
                  <c:v>0.36934056878089899</c:v>
                </c:pt>
                <c:pt idx="126">
                  <c:v>0.375464737415314</c:v>
                </c:pt>
                <c:pt idx="127">
                  <c:v>0.37920629978179898</c:v>
                </c:pt>
                <c:pt idx="128">
                  <c:v>0.38028711080551098</c:v>
                </c:pt>
                <c:pt idx="129">
                  <c:v>0.37892723083496099</c:v>
                </c:pt>
                <c:pt idx="130">
                  <c:v>0.37579426169395402</c:v>
                </c:pt>
                <c:pt idx="131">
                  <c:v>0.371780425310135</c:v>
                </c:pt>
                <c:pt idx="132">
                  <c:v>0.36754694581031799</c:v>
                </c:pt>
                <c:pt idx="133">
                  <c:v>0.36335089802741999</c:v>
                </c:pt>
                <c:pt idx="134">
                  <c:v>0.35895311832428001</c:v>
                </c:pt>
                <c:pt idx="135">
                  <c:v>0.35374847054481501</c:v>
                </c:pt>
                <c:pt idx="136">
                  <c:v>0.34699082374572798</c:v>
                </c:pt>
                <c:pt idx="137">
                  <c:v>0.33806708455085799</c:v>
                </c:pt>
                <c:pt idx="138">
                  <c:v>0.32665142416954002</c:v>
                </c:pt>
                <c:pt idx="139">
                  <c:v>0.31283766031265298</c:v>
                </c:pt>
                <c:pt idx="140">
                  <c:v>0.29714611172676098</c:v>
                </c:pt>
                <c:pt idx="141">
                  <c:v>0.28053361177444502</c:v>
                </c:pt>
                <c:pt idx="142">
                  <c:v>0.26435002684593201</c:v>
                </c:pt>
                <c:pt idx="143">
                  <c:v>0.25024893879890397</c:v>
                </c:pt>
                <c:pt idx="144">
                  <c:v>0.239934861660004</c:v>
                </c:pt>
                <c:pt idx="145">
                  <c:v>0.23479837179183999</c:v>
                </c:pt>
                <c:pt idx="146">
                  <c:v>0.235534057021141</c:v>
                </c:pt>
                <c:pt idx="147">
                  <c:v>0.242004334926605</c:v>
                </c:pt>
                <c:pt idx="148">
                  <c:v>0.25327670574188199</c:v>
                </c:pt>
                <c:pt idx="149">
                  <c:v>0.267922163009644</c:v>
                </c:pt>
                <c:pt idx="150">
                  <c:v>0.28434541821479797</c:v>
                </c:pt>
                <c:pt idx="151">
                  <c:v>0.30103147029876698</c:v>
                </c:pt>
                <c:pt idx="152">
                  <c:v>0.31672045588493303</c:v>
                </c:pt>
                <c:pt idx="153">
                  <c:v>0.33041059970855702</c:v>
                </c:pt>
                <c:pt idx="154">
                  <c:v>0.34138584136962902</c:v>
                </c:pt>
                <c:pt idx="155">
                  <c:v>0.34916445612907399</c:v>
                </c:pt>
                <c:pt idx="156">
                  <c:v>0.353494912385941</c:v>
                </c:pt>
                <c:pt idx="157">
                  <c:v>0.35433721542358398</c:v>
                </c:pt>
                <c:pt idx="158">
                  <c:v>0.35181093215942399</c:v>
                </c:pt>
                <c:pt idx="159">
                  <c:v>0.3461594581604</c:v>
                </c:pt>
                <c:pt idx="160">
                  <c:v>0.33779713511467002</c:v>
                </c:pt>
                <c:pt idx="161">
                  <c:v>0.327335804700851</c:v>
                </c:pt>
                <c:pt idx="162">
                  <c:v>0.31554174423217801</c:v>
                </c:pt>
                <c:pt idx="163">
                  <c:v>0.30326691269874601</c:v>
                </c:pt>
                <c:pt idx="164">
                  <c:v>0.29122561216354398</c:v>
                </c:pt>
                <c:pt idx="165">
                  <c:v>0.27970784902572599</c:v>
                </c:pt>
                <c:pt idx="166">
                  <c:v>0.26858645677566501</c:v>
                </c:pt>
                <c:pt idx="167">
                  <c:v>0.25735986232757602</c:v>
                </c:pt>
                <c:pt idx="168">
                  <c:v>0.24551838636398299</c:v>
                </c:pt>
                <c:pt idx="169">
                  <c:v>0.23286390304565399</c:v>
                </c:pt>
                <c:pt idx="170">
                  <c:v>0.21977078914642301</c:v>
                </c:pt>
                <c:pt idx="171">
                  <c:v>0.20734514296054801</c:v>
                </c:pt>
                <c:pt idx="172">
                  <c:v>0.197277337312698</c:v>
                </c:pt>
                <c:pt idx="173">
                  <c:v>0.19156742095947299</c:v>
                </c:pt>
                <c:pt idx="174">
                  <c:v>0.19209286570549</c:v>
                </c:pt>
                <c:pt idx="175">
                  <c:v>0.200018480420113</c:v>
                </c:pt>
                <c:pt idx="176">
                  <c:v>0.21539816260337799</c:v>
                </c:pt>
                <c:pt idx="177">
                  <c:v>0.23694321513176</c:v>
                </c:pt>
                <c:pt idx="178">
                  <c:v>0.26221731305122398</c:v>
                </c:pt>
                <c:pt idx="179">
                  <c:v>0.288078993558884</c:v>
                </c:pt>
                <c:pt idx="180">
                  <c:v>0.31134679913520802</c:v>
                </c:pt>
                <c:pt idx="181">
                  <c:v>0.32938575744628901</c:v>
                </c:pt>
                <c:pt idx="182">
                  <c:v>0.34046611189842202</c:v>
                </c:pt>
                <c:pt idx="183">
                  <c:v>0.343874901533127</c:v>
                </c:pt>
                <c:pt idx="184">
                  <c:v>0.33973446488380399</c:v>
                </c:pt>
                <c:pt idx="185">
                  <c:v>0.32879382371902499</c:v>
                </c:pt>
                <c:pt idx="186">
                  <c:v>0.31214258074760398</c:v>
                </c:pt>
                <c:pt idx="187">
                  <c:v>0.29097941517829901</c:v>
                </c:pt>
                <c:pt idx="188">
                  <c:v>0.26649257540702798</c:v>
                </c:pt>
                <c:pt idx="189">
                  <c:v>0.23977886140346499</c:v>
                </c:pt>
                <c:pt idx="190">
                  <c:v>0.21196731925010701</c:v>
                </c:pt>
                <c:pt idx="191">
                  <c:v>0.18439145386219</c:v>
                </c:pt>
                <c:pt idx="192">
                  <c:v>0.158793404698372</c:v>
                </c:pt>
                <c:pt idx="193">
                  <c:v>0.13740637898445099</c:v>
                </c:pt>
                <c:pt idx="194">
                  <c:v>0.122730255126953</c:v>
                </c:pt>
                <c:pt idx="195">
                  <c:v>0.11708121001720399</c:v>
                </c:pt>
                <c:pt idx="196">
                  <c:v>0.122011326253414</c:v>
                </c:pt>
                <c:pt idx="197">
                  <c:v>0.137865960597992</c:v>
                </c:pt>
                <c:pt idx="198">
                  <c:v>0.163502857089043</c:v>
                </c:pt>
                <c:pt idx="199">
                  <c:v>0.19629204273223899</c:v>
                </c:pt>
                <c:pt idx="200">
                  <c:v>0.23248122632503501</c:v>
                </c:pt>
                <c:pt idx="201">
                  <c:v>0.26778438687324502</c:v>
                </c:pt>
                <c:pt idx="202">
                  <c:v>0.29814094305038502</c:v>
                </c:pt>
                <c:pt idx="203">
                  <c:v>0.320420801639557</c:v>
                </c:pt>
                <c:pt idx="204">
                  <c:v>0.33294105529785201</c:v>
                </c:pt>
                <c:pt idx="205">
                  <c:v>0.33564725518226601</c:v>
                </c:pt>
                <c:pt idx="206">
                  <c:v>0.32990568876266502</c:v>
                </c:pt>
                <c:pt idx="207">
                  <c:v>0.31806015968322798</c:v>
                </c:pt>
                <c:pt idx="208">
                  <c:v>0.302699655294418</c:v>
                </c:pt>
                <c:pt idx="209">
                  <c:v>0.28604796528816201</c:v>
                </c:pt>
                <c:pt idx="210">
                  <c:v>0.26960110664367698</c:v>
                </c:pt>
                <c:pt idx="211">
                  <c:v>0.25405591726303101</c:v>
                </c:pt>
                <c:pt idx="212">
                  <c:v>0.23946361243724801</c:v>
                </c:pt>
                <c:pt idx="213">
                  <c:v>0.225546300411224</c:v>
                </c:pt>
                <c:pt idx="214">
                  <c:v>0.212064549326897</c:v>
                </c:pt>
                <c:pt idx="215">
                  <c:v>0.19917856156826</c:v>
                </c:pt>
                <c:pt idx="216">
                  <c:v>0.18764474987983701</c:v>
                </c:pt>
                <c:pt idx="217">
                  <c:v>0.178773283958435</c:v>
                </c:pt>
                <c:pt idx="218">
                  <c:v>0.173990458250046</c:v>
                </c:pt>
                <c:pt idx="219">
                  <c:v>0.17414121329784399</c:v>
                </c:pt>
                <c:pt idx="220">
                  <c:v>0.17901948094368</c:v>
                </c:pt>
                <c:pt idx="221">
                  <c:v>0.18720221519470201</c:v>
                </c:pt>
                <c:pt idx="222">
                  <c:v>0.19629354774951899</c:v>
                </c:pt>
                <c:pt idx="223">
                  <c:v>0.20351462066173601</c:v>
                </c:pt>
                <c:pt idx="224">
                  <c:v>0.20640678703784901</c:v>
                </c:pt>
                <c:pt idx="225">
                  <c:v>0.20348383486270899</c:v>
                </c:pt>
                <c:pt idx="226">
                  <c:v>0.19459491968154899</c:v>
                </c:pt>
                <c:pt idx="227">
                  <c:v>0.181008890271187</c:v>
                </c:pt>
                <c:pt idx="228">
                  <c:v>0.16502538323402399</c:v>
                </c:pt>
                <c:pt idx="229">
                  <c:v>0.149398922920227</c:v>
                </c:pt>
                <c:pt idx="230">
                  <c:v>0.13656803965568501</c:v>
                </c:pt>
                <c:pt idx="231">
                  <c:v>0.128024086356163</c:v>
                </c:pt>
                <c:pt idx="232">
                  <c:v>0.123887106776238</c:v>
                </c:pt>
                <c:pt idx="233">
                  <c:v>0.12296759337186799</c:v>
                </c:pt>
                <c:pt idx="234">
                  <c:v>0.123171657323837</c:v>
                </c:pt>
                <c:pt idx="235">
                  <c:v>0.122196204960346</c:v>
                </c:pt>
                <c:pt idx="236">
                  <c:v>0.118239380419254</c:v>
                </c:pt>
                <c:pt idx="237">
                  <c:v>0.110361538827419</c:v>
                </c:pt>
                <c:pt idx="238" formatCode="0.00E+00">
                  <c:v>9.8613448441028595E-2</c:v>
                </c:pt>
                <c:pt idx="239" formatCode="0.00E+00">
                  <c:v>8.3760261535644503E-2</c:v>
                </c:pt>
                <c:pt idx="240" formatCode="0.00E+00">
                  <c:v>6.6915847361087799E-2</c:v>
                </c:pt>
                <c:pt idx="241" formatCode="0.00E+00">
                  <c:v>4.9134273082017899E-2</c:v>
                </c:pt>
                <c:pt idx="242" formatCode="0.00E+00">
                  <c:v>3.1135665252804801E-2</c:v>
                </c:pt>
                <c:pt idx="243" formatCode="0.00E+00">
                  <c:v>1.3138679787516599E-2</c:v>
                </c:pt>
                <c:pt idx="244" formatCode="0.00E+00">
                  <c:v>-5.0526810809969902E-3</c:v>
                </c:pt>
                <c:pt idx="245" formatCode="0.00E+00">
                  <c:v>-2.3807091638445899E-2</c:v>
                </c:pt>
                <c:pt idx="246" formatCode="0.00E+00">
                  <c:v>-4.3262343853712103E-2</c:v>
                </c:pt>
                <c:pt idx="247" formatCode="0.00E+00">
                  <c:v>-6.2882721424102797E-2</c:v>
                </c:pt>
                <c:pt idx="248" formatCode="0.00E+00">
                  <c:v>-8.1391677260398906E-2</c:v>
                </c:pt>
                <c:pt idx="249" formatCode="0.00E+00">
                  <c:v>-9.6884168684482602E-2</c:v>
                </c:pt>
                <c:pt idx="250">
                  <c:v>-0.107316844165325</c:v>
                </c:pt>
                <c:pt idx="251">
                  <c:v>-0.111079797148705</c:v>
                </c:pt>
                <c:pt idx="252">
                  <c:v>-0.10749036073684699</c:v>
                </c:pt>
                <c:pt idx="253" formatCode="0.00E+00">
                  <c:v>-9.7071796655654893E-2</c:v>
                </c:pt>
                <c:pt idx="254" formatCode="0.00E+00">
                  <c:v>-8.1520572304725605E-2</c:v>
                </c:pt>
                <c:pt idx="255" formatCode="0.00E+00">
                  <c:v>-6.3402682542800903E-2</c:v>
                </c:pt>
                <c:pt idx="256" formatCode="0.00E+00">
                  <c:v>-4.5639660209417302E-2</c:v>
                </c:pt>
                <c:pt idx="257" formatCode="0.00E+00">
                  <c:v>-3.0949635431170502E-2</c:v>
                </c:pt>
                <c:pt idx="258" formatCode="0.00E+00">
                  <c:v>-2.1393362432718301E-2</c:v>
                </c:pt>
                <c:pt idx="259" formatCode="0.00E+00">
                  <c:v>-1.80638637393713E-2</c:v>
                </c:pt>
                <c:pt idx="260" formatCode="0.00E+00">
                  <c:v>-2.0934382453560801E-2</c:v>
                </c:pt>
                <c:pt idx="261" formatCode="0.00E+00">
                  <c:v>-2.8941569849848699E-2</c:v>
                </c:pt>
                <c:pt idx="262" formatCode="0.00E+00">
                  <c:v>-4.0280725806951502E-2</c:v>
                </c:pt>
                <c:pt idx="263" formatCode="0.00E+00">
                  <c:v>-5.29159940779209E-2</c:v>
                </c:pt>
                <c:pt idx="264" formatCode="0.00E+00">
                  <c:v>-6.51436448097229E-2</c:v>
                </c:pt>
                <c:pt idx="265" formatCode="0.00E+00">
                  <c:v>-7.5929030776023906E-2</c:v>
                </c:pt>
                <c:pt idx="266" formatCode="0.00E+00">
                  <c:v>-8.5111945867538494E-2</c:v>
                </c:pt>
                <c:pt idx="267" formatCode="0.00E+00">
                  <c:v>-9.3107983469963101E-2</c:v>
                </c:pt>
                <c:pt idx="268">
                  <c:v>-0.100527308881283</c:v>
                </c:pt>
                <c:pt idx="269">
                  <c:v>-0.107745118439198</c:v>
                </c:pt>
                <c:pt idx="270">
                  <c:v>-0.11463876068592101</c:v>
                </c:pt>
                <c:pt idx="271">
                  <c:v>-0.120540514588356</c:v>
                </c:pt>
                <c:pt idx="272">
                  <c:v>-0.124412201344967</c:v>
                </c:pt>
                <c:pt idx="273">
                  <c:v>-0.12515176832675901</c:v>
                </c:pt>
                <c:pt idx="274">
                  <c:v>-0.12186101824045199</c:v>
                </c:pt>
                <c:pt idx="275">
                  <c:v>-0.114084504544735</c:v>
                </c:pt>
                <c:pt idx="276">
                  <c:v>-0.101952403783798</c:v>
                </c:pt>
                <c:pt idx="277" formatCode="0.00E+00">
                  <c:v>-8.6288511753082303E-2</c:v>
                </c:pt>
                <c:pt idx="278" formatCode="0.00E+00">
                  <c:v>-6.8544983863830594E-2</c:v>
                </c:pt>
                <c:pt idx="279" formatCode="0.00E+00">
                  <c:v>-5.0537392497062697E-2</c:v>
                </c:pt>
                <c:pt idx="280" formatCode="0.00E+00">
                  <c:v>-3.4015882760286303E-2</c:v>
                </c:pt>
                <c:pt idx="281">
                  <c:v>-2.0308431237935999E-2</c:v>
                </c:pt>
                <c:pt idx="282" formatCode="0.00E+00">
                  <c:v>-1.0116780176758799E-2</c:v>
                </c:pt>
                <c:pt idx="283" formatCode="0.00E+00">
                  <c:v>-3.5658536944538398E-3</c:v>
                </c:pt>
                <c:pt idx="284" formatCode="0.00E+00">
                  <c:v>-4.9610878340899901E-4</c:v>
                </c:pt>
                <c:pt idx="285" formatCode="0.00E+00">
                  <c:v>-7.9908635234460202E-4</c:v>
                </c:pt>
                <c:pt idx="286" formatCode="0.00E+00">
                  <c:v>-4.6202149242162696E-3</c:v>
                </c:pt>
                <c:pt idx="287" formatCode="0.00E+00">
                  <c:v>-1.24680483713746E-2</c:v>
                </c:pt>
                <c:pt idx="288" formatCode="0.00E+00">
                  <c:v>-2.49637346714735E-2</c:v>
                </c:pt>
                <c:pt idx="289">
                  <c:v>-4.2630098760128E-2</c:v>
                </c:pt>
                <c:pt idx="290" formatCode="0.00E+00">
                  <c:v>-6.5542399883270305E-2</c:v>
                </c:pt>
                <c:pt idx="291" formatCode="0.00E+00">
                  <c:v>-9.2973694205284105E-2</c:v>
                </c:pt>
                <c:pt idx="292">
                  <c:v>-0.123117253184319</c:v>
                </c:pt>
                <c:pt idx="293">
                  <c:v>-0.15307456254959101</c:v>
                </c:pt>
                <c:pt idx="294">
                  <c:v>-0.179244965314865</c:v>
                </c:pt>
                <c:pt idx="295">
                  <c:v>-0.19800657033920299</c:v>
                </c:pt>
                <c:pt idx="296">
                  <c:v>-0.20660312473774001</c:v>
                </c:pt>
                <c:pt idx="297">
                  <c:v>-0.20385232567787201</c:v>
                </c:pt>
                <c:pt idx="298">
                  <c:v>-0.19040444493293801</c:v>
                </c:pt>
                <c:pt idx="299">
                  <c:v>-0.16858035326004001</c:v>
                </c:pt>
                <c:pt idx="300">
                  <c:v>-0.14175243675708801</c:v>
                </c:pt>
                <c:pt idx="301">
                  <c:v>-0.113611169159412</c:v>
                </c:pt>
                <c:pt idx="302">
                  <c:v>-8.7483711540699005E-2</c:v>
                </c:pt>
                <c:pt idx="303" formatCode="0.00E+00">
                  <c:v>-6.5854683518409701E-2</c:v>
                </c:pt>
                <c:pt idx="304" formatCode="0.00E+00">
                  <c:v>-5.0142534077167497E-2</c:v>
                </c:pt>
                <c:pt idx="305" formatCode="0.00E+00">
                  <c:v>-4.0780387818813303E-2</c:v>
                </c:pt>
                <c:pt idx="306" formatCode="0.00E+00">
                  <c:v>-3.7476498633623102E-2</c:v>
                </c:pt>
                <c:pt idx="307" formatCode="0.00E+00">
                  <c:v>-3.9541065692901597E-2</c:v>
                </c:pt>
                <c:pt idx="308" formatCode="0.00E+00">
                  <c:v>-4.6200659126043299E-2</c:v>
                </c:pt>
                <c:pt idx="309" formatCode="0.00E+00">
                  <c:v>-5.6781496852636303E-2</c:v>
                </c:pt>
                <c:pt idx="310" formatCode="0.00E+00">
                  <c:v>-7.0699483156204196E-2</c:v>
                </c:pt>
                <c:pt idx="311" formatCode="0.00E+00">
                  <c:v>-8.7347507476806599E-2</c:v>
                </c:pt>
                <c:pt idx="312">
                  <c:v>-0.105920873582363</c:v>
                </c:pt>
                <c:pt idx="313">
                  <c:v>-0.12529444694519001</c:v>
                </c:pt>
                <c:pt idx="314">
                  <c:v>-0.144028380513191</c:v>
                </c:pt>
                <c:pt idx="315">
                  <c:v>-0.16048106551170299</c:v>
                </c:pt>
                <c:pt idx="316">
                  <c:v>-0.1731026917696</c:v>
                </c:pt>
                <c:pt idx="317">
                  <c:v>-0.18067203462123901</c:v>
                </c:pt>
                <c:pt idx="318">
                  <c:v>-0.18240651488304099</c:v>
                </c:pt>
                <c:pt idx="319">
                  <c:v>-0.17808581888675701</c:v>
                </c:pt>
                <c:pt idx="320">
                  <c:v>-0.168045818805695</c:v>
                </c:pt>
                <c:pt idx="321">
                  <c:v>-0.153144136071205</c:v>
                </c:pt>
                <c:pt idx="322">
                  <c:v>-0.13463675975799599</c:v>
                </c:pt>
                <c:pt idx="323">
                  <c:v>-0.114124871790409</c:v>
                </c:pt>
                <c:pt idx="324" formatCode="0.00E+00">
                  <c:v>-9.3399651348590906E-2</c:v>
                </c:pt>
                <c:pt idx="325" formatCode="0.00E+00">
                  <c:v>-7.4087940156459794E-2</c:v>
                </c:pt>
                <c:pt idx="326" formatCode="0.00E+00">
                  <c:v>-5.7377263903617901E-2</c:v>
                </c:pt>
                <c:pt idx="327">
                  <c:v>-4.3898381292819998E-2</c:v>
                </c:pt>
                <c:pt idx="328" formatCode="0.00E+00">
                  <c:v>-3.3711727708578103E-2</c:v>
                </c:pt>
                <c:pt idx="329" formatCode="0.00E+00">
                  <c:v>-2.6506064459681501E-2</c:v>
                </c:pt>
                <c:pt idx="330" formatCode="0.00E+00">
                  <c:v>-2.1883049979805901E-2</c:v>
                </c:pt>
                <c:pt idx="331" formatCode="0.00E+00">
                  <c:v>-1.9568454474210701E-2</c:v>
                </c:pt>
                <c:pt idx="332" formatCode="0.00E+00">
                  <c:v>-1.9495220854878401E-2</c:v>
                </c:pt>
                <c:pt idx="333" formatCode="0.00E+00">
                  <c:v>-2.1872142329812098E-2</c:v>
                </c:pt>
                <c:pt idx="334" formatCode="0.00E+00">
                  <c:v>-2.70576402544975E-2</c:v>
                </c:pt>
                <c:pt idx="335" formatCode="0.00E+00">
                  <c:v>-3.5407062619924601E-2</c:v>
                </c:pt>
                <c:pt idx="336" formatCode="0.00E+00">
                  <c:v>-4.7029357403516797E-2</c:v>
                </c:pt>
                <c:pt idx="337" formatCode="0.00E+00">
                  <c:v>-6.1577484011650099E-2</c:v>
                </c:pt>
                <c:pt idx="338" formatCode="0.00E+00">
                  <c:v>-7.8115507960319505E-2</c:v>
                </c:pt>
                <c:pt idx="339" formatCode="0.00E+00">
                  <c:v>-9.5161363482475295E-2</c:v>
                </c:pt>
                <c:pt idx="340">
                  <c:v>-0.110915757715702</c:v>
                </c:pt>
                <c:pt idx="341">
                  <c:v>-0.12356965243816399</c:v>
                </c:pt>
                <c:pt idx="342">
                  <c:v>-0.13161140680313099</c:v>
                </c:pt>
                <c:pt idx="343">
                  <c:v>-0.134029775857925</c:v>
                </c:pt>
                <c:pt idx="344">
                  <c:v>-0.130402237176895</c:v>
                </c:pt>
                <c:pt idx="345">
                  <c:v>-0.12081960588693599</c:v>
                </c:pt>
                <c:pt idx="346">
                  <c:v>-0.105842664837837</c:v>
                </c:pt>
                <c:pt idx="347">
                  <c:v>-8.6396262049675002E-2</c:v>
                </c:pt>
                <c:pt idx="348" formatCode="0.00E+00">
                  <c:v>-6.3718535006046295E-2</c:v>
                </c:pt>
                <c:pt idx="349" formatCode="0.00E+00">
                  <c:v>-3.92483212053776E-2</c:v>
                </c:pt>
                <c:pt idx="350" formatCode="0.00E+00">
                  <c:v>-1.45102748647332E-2</c:v>
                </c:pt>
                <c:pt idx="351" formatCode="0.00E+00">
                  <c:v>9.0515278279781307E-3</c:v>
                </c:pt>
                <c:pt idx="352" formatCode="0.00E+00">
                  <c:v>3.01747284829617E-2</c:v>
                </c:pt>
                <c:pt idx="353" formatCode="0.00E+00">
                  <c:v>4.7852803021669402E-2</c:v>
                </c:pt>
                <c:pt idx="354" formatCode="0.00E+00">
                  <c:v>6.1321645975112901E-2</c:v>
                </c:pt>
                <c:pt idx="355" formatCode="0.00E+00">
                  <c:v>7.0091843605041504E-2</c:v>
                </c:pt>
                <c:pt idx="356">
                  <c:v>7.3908343911171001E-2</c:v>
                </c:pt>
                <c:pt idx="357" formatCode="0.00E+00">
                  <c:v>7.2819881141185802E-2</c:v>
                </c:pt>
                <c:pt idx="358" formatCode="0.00E+00">
                  <c:v>6.7220807075500502E-2</c:v>
                </c:pt>
                <c:pt idx="359" formatCode="0.00E+00">
                  <c:v>5.7790372520685203E-2</c:v>
                </c:pt>
                <c:pt idx="360" formatCode="0.00E+00">
                  <c:v>4.54616285860538E-2</c:v>
                </c:pt>
                <c:pt idx="361" formatCode="0.00E+00">
                  <c:v>3.1357485800981501E-2</c:v>
                </c:pt>
                <c:pt idx="362" formatCode="0.00E+00">
                  <c:v>1.6752002760767899E-2</c:v>
                </c:pt>
                <c:pt idx="363" formatCode="0.00E+00">
                  <c:v>3.10985883697867E-3</c:v>
                </c:pt>
                <c:pt idx="364" formatCode="0.00E+00">
                  <c:v>-7.9514421522617305E-3</c:v>
                </c:pt>
                <c:pt idx="365" formatCode="0.00E+00">
                  <c:v>-1.4691189862787699E-2</c:v>
                </c:pt>
                <c:pt idx="366" formatCode="0.00E+00">
                  <c:v>-1.55442617833614E-2</c:v>
                </c:pt>
                <c:pt idx="367" formatCode="0.00E+00">
                  <c:v>-9.3703288584947603E-3</c:v>
                </c:pt>
                <c:pt idx="368" formatCode="0.00E+00">
                  <c:v>4.20007016509771E-3</c:v>
                </c:pt>
                <c:pt idx="369" formatCode="0.00E+00">
                  <c:v>2.4578878656029701E-2</c:v>
                </c:pt>
                <c:pt idx="370" formatCode="0.00E+00">
                  <c:v>5.0120670348405803E-2</c:v>
                </c:pt>
                <c:pt idx="371" formatCode="0.00E+00">
                  <c:v>7.8364647924900097E-2</c:v>
                </c:pt>
                <c:pt idx="372">
                  <c:v>0.106418915092945</c:v>
                </c:pt>
                <c:pt idx="373">
                  <c:v>0.13150961697101601</c:v>
                </c:pt>
                <c:pt idx="374">
                  <c:v>0.151437997817993</c:v>
                </c:pt>
                <c:pt idx="375">
                  <c:v>0.164866328239441</c:v>
                </c:pt>
                <c:pt idx="376">
                  <c:v>0.171556577086449</c:v>
                </c:pt>
                <c:pt idx="377">
                  <c:v>0.17231197655201</c:v>
                </c:pt>
                <c:pt idx="378">
                  <c:v>0.16866408288478901</c:v>
                </c:pt>
                <c:pt idx="379">
                  <c:v>0.1624775826931</c:v>
                </c:pt>
                <c:pt idx="380">
                  <c:v>0.15545402467250799</c:v>
                </c:pt>
                <c:pt idx="381">
                  <c:v>0.148725941777229</c:v>
                </c:pt>
                <c:pt idx="382">
                  <c:v>0.14267469942569699</c:v>
                </c:pt>
                <c:pt idx="383">
                  <c:v>0.13700465857982599</c:v>
                </c:pt>
                <c:pt idx="384">
                  <c:v>0.130983546376228</c:v>
                </c:pt>
                <c:pt idx="385">
                  <c:v>0.123762764036655</c:v>
                </c:pt>
                <c:pt idx="386">
                  <c:v>0.11465334147214901</c:v>
                </c:pt>
                <c:pt idx="387">
                  <c:v>0.10336285084485999</c:v>
                </c:pt>
                <c:pt idx="388" formatCode="0.00E+00">
                  <c:v>9.0121604502201094E-2</c:v>
                </c:pt>
                <c:pt idx="389" formatCode="0.00E+00">
                  <c:v>7.5741037726402297E-2</c:v>
                </c:pt>
                <c:pt idx="390" formatCode="0.00E+00">
                  <c:v>6.1497569084167501E-2</c:v>
                </c:pt>
                <c:pt idx="391" formatCode="0.00E+00">
                  <c:v>4.88766320049763E-2</c:v>
                </c:pt>
                <c:pt idx="392" formatCode="0.00E+00">
                  <c:v>3.9176046848297098E-2</c:v>
                </c:pt>
                <c:pt idx="393" formatCode="0.00E+00">
                  <c:v>3.3130262047052397E-2</c:v>
                </c:pt>
                <c:pt idx="394" formatCode="0.00E+00">
                  <c:v>3.0681680887937501E-2</c:v>
                </c:pt>
                <c:pt idx="395" formatCode="0.00E+00">
                  <c:v>3.09675075113773E-2</c:v>
                </c:pt>
                <c:pt idx="396" formatCode="0.00E+00">
                  <c:v>3.2447855919599498E-2</c:v>
                </c:pt>
                <c:pt idx="397" formatCode="0.00E+00">
                  <c:v>3.3342778682708699E-2</c:v>
                </c:pt>
                <c:pt idx="398" formatCode="0.00E+00">
                  <c:v>3.2110743224620798E-2</c:v>
                </c:pt>
                <c:pt idx="399" formatCode="0.00E+00">
                  <c:v>2.7785783633589699E-2</c:v>
                </c:pt>
                <c:pt idx="400" formatCode="0.00E+00">
                  <c:v>2.0230177789926501E-2</c:v>
                </c:pt>
                <c:pt idx="401" formatCode="0.00E+00">
                  <c:v>9.9800201132893597E-3</c:v>
                </c:pt>
                <c:pt idx="402" formatCode="0.00E+00">
                  <c:v>-1.8876420799642799E-3</c:v>
                </c:pt>
                <c:pt idx="403" formatCode="0.00E+00">
                  <c:v>-1.41510767862201E-2</c:v>
                </c:pt>
                <c:pt idx="404" formatCode="0.00E+00">
                  <c:v>-2.57963985204697E-2</c:v>
                </c:pt>
                <c:pt idx="405" formatCode="0.00E+00">
                  <c:v>-3.6306723952293403E-2</c:v>
                </c:pt>
                <c:pt idx="406" formatCode="0.00E+00">
                  <c:v>-4.5773688703775399E-2</c:v>
                </c:pt>
                <c:pt idx="407" formatCode="0.00E+00">
                  <c:v>-5.4857086390256903E-2</c:v>
                </c:pt>
                <c:pt idx="408" formatCode="0.00E+00">
                  <c:v>-6.4508765935897799E-2</c:v>
                </c:pt>
                <c:pt idx="409" formatCode="0.00E+00">
                  <c:v>-7.5465977191925104E-2</c:v>
                </c:pt>
                <c:pt idx="410" formatCode="0.00E+00">
                  <c:v>-8.7843425571918501E-2</c:v>
                </c:pt>
                <c:pt idx="411">
                  <c:v>-0.100947380065918</c:v>
                </c:pt>
                <c:pt idx="412">
                  <c:v>-0.113500669598579</c:v>
                </c:pt>
                <c:pt idx="413">
                  <c:v>-0.12404241412878</c:v>
                </c:pt>
                <c:pt idx="414">
                  <c:v>-0.13164117932319599</c:v>
                </c:pt>
                <c:pt idx="415">
                  <c:v>-0.13647691905498499</c:v>
                </c:pt>
                <c:pt idx="416">
                  <c:v>-0.140155553817749</c:v>
                </c:pt>
                <c:pt idx="417">
                  <c:v>-0.14546716213226299</c:v>
                </c:pt>
                <c:pt idx="418">
                  <c:v>-0.155566871166229</c:v>
                </c:pt>
                <c:pt idx="419">
                  <c:v>-0.17299248278141</c:v>
                </c:pt>
                <c:pt idx="420">
                  <c:v>-0.19882544875145</c:v>
                </c:pt>
                <c:pt idx="421">
                  <c:v>-0.23229308426380199</c:v>
                </c:pt>
                <c:pt idx="422">
                  <c:v>-0.27079895138740501</c:v>
                </c:pt>
                <c:pt idx="423">
                  <c:v>-0.31049033999443099</c:v>
                </c:pt>
                <c:pt idx="424">
                  <c:v>-0.34719002246856701</c:v>
                </c:pt>
                <c:pt idx="425">
                  <c:v>-0.37742629647254899</c:v>
                </c:pt>
                <c:pt idx="426">
                  <c:v>-0.39921474456787098</c:v>
                </c:pt>
                <c:pt idx="427">
                  <c:v>-0.41244173049926802</c:v>
                </c:pt>
                <c:pt idx="428">
                  <c:v>-0.41871824860572798</c:v>
                </c:pt>
                <c:pt idx="429">
                  <c:v>-0.42079231142997697</c:v>
                </c:pt>
                <c:pt idx="430">
                  <c:v>-0.421804219484329</c:v>
                </c:pt>
                <c:pt idx="431">
                  <c:v>-0.42453536391258201</c:v>
                </c:pt>
                <c:pt idx="432">
                  <c:v>-0.431020677089691</c:v>
                </c:pt>
                <c:pt idx="433">
                  <c:v>-0.44233053922653198</c:v>
                </c:pt>
                <c:pt idx="434">
                  <c:v>-0.45863860845565801</c:v>
                </c:pt>
                <c:pt idx="435">
                  <c:v>-0.47947630286216703</c:v>
                </c:pt>
                <c:pt idx="436">
                  <c:v>-0.50408565998077404</c:v>
                </c:pt>
                <c:pt idx="437">
                  <c:v>-0.53177785873413097</c:v>
                </c:pt>
                <c:pt idx="438">
                  <c:v>-0.56223011016845703</c:v>
                </c:pt>
                <c:pt idx="439">
                  <c:v>-0.59539544582366899</c:v>
                </c:pt>
                <c:pt idx="440">
                  <c:v>-0.63132357597351096</c:v>
                </c:pt>
                <c:pt idx="441">
                  <c:v>-0.66979277133941695</c:v>
                </c:pt>
                <c:pt idx="442">
                  <c:v>-0.710016310214996</c:v>
                </c:pt>
                <c:pt idx="443">
                  <c:v>-0.75048011541366599</c:v>
                </c:pt>
                <c:pt idx="444">
                  <c:v>-0.78910005092620905</c:v>
                </c:pt>
                <c:pt idx="445">
                  <c:v>-0.82362490892410301</c:v>
                </c:pt>
                <c:pt idx="446">
                  <c:v>-0.85214853286743197</c:v>
                </c:pt>
                <c:pt idx="447">
                  <c:v>-0.87361341714858998</c:v>
                </c:pt>
                <c:pt idx="448">
                  <c:v>-0.88803189992904696</c:v>
                </c:pt>
                <c:pt idx="449">
                  <c:v>-0.896531581878662</c:v>
                </c:pt>
                <c:pt idx="450">
                  <c:v>-0.90108788013458296</c:v>
                </c:pt>
                <c:pt idx="451">
                  <c:v>-0.90413743257522605</c:v>
                </c:pt>
                <c:pt idx="452">
                  <c:v>-0.90822213888168302</c:v>
                </c:pt>
                <c:pt idx="453">
                  <c:v>-0.91551524400711104</c:v>
                </c:pt>
                <c:pt idx="454">
                  <c:v>-0.92748814821243297</c:v>
                </c:pt>
                <c:pt idx="455">
                  <c:v>-0.94451177120208796</c:v>
                </c:pt>
                <c:pt idx="456">
                  <c:v>-0.96580177545547496</c:v>
                </c:pt>
                <c:pt idx="457">
                  <c:v>-0.989590704441071</c:v>
                </c:pt>
                <c:pt idx="458">
                  <c:v>-1.01363909244537</c:v>
                </c:pt>
                <c:pt idx="459">
                  <c:v>-1.0358678102493299</c:v>
                </c:pt>
                <c:pt idx="460">
                  <c:v>-1.05500864982605</c:v>
                </c:pt>
                <c:pt idx="461">
                  <c:v>-1.0708991289138801</c:v>
                </c:pt>
                <c:pt idx="462">
                  <c:v>-1.0843526124954199</c:v>
                </c:pt>
                <c:pt idx="463">
                  <c:v>-1.0967943668365501</c:v>
                </c:pt>
                <c:pt idx="464">
                  <c:v>-1.1096376180648799</c:v>
                </c:pt>
                <c:pt idx="465">
                  <c:v>-1.1238813400268599</c:v>
                </c:pt>
                <c:pt idx="466">
                  <c:v>-1.14004302024841</c:v>
                </c:pt>
                <c:pt idx="467">
                  <c:v>-1.1582130193710301</c:v>
                </c:pt>
                <c:pt idx="468">
                  <c:v>-1.17829930782318</c:v>
                </c:pt>
                <c:pt idx="469">
                  <c:v>-1.2001929283142101</c:v>
                </c:pt>
                <c:pt idx="470">
                  <c:v>-1.22387635707855</c:v>
                </c:pt>
                <c:pt idx="471">
                  <c:v>-1.2493873834610001</c:v>
                </c:pt>
                <c:pt idx="472">
                  <c:v>-1.2767635583877599</c:v>
                </c:pt>
                <c:pt idx="473">
                  <c:v>-1.30579137802124</c:v>
                </c:pt>
                <c:pt idx="474">
                  <c:v>-1.33590877056122</c:v>
                </c:pt>
                <c:pt idx="475">
                  <c:v>-1.3661403656005899</c:v>
                </c:pt>
                <c:pt idx="476">
                  <c:v>-1.3951604366302499</c:v>
                </c:pt>
                <c:pt idx="477">
                  <c:v>-1.4215223789215099</c:v>
                </c:pt>
                <c:pt idx="478">
                  <c:v>-1.4441214799880999</c:v>
                </c:pt>
                <c:pt idx="479">
                  <c:v>-1.4625056982040401</c:v>
                </c:pt>
                <c:pt idx="480">
                  <c:v>-1.4771752357482899</c:v>
                </c:pt>
                <c:pt idx="481">
                  <c:v>-1.4896670579910301</c:v>
                </c:pt>
                <c:pt idx="482">
                  <c:v>-1.5021498203277599</c:v>
                </c:pt>
                <c:pt idx="483">
                  <c:v>-1.51686894893646</c:v>
                </c:pt>
                <c:pt idx="484">
                  <c:v>-1.5356240272521999</c:v>
                </c:pt>
                <c:pt idx="485">
                  <c:v>-1.5596389770507799</c:v>
                </c:pt>
                <c:pt idx="486">
                  <c:v>-1.5894974470138601</c:v>
                </c:pt>
                <c:pt idx="487">
                  <c:v>-1.6252357959747299</c:v>
                </c:pt>
                <c:pt idx="488">
                  <c:v>-1.66641438007355</c:v>
                </c:pt>
                <c:pt idx="489">
                  <c:v>-1.71225845813751</c:v>
                </c:pt>
                <c:pt idx="490">
                  <c:v>-1.7616549730300901</c:v>
                </c:pt>
                <c:pt idx="491">
                  <c:v>-1.8131136894226101</c:v>
                </c:pt>
                <c:pt idx="492">
                  <c:v>-1.8648641109466599</c:v>
                </c:pt>
                <c:pt idx="493">
                  <c:v>-1.91510689258575</c:v>
                </c:pt>
                <c:pt idx="494">
                  <c:v>-1.9622268676757799</c:v>
                </c:pt>
                <c:pt idx="495">
                  <c:v>-2.0050108432769802</c:v>
                </c:pt>
                <c:pt idx="496">
                  <c:v>-2.0428311824798602</c:v>
                </c:pt>
                <c:pt idx="497">
                  <c:v>-2.0756750106811501</c:v>
                </c:pt>
                <c:pt idx="498">
                  <c:v>-2.10408639907837</c:v>
                </c:pt>
                <c:pt idx="499">
                  <c:v>-2.1291470527648899</c:v>
                </c:pt>
                <c:pt idx="500">
                  <c:v>-2.15248322486877</c:v>
                </c:pt>
                <c:pt idx="501">
                  <c:v>-2.1761047840118399</c:v>
                </c:pt>
                <c:pt idx="502">
                  <c:v>-2.20219826698303</c:v>
                </c:pt>
                <c:pt idx="503">
                  <c:v>-2.2327685356140101</c:v>
                </c:pt>
                <c:pt idx="504">
                  <c:v>-2.26917600631714</c:v>
                </c:pt>
                <c:pt idx="505">
                  <c:v>-2.3118383884429901</c:v>
                </c:pt>
                <c:pt idx="506">
                  <c:v>-2.3602409362793</c:v>
                </c:pt>
                <c:pt idx="507">
                  <c:v>-2.4130990505218501</c:v>
                </c:pt>
                <c:pt idx="508">
                  <c:v>-2.4685750007629399</c:v>
                </c:pt>
                <c:pt idx="509">
                  <c:v>-2.5245285034179701</c:v>
                </c:pt>
                <c:pt idx="510">
                  <c:v>-2.5787885189056401</c:v>
                </c:pt>
                <c:pt idx="511">
                  <c:v>-2.6293880939483598</c:v>
                </c:pt>
                <c:pt idx="512">
                  <c:v>-2.6748669147491499</c:v>
                </c:pt>
                <c:pt idx="513">
                  <c:v>-2.7145657539367698</c:v>
                </c:pt>
                <c:pt idx="514">
                  <c:v>-2.7487478256225599</c:v>
                </c:pt>
                <c:pt idx="515">
                  <c:v>-2.77852511405945</c:v>
                </c:pt>
                <c:pt idx="516">
                  <c:v>-2.80545997619629</c:v>
                </c:pt>
                <c:pt idx="517">
                  <c:v>-2.8310236930847199</c:v>
                </c:pt>
                <c:pt idx="518">
                  <c:v>-2.8560938835143999</c:v>
                </c:pt>
                <c:pt idx="519">
                  <c:v>-2.8811047077178999</c:v>
                </c:pt>
                <c:pt idx="520">
                  <c:v>-2.9063348770141602</c:v>
                </c:pt>
                <c:pt idx="521">
                  <c:v>-2.9320728778839098</c:v>
                </c:pt>
                <c:pt idx="522">
                  <c:v>-2.9589385986328098</c:v>
                </c:pt>
                <c:pt idx="523">
                  <c:v>-2.9877295494079599</c:v>
                </c:pt>
                <c:pt idx="524">
                  <c:v>-3.0190370082855198</c:v>
                </c:pt>
                <c:pt idx="525">
                  <c:v>-3.0529968738555899</c:v>
                </c:pt>
                <c:pt idx="526">
                  <c:v>-3.0892298221588099</c:v>
                </c:pt>
                <c:pt idx="527">
                  <c:v>-3.1270625591278098</c:v>
                </c:pt>
                <c:pt idx="528">
                  <c:v>-3.16579341888428</c:v>
                </c:pt>
                <c:pt idx="529">
                  <c:v>-3.2048807144164999</c:v>
                </c:pt>
                <c:pt idx="530">
                  <c:v>-3.2440712451934801</c:v>
                </c:pt>
                <c:pt idx="531">
                  <c:v>-3.28338527679443</c:v>
                </c:pt>
                <c:pt idx="532">
                  <c:v>-3.3230147361755402</c:v>
                </c:pt>
                <c:pt idx="533">
                  <c:v>-3.3631074428558398</c:v>
                </c:pt>
                <c:pt idx="534">
                  <c:v>-3.4036943912506099</c:v>
                </c:pt>
                <c:pt idx="535">
                  <c:v>-3.44462323188782</c:v>
                </c:pt>
                <c:pt idx="536">
                  <c:v>-3.4854207038879399</c:v>
                </c:pt>
                <c:pt idx="537">
                  <c:v>-3.5252826213836701</c:v>
                </c:pt>
                <c:pt idx="538">
                  <c:v>-3.5631413459777801</c:v>
                </c:pt>
                <c:pt idx="539">
                  <c:v>-3.5978324413299601</c:v>
                </c:pt>
                <c:pt idx="540">
                  <c:v>-3.6283838748931898</c:v>
                </c:pt>
                <c:pt idx="541">
                  <c:v>-3.6542980670928999</c:v>
                </c:pt>
                <c:pt idx="542">
                  <c:v>-3.6757998466491699</c:v>
                </c:pt>
                <c:pt idx="543">
                  <c:v>-3.6937496662139901</c:v>
                </c:pt>
                <c:pt idx="544">
                  <c:v>-3.7094237804412802</c:v>
                </c:pt>
                <c:pt idx="545">
                  <c:v>-3.72424983978271</c:v>
                </c:pt>
                <c:pt idx="546">
                  <c:v>-3.7396366596221902</c:v>
                </c:pt>
                <c:pt idx="547">
                  <c:v>-3.7569537162780802</c:v>
                </c:pt>
                <c:pt idx="548">
                  <c:v>-3.7777037620544398</c:v>
                </c:pt>
                <c:pt idx="549">
                  <c:v>-3.8034520149231001</c:v>
                </c:pt>
                <c:pt idx="550">
                  <c:v>-3.8354642391204798</c:v>
                </c:pt>
                <c:pt idx="551">
                  <c:v>-3.8741011619567902</c:v>
                </c:pt>
                <c:pt idx="552">
                  <c:v>-3.9185338020324698</c:v>
                </c:pt>
                <c:pt idx="553">
                  <c:v>-3.9668748378753702</c:v>
                </c:pt>
                <c:pt idx="554">
                  <c:v>-4.0165901184081996</c:v>
                </c:pt>
                <c:pt idx="555">
                  <c:v>-4.0652494430542001</c:v>
                </c:pt>
                <c:pt idx="556">
                  <c:v>-4.1112389564514196</c:v>
                </c:pt>
                <c:pt idx="557">
                  <c:v>-4.1540722846984899</c:v>
                </c:pt>
                <c:pt idx="558">
                  <c:v>-4.1941475868225098</c:v>
                </c:pt>
                <c:pt idx="559">
                  <c:v>-4.2322692871093803</c:v>
                </c:pt>
                <c:pt idx="560">
                  <c:v>-4.2689967155456499</c:v>
                </c:pt>
                <c:pt idx="561">
                  <c:v>-4.3043441772460902</c:v>
                </c:pt>
                <c:pt idx="562">
                  <c:v>-4.3377456665039098</c:v>
                </c:pt>
                <c:pt idx="563">
                  <c:v>-4.3682618141174299</c:v>
                </c:pt>
                <c:pt idx="564">
                  <c:v>-4.3948659896850604</c:v>
                </c:pt>
                <c:pt idx="565">
                  <c:v>-4.4167737960815403</c:v>
                </c:pt>
                <c:pt idx="566">
                  <c:v>-4.4338078498840297</c:v>
                </c:pt>
                <c:pt idx="567">
                  <c:v>-4.4466691017150897</c:v>
                </c:pt>
                <c:pt idx="568">
                  <c:v>-4.4571533203125</c:v>
                </c:pt>
                <c:pt idx="569">
                  <c:v>-4.4680247306823704</c:v>
                </c:pt>
                <c:pt idx="570">
                  <c:v>-4.4824414253234899</c:v>
                </c:pt>
                <c:pt idx="571">
                  <c:v>-4.5030717849731401</c:v>
                </c:pt>
                <c:pt idx="572">
                  <c:v>-4.5312585830688503</c:v>
                </c:pt>
                <c:pt idx="573">
                  <c:v>-4.5667195320129403</c:v>
                </c:pt>
                <c:pt idx="574">
                  <c:v>-4.6077814102172896</c:v>
                </c:pt>
                <c:pt idx="575">
                  <c:v>-4.6520152091979998</c:v>
                </c:pt>
                <c:pt idx="576">
                  <c:v>-4.6971669197082502</c:v>
                </c:pt>
                <c:pt idx="577">
                  <c:v>-4.7416238784790004</c:v>
                </c:pt>
                <c:pt idx="578">
                  <c:v>-4.78450727462769</c:v>
                </c:pt>
                <c:pt idx="579">
                  <c:v>-4.82545709609985</c:v>
                </c:pt>
                <c:pt idx="580">
                  <c:v>-4.8642764091491699</c:v>
                </c:pt>
                <c:pt idx="581">
                  <c:v>-4.9008350372314498</c:v>
                </c:pt>
                <c:pt idx="582">
                  <c:v>-4.9350118637084996</c:v>
                </c:pt>
                <c:pt idx="583">
                  <c:v>-4.9668316841125497</c:v>
                </c:pt>
                <c:pt idx="584">
                  <c:v>-4.9964218139648402</c:v>
                </c:pt>
                <c:pt idx="585">
                  <c:v>-5.0239100456237802</c:v>
                </c:pt>
                <c:pt idx="586">
                  <c:v>-5.0492658615112296</c:v>
                </c:pt>
                <c:pt idx="587">
                  <c:v>-5.07230424880981</c:v>
                </c:pt>
                <c:pt idx="588">
                  <c:v>-5.0930585861206099</c:v>
                </c:pt>
                <c:pt idx="589">
                  <c:v>-5.1122088432312003</c:v>
                </c:pt>
                <c:pt idx="590">
                  <c:v>-5.1312928199768102</c:v>
                </c:pt>
                <c:pt idx="591">
                  <c:v>-5.1525602340698198</c:v>
                </c:pt>
                <c:pt idx="592">
                  <c:v>-5.1783094406127903</c:v>
                </c:pt>
                <c:pt idx="593">
                  <c:v>-5.2100844383239702</c:v>
                </c:pt>
                <c:pt idx="594">
                  <c:v>-5.2481026649475098</c:v>
                </c:pt>
                <c:pt idx="595">
                  <c:v>-5.2911133766174299</c:v>
                </c:pt>
                <c:pt idx="596">
                  <c:v>-5.3368420600891104</c:v>
                </c:pt>
                <c:pt idx="597">
                  <c:v>-5.3825840950012198</c:v>
                </c:pt>
                <c:pt idx="598">
                  <c:v>-5.4258780479431197</c:v>
                </c:pt>
                <c:pt idx="599">
                  <c:v>-5.4649558067321804</c:v>
                </c:pt>
                <c:pt idx="600">
                  <c:v>-5.4989366531372097</c:v>
                </c:pt>
                <c:pt idx="601">
                  <c:v>-5.5279288291931197</c:v>
                </c:pt>
                <c:pt idx="602">
                  <c:v>-5.5528950691223198</c:v>
                </c:pt>
                <c:pt idx="603">
                  <c:v>-5.5753879547119096</c:v>
                </c:pt>
                <c:pt idx="604">
                  <c:v>-5.59712791442871</c:v>
                </c:pt>
                <c:pt idx="605">
                  <c:v>-5.6194896697998002</c:v>
                </c:pt>
                <c:pt idx="606">
                  <c:v>-5.6430683135986301</c:v>
                </c:pt>
                <c:pt idx="607">
                  <c:v>-5.6675949096679696</c:v>
                </c:pt>
                <c:pt idx="608">
                  <c:v>-5.69232177734375</c:v>
                </c:pt>
                <c:pt idx="609">
                  <c:v>-5.7167644500732404</c:v>
                </c:pt>
                <c:pt idx="610">
                  <c:v>-5.7414846420288104</c:v>
                </c:pt>
                <c:pt idx="611">
                  <c:v>-5.7683911323547399</c:v>
                </c:pt>
                <c:pt idx="612">
                  <c:v>-5.8000550270080602</c:v>
                </c:pt>
                <c:pt idx="613">
                  <c:v>-5.8385648727417001</c:v>
                </c:pt>
                <c:pt idx="614">
                  <c:v>-5.8847155570983896</c:v>
                </c:pt>
                <c:pt idx="615">
                  <c:v>-5.9376220703125</c:v>
                </c:pt>
                <c:pt idx="616">
                  <c:v>-5.9948239326477104</c:v>
                </c:pt>
                <c:pt idx="617">
                  <c:v>-6.0529742240905797</c:v>
                </c:pt>
                <c:pt idx="618">
                  <c:v>-6.1088733673095703</c:v>
                </c:pt>
                <c:pt idx="619">
                  <c:v>-6.1600546836853001</c:v>
                </c:pt>
                <c:pt idx="620">
                  <c:v>-6.2050857543945304</c:v>
                </c:pt>
                <c:pt idx="621">
                  <c:v>-6.2436022758483896</c:v>
                </c:pt>
                <c:pt idx="622">
                  <c:v>-6.2759580612182599</c:v>
                </c:pt>
                <c:pt idx="623">
                  <c:v>-6.30300045013428</c:v>
                </c:pt>
                <c:pt idx="624">
                  <c:v>-6.3260536193847701</c:v>
                </c:pt>
                <c:pt idx="625">
                  <c:v>-6.3466105461120597</c:v>
                </c:pt>
                <c:pt idx="626">
                  <c:v>-6.3660397529602104</c:v>
                </c:pt>
                <c:pt idx="627">
                  <c:v>-6.3853268623352104</c:v>
                </c:pt>
                <c:pt idx="628">
                  <c:v>-6.4049177169799796</c:v>
                </c:pt>
                <c:pt idx="629">
                  <c:v>-6.42480373382568</c:v>
                </c:pt>
                <c:pt idx="630">
                  <c:v>-6.4448480606079102</c:v>
                </c:pt>
                <c:pt idx="631">
                  <c:v>-6.4652357101440403</c:v>
                </c:pt>
                <c:pt idx="632">
                  <c:v>-6.48681688308716</c:v>
                </c:pt>
                <c:pt idx="633">
                  <c:v>-6.5109844207763699</c:v>
                </c:pt>
                <c:pt idx="634">
                  <c:v>-6.5393729209899902</c:v>
                </c:pt>
                <c:pt idx="635">
                  <c:v>-6.5735707283020002</c:v>
                </c:pt>
                <c:pt idx="636">
                  <c:v>-6.6150550842285201</c:v>
                </c:pt>
                <c:pt idx="637">
                  <c:v>-6.66526079177856</c:v>
                </c:pt>
                <c:pt idx="638">
                  <c:v>-6.7252058982849103</c:v>
                </c:pt>
                <c:pt idx="639">
                  <c:v>-6.7944250106811497</c:v>
                </c:pt>
                <c:pt idx="640">
                  <c:v>-6.8707213401794398</c:v>
                </c:pt>
                <c:pt idx="641">
                  <c:v>-6.95037937164307</c:v>
                </c:pt>
                <c:pt idx="642">
                  <c:v>-7.0280528068542498</c:v>
                </c:pt>
                <c:pt idx="643">
                  <c:v>-7.0973796844482404</c:v>
                </c:pt>
                <c:pt idx="644">
                  <c:v>-7.1530528068542498</c:v>
                </c:pt>
                <c:pt idx="645">
                  <c:v>-7.1924848556518599</c:v>
                </c:pt>
                <c:pt idx="646">
                  <c:v>-7.2163271903991699</c:v>
                </c:pt>
                <c:pt idx="647">
                  <c:v>-7.22823143005371</c:v>
                </c:pt>
                <c:pt idx="648">
                  <c:v>-7.23390913009644</c:v>
                </c:pt>
                <c:pt idx="649">
                  <c:v>-7.2392849922180202</c:v>
                </c:pt>
                <c:pt idx="650">
                  <c:v>-7.2488603591918901</c:v>
                </c:pt>
                <c:pt idx="651">
                  <c:v>-7.2649822235107404</c:v>
                </c:pt>
                <c:pt idx="652">
                  <c:v>-7.2879338264465297</c:v>
                </c:pt>
                <c:pt idx="653">
                  <c:v>-7.31642866134644</c:v>
                </c:pt>
                <c:pt idx="654">
                  <c:v>-7.3483958244323704</c:v>
                </c:pt>
                <c:pt idx="655">
                  <c:v>-7.3817391395568803</c:v>
                </c:pt>
                <c:pt idx="656">
                  <c:v>-7.4151368141174299</c:v>
                </c:pt>
                <c:pt idx="657">
                  <c:v>-7.4487175941467303</c:v>
                </c:pt>
                <c:pt idx="658">
                  <c:v>-7.4843659400940004</c:v>
                </c:pt>
                <c:pt idx="659">
                  <c:v>-7.5255808830261204</c:v>
                </c:pt>
                <c:pt idx="660">
                  <c:v>-7.5763497352600098</c:v>
                </c:pt>
                <c:pt idx="661">
                  <c:v>-7.6391782760620099</c:v>
                </c:pt>
                <c:pt idx="662">
                  <c:v>-7.7140688896179199</c:v>
                </c:pt>
                <c:pt idx="663">
                  <c:v>-7.79852294921875</c:v>
                </c:pt>
                <c:pt idx="664">
                  <c:v>-7.8878841400146502</c:v>
                </c:pt>
                <c:pt idx="665">
                  <c:v>-7.9761233329772896</c:v>
                </c:pt>
                <c:pt idx="666">
                  <c:v>-8.0571918487548793</c:v>
                </c:pt>
                <c:pt idx="667">
                  <c:v>-8.1263084411621094</c:v>
                </c:pt>
                <c:pt idx="668">
                  <c:v>-8.1806640625</c:v>
                </c:pt>
                <c:pt idx="669">
                  <c:v>-8.2196731567382795</c:v>
                </c:pt>
                <c:pt idx="670">
                  <c:v>-8.2447910308837908</c:v>
                </c:pt>
                <c:pt idx="671">
                  <c:v>-8.2591838836669904</c:v>
                </c:pt>
                <c:pt idx="672">
                  <c:v>-8.2672376632690394</c:v>
                </c:pt>
                <c:pt idx="673">
                  <c:v>-8.2739830017089808</c:v>
                </c:pt>
                <c:pt idx="674">
                  <c:v>-8.2843465805053693</c:v>
                </c:pt>
                <c:pt idx="675">
                  <c:v>-8.3022480010986293</c:v>
                </c:pt>
                <c:pt idx="676">
                  <c:v>-8.3296098709106392</c:v>
                </c:pt>
                <c:pt idx="677">
                  <c:v>-8.3661251068115199</c:v>
                </c:pt>
                <c:pt idx="678">
                  <c:v>-8.4097213745117205</c:v>
                </c:pt>
                <c:pt idx="679">
                  <c:v>-8.4577159881591797</c:v>
                </c:pt>
                <c:pt idx="680">
                  <c:v>-8.5085477828979492</c:v>
                </c:pt>
                <c:pt idx="681">
                  <c:v>-8.5627470016479492</c:v>
                </c:pt>
                <c:pt idx="682">
                  <c:v>-8.6224470138549805</c:v>
                </c:pt>
                <c:pt idx="683">
                  <c:v>-8.69024562835693</c:v>
                </c:pt>
                <c:pt idx="684">
                  <c:v>-8.7679948806762695</c:v>
                </c:pt>
                <c:pt idx="685">
                  <c:v>-8.85571193695068</c:v>
                </c:pt>
                <c:pt idx="686">
                  <c:v>-8.9510135650634801</c:v>
                </c:pt>
                <c:pt idx="687">
                  <c:v>-9.0494966506958008</c:v>
                </c:pt>
                <c:pt idx="688">
                  <c:v>-9.1455774307250994</c:v>
                </c:pt>
                <c:pt idx="689">
                  <c:v>-9.2335119247436506</c:v>
                </c:pt>
                <c:pt idx="690">
                  <c:v>-9.3083524703979492</c:v>
                </c:pt>
                <c:pt idx="691">
                  <c:v>-9.3667154312133807</c:v>
                </c:pt>
                <c:pt idx="692">
                  <c:v>-9.4073276519775408</c:v>
                </c:pt>
                <c:pt idx="693">
                  <c:v>-9.4313173294067401</c:v>
                </c:pt>
                <c:pt idx="694">
                  <c:v>-9.4422111511230504</c:v>
                </c:pt>
                <c:pt idx="695">
                  <c:v>-9.4455623626709002</c:v>
                </c:pt>
                <c:pt idx="696">
                  <c:v>-9.4482402801513707</c:v>
                </c:pt>
                <c:pt idx="697">
                  <c:v>-9.4572229385375994</c:v>
                </c:pt>
                <c:pt idx="698">
                  <c:v>-9.478271484375</c:v>
                </c:pt>
                <c:pt idx="699">
                  <c:v>-9.5152187347412092</c:v>
                </c:pt>
                <c:pt idx="700">
                  <c:v>-9.5700845718383807</c:v>
                </c:pt>
                <c:pt idx="701">
                  <c:v>-9.6432628631591797</c:v>
                </c:pt>
                <c:pt idx="702">
                  <c:v>-9.7334785461425799</c:v>
                </c:pt>
                <c:pt idx="703">
                  <c:v>-9.8374595642089808</c:v>
                </c:pt>
                <c:pt idx="704">
                  <c:v>-9.9501190185546893</c:v>
                </c:pt>
                <c:pt idx="705">
                  <c:v>-10.065276145935099</c:v>
                </c:pt>
                <c:pt idx="706">
                  <c:v>-10.1763706207275</c:v>
                </c:pt>
                <c:pt idx="707">
                  <c:v>-10.2774801254272</c:v>
                </c:pt>
                <c:pt idx="708">
                  <c:v>-10.3644199371338</c:v>
                </c:pt>
                <c:pt idx="709">
                  <c:v>-10.435682296752899</c:v>
                </c:pt>
                <c:pt idx="710">
                  <c:v>-10.4928197860718</c:v>
                </c:pt>
                <c:pt idx="711">
                  <c:v>-10.539512634277299</c:v>
                </c:pt>
                <c:pt idx="712">
                  <c:v>-10.579627037048301</c:v>
                </c:pt>
                <c:pt idx="713">
                  <c:v>-10.616207122802701</c:v>
                </c:pt>
                <c:pt idx="714">
                  <c:v>-10.6514844894409</c:v>
                </c:pt>
                <c:pt idx="715">
                  <c:v>-10.6868143081665</c:v>
                </c:pt>
                <c:pt idx="716">
                  <c:v>-10.722999572753899</c:v>
                </c:pt>
                <c:pt idx="717">
                  <c:v>-10.7610731124878</c:v>
                </c:pt>
                <c:pt idx="718">
                  <c:v>-10.8027944564819</c:v>
                </c:pt>
                <c:pt idx="719">
                  <c:v>-10.850380897521999</c:v>
                </c:pt>
                <c:pt idx="720">
                  <c:v>-10.9057703018188</c:v>
                </c:pt>
                <c:pt idx="721">
                  <c:v>-10.9700050354004</c:v>
                </c:pt>
                <c:pt idx="722">
                  <c:v>-11.042925834655801</c:v>
                </c:pt>
                <c:pt idx="723">
                  <c:v>-11.1231603622437</c:v>
                </c:pt>
                <c:pt idx="724">
                  <c:v>-11.2083168029785</c:v>
                </c:pt>
                <c:pt idx="725">
                  <c:v>-11.2951498031616</c:v>
                </c:pt>
                <c:pt idx="726">
                  <c:v>-11.3799076080322</c:v>
                </c:pt>
                <c:pt idx="727">
                  <c:v>-11.458955764770501</c:v>
                </c:pt>
                <c:pt idx="728">
                  <c:v>-11.529629707336399</c:v>
                </c:pt>
                <c:pt idx="729">
                  <c:v>-11.591041564941399</c:v>
                </c:pt>
                <c:pt idx="730">
                  <c:v>-11.644356727600099</c:v>
                </c:pt>
                <c:pt idx="731">
                  <c:v>-11.6925354003906</c:v>
                </c:pt>
                <c:pt idx="732">
                  <c:v>-11.739320755004901</c:v>
                </c:pt>
                <c:pt idx="733">
                  <c:v>-11.7879638671875</c:v>
                </c:pt>
                <c:pt idx="734">
                  <c:v>-11.8402652740479</c:v>
                </c:pt>
                <c:pt idx="735">
                  <c:v>-11.896580696106</c:v>
                </c:pt>
                <c:pt idx="736">
                  <c:v>-11.9562530517578</c:v>
                </c:pt>
                <c:pt idx="737">
                  <c:v>-12.0182294845581</c:v>
                </c:pt>
                <c:pt idx="738">
                  <c:v>-12.081625938415501</c:v>
                </c:pt>
                <c:pt idx="739">
                  <c:v>-12.145891189575201</c:v>
                </c:pt>
                <c:pt idx="740">
                  <c:v>-12.2105197906494</c:v>
                </c:pt>
                <c:pt idx="741">
                  <c:v>-12.274534225463899</c:v>
                </c:pt>
                <c:pt idx="742">
                  <c:v>-12.336183547973601</c:v>
                </c:pt>
                <c:pt idx="743">
                  <c:v>-12.3931312561035</c:v>
                </c:pt>
                <c:pt idx="744">
                  <c:v>-12.443249702453601</c:v>
                </c:pt>
                <c:pt idx="745">
                  <c:v>-12.4855499267578</c:v>
                </c:pt>
                <c:pt idx="746">
                  <c:v>-12.520946502685501</c:v>
                </c:pt>
                <c:pt idx="747">
                  <c:v>-12.552371025085399</c:v>
                </c:pt>
                <c:pt idx="748">
                  <c:v>-12.5840291976929</c:v>
                </c:pt>
                <c:pt idx="749">
                  <c:v>-12.620226860046399</c:v>
                </c:pt>
                <c:pt idx="750">
                  <c:v>-12.6643409729004</c:v>
                </c:pt>
                <c:pt idx="751">
                  <c:v>-12.7182569503784</c:v>
                </c:pt>
                <c:pt idx="752">
                  <c:v>-12.782306671142599</c:v>
                </c:pt>
                <c:pt idx="753">
                  <c:v>-12.855393409729</c:v>
                </c:pt>
                <c:pt idx="754">
                  <c:v>-12.9351711273193</c:v>
                </c:pt>
                <c:pt idx="755">
                  <c:v>-13.018226623535201</c:v>
                </c:pt>
                <c:pt idx="756">
                  <c:v>-13.100456237793001</c:v>
                </c:pt>
                <c:pt idx="757">
                  <c:v>-13.177656173706101</c:v>
                </c:pt>
                <c:pt idx="758">
                  <c:v>-13.2462711334229</c:v>
                </c:pt>
                <c:pt idx="759">
                  <c:v>-13.3041887283325</c:v>
                </c:pt>
                <c:pt idx="760">
                  <c:v>-13.351200103759799</c:v>
                </c:pt>
                <c:pt idx="761">
                  <c:v>-13.389123916626</c:v>
                </c:pt>
                <c:pt idx="762">
                  <c:v>-13.4213161468506</c:v>
                </c:pt>
                <c:pt idx="763">
                  <c:v>-13.452002525329601</c:v>
                </c:pt>
                <c:pt idx="764">
                  <c:v>-13.4854879379272</c:v>
                </c:pt>
                <c:pt idx="765">
                  <c:v>-13.5255842208862</c:v>
                </c:pt>
                <c:pt idx="766">
                  <c:v>-13.5752906799316</c:v>
                </c:pt>
                <c:pt idx="767">
                  <c:v>-13.6365194320679</c:v>
                </c:pt>
                <c:pt idx="768">
                  <c:v>-13.7097721099854</c:v>
                </c:pt>
                <c:pt idx="769">
                  <c:v>-13.7937421798706</c:v>
                </c:pt>
                <c:pt idx="770">
                  <c:v>-13.8852443695068</c:v>
                </c:pt>
                <c:pt idx="771">
                  <c:v>-13.979338645935099</c:v>
                </c:pt>
                <c:pt idx="772">
                  <c:v>-14.0700120925903</c:v>
                </c:pt>
                <c:pt idx="773">
                  <c:v>-14.151288986206101</c:v>
                </c:pt>
                <c:pt idx="774">
                  <c:v>-14.218581199646</c:v>
                </c:pt>
                <c:pt idx="775">
                  <c:v>-14.269583702087401</c:v>
                </c:pt>
                <c:pt idx="776">
                  <c:v>-14.3044986724854</c:v>
                </c:pt>
                <c:pt idx="777">
                  <c:v>-14.325921058654799</c:v>
                </c:pt>
                <c:pt idx="778">
                  <c:v>-14.338433265686</c:v>
                </c:pt>
                <c:pt idx="779">
                  <c:v>-14.348004341125501</c:v>
                </c:pt>
                <c:pt idx="780">
                  <c:v>-14.361310005188001</c:v>
                </c:pt>
                <c:pt idx="781">
                  <c:v>-14.385257720947299</c:v>
                </c:pt>
                <c:pt idx="782">
                  <c:v>-14.426281929016101</c:v>
                </c:pt>
                <c:pt idx="783">
                  <c:v>-14.489006996154799</c:v>
                </c:pt>
                <c:pt idx="784">
                  <c:v>-14.575003623962401</c:v>
                </c:pt>
                <c:pt idx="785">
                  <c:v>-14.6820983886719</c:v>
                </c:pt>
                <c:pt idx="786">
                  <c:v>-14.8044347763062</c:v>
                </c:pt>
                <c:pt idx="787">
                  <c:v>-14.933088302612299</c:v>
                </c:pt>
                <c:pt idx="788">
                  <c:v>-15.057457923889199</c:v>
                </c:pt>
                <c:pt idx="789">
                  <c:v>-15.167442321777299</c:v>
                </c:pt>
                <c:pt idx="790">
                  <c:v>-15.2558031082153</c:v>
                </c:pt>
                <c:pt idx="791">
                  <c:v>-15.3195028305054</c:v>
                </c:pt>
                <c:pt idx="792">
                  <c:v>-15.3598785400391</c:v>
                </c:pt>
                <c:pt idx="793">
                  <c:v>-15.381924629211399</c:v>
                </c:pt>
                <c:pt idx="794">
                  <c:v>-15.3930778503418</c:v>
                </c:pt>
                <c:pt idx="795">
                  <c:v>-15.401575088501</c:v>
                </c:pt>
                <c:pt idx="796">
                  <c:v>-15.4148712158203</c:v>
                </c:pt>
                <c:pt idx="797">
                  <c:v>-15.438418388366699</c:v>
                </c:pt>
                <c:pt idx="798">
                  <c:v>-15.475233078002899</c:v>
                </c:pt>
                <c:pt idx="799">
                  <c:v>-15.526039123535201</c:v>
                </c:pt>
                <c:pt idx="800">
                  <c:v>-15.589806556701699</c:v>
                </c:pt>
                <c:pt idx="801">
                  <c:v>-15.664289474487299</c:v>
                </c:pt>
                <c:pt idx="802">
                  <c:v>-15.746529579162599</c:v>
                </c:pt>
                <c:pt idx="803">
                  <c:v>-15.8330631256104</c:v>
                </c:pt>
                <c:pt idx="804">
                  <c:v>-15.9201707839966</c:v>
                </c:pt>
                <c:pt idx="805">
                  <c:v>-16.003889083862301</c:v>
                </c:pt>
                <c:pt idx="806">
                  <c:v>-16.0800685882568</c:v>
                </c:pt>
                <c:pt idx="807">
                  <c:v>-16.144798278808601</c:v>
                </c:pt>
                <c:pt idx="808">
                  <c:v>-16.195482254028299</c:v>
                </c:pt>
                <c:pt idx="809">
                  <c:v>-16.232080459594702</c:v>
                </c:pt>
                <c:pt idx="810">
                  <c:v>-16.257898330688501</c:v>
                </c:pt>
                <c:pt idx="811">
                  <c:v>-16.2796630859375</c:v>
                </c:pt>
                <c:pt idx="812">
                  <c:v>-16.306379318237301</c:v>
                </c:pt>
                <c:pt idx="813">
                  <c:v>-16.346858978271499</c:v>
                </c:pt>
                <c:pt idx="814">
                  <c:v>-16.4070949554443</c:v>
                </c:pt>
                <c:pt idx="815">
                  <c:v>-16.489042282104499</c:v>
                </c:pt>
                <c:pt idx="816">
                  <c:v>-16.590757369995099</c:v>
                </c:pt>
                <c:pt idx="817">
                  <c:v>-16.706790924072301</c:v>
                </c:pt>
                <c:pt idx="818">
                  <c:v>-16.828914642333999</c:v>
                </c:pt>
                <c:pt idx="819">
                  <c:v>-16.9476623535156</c:v>
                </c:pt>
                <c:pt idx="820">
                  <c:v>-17.054409027099599</c:v>
                </c:pt>
                <c:pt idx="821">
                  <c:v>-17.142869949340799</c:v>
                </c:pt>
                <c:pt idx="822">
                  <c:v>-17.209568023681602</c:v>
                </c:pt>
                <c:pt idx="823">
                  <c:v>-17.254032135009801</c:v>
                </c:pt>
                <c:pt idx="824">
                  <c:v>-17.278753280639599</c:v>
                </c:pt>
                <c:pt idx="825">
                  <c:v>-17.288637161254901</c:v>
                </c:pt>
                <c:pt idx="826">
                  <c:v>-17.289960861206101</c:v>
                </c:pt>
                <c:pt idx="827">
                  <c:v>-17.289503097534201</c:v>
                </c:pt>
                <c:pt idx="828">
                  <c:v>-17.2940158843994</c:v>
                </c:pt>
                <c:pt idx="829">
                  <c:v>-17.309576034545898</c:v>
                </c:pt>
                <c:pt idx="830">
                  <c:v>-17.340888977050799</c:v>
                </c:pt>
                <c:pt idx="831">
                  <c:v>-17.390577316284201</c:v>
                </c:pt>
                <c:pt idx="832">
                  <c:v>-17.458930969238299</c:v>
                </c:pt>
                <c:pt idx="833">
                  <c:v>-17.543899536132798</c:v>
                </c:pt>
                <c:pt idx="834">
                  <c:v>-17.641452789306602</c:v>
                </c:pt>
                <c:pt idx="835">
                  <c:v>-17.7458190917969</c:v>
                </c:pt>
                <c:pt idx="836">
                  <c:v>-17.849723815918001</c:v>
                </c:pt>
                <c:pt idx="837">
                  <c:v>-17.945295333862301</c:v>
                </c:pt>
                <c:pt idx="838">
                  <c:v>-18.025432586669901</c:v>
                </c:pt>
                <c:pt idx="839">
                  <c:v>-18.085088729858398</c:v>
                </c:pt>
                <c:pt idx="840">
                  <c:v>-18.122125625610401</c:v>
                </c:pt>
                <c:pt idx="841">
                  <c:v>-18.137855529785199</c:v>
                </c:pt>
                <c:pt idx="842">
                  <c:v>-18.1371154785156</c:v>
                </c:pt>
                <c:pt idx="843">
                  <c:v>-18.127744674682599</c:v>
                </c:pt>
                <c:pt idx="844">
                  <c:v>-18.1193752288818</c:v>
                </c:pt>
                <c:pt idx="845">
                  <c:v>-18.1218776702881</c:v>
                </c:pt>
                <c:pt idx="846">
                  <c:v>-18.14381980896</c:v>
                </c:pt>
                <c:pt idx="847">
                  <c:v>-18.191108703613299</c:v>
                </c:pt>
                <c:pt idx="848">
                  <c:v>-18.266178131103501</c:v>
                </c:pt>
                <c:pt idx="849">
                  <c:v>-18.367633819580099</c:v>
                </c:pt>
                <c:pt idx="850">
                  <c:v>-18.490291595458999</c:v>
                </c:pt>
                <c:pt idx="851">
                  <c:v>-18.625560760498001</c:v>
                </c:pt>
                <c:pt idx="852">
                  <c:v>-18.7625827789307</c:v>
                </c:pt>
                <c:pt idx="853">
                  <c:v>-18.890058517456101</c:v>
                </c:pt>
                <c:pt idx="854">
                  <c:v>-18.998214721679702</c:v>
                </c:pt>
                <c:pt idx="855">
                  <c:v>-19.080274581909201</c:v>
                </c:pt>
                <c:pt idx="856">
                  <c:v>-19.1332492828369</c:v>
                </c:pt>
                <c:pt idx="857">
                  <c:v>-19.158140182495099</c:v>
                </c:pt>
                <c:pt idx="858">
                  <c:v>-19.159482955932599</c:v>
                </c:pt>
                <c:pt idx="859">
                  <c:v>-19.1443691253662</c:v>
                </c:pt>
                <c:pt idx="860">
                  <c:v>-19.1212673187256</c:v>
                </c:pt>
                <c:pt idx="861">
                  <c:v>-19.098829269409201</c:v>
                </c:pt>
                <c:pt idx="862">
                  <c:v>-19.0848388671875</c:v>
                </c:pt>
                <c:pt idx="863">
                  <c:v>-19.085584640502901</c:v>
                </c:pt>
                <c:pt idx="864">
                  <c:v>-19.105512619018601</c:v>
                </c:pt>
                <c:pt idx="865">
                  <c:v>-19.147148132324201</c:v>
                </c:pt>
                <c:pt idx="866">
                  <c:v>-19.211042404174801</c:v>
                </c:pt>
                <c:pt idx="867">
                  <c:v>-19.295801162719702</c:v>
                </c:pt>
                <c:pt idx="868">
                  <c:v>-19.398365020751999</c:v>
                </c:pt>
                <c:pt idx="869">
                  <c:v>-19.514331817626999</c:v>
                </c:pt>
                <c:pt idx="870">
                  <c:v>-19.638494491577099</c:v>
                </c:pt>
                <c:pt idx="871">
                  <c:v>-19.7653903961182</c:v>
                </c:pt>
                <c:pt idx="872">
                  <c:v>-19.8898601531982</c:v>
                </c:pt>
                <c:pt idx="873">
                  <c:v>-20.007411956787099</c:v>
                </c:pt>
                <c:pt idx="874">
                  <c:v>-20.114557266235401</c:v>
                </c:pt>
                <c:pt idx="875">
                  <c:v>-20.209100723266602</c:v>
                </c:pt>
                <c:pt idx="876">
                  <c:v>-20.290084838867202</c:v>
                </c:pt>
                <c:pt idx="877">
                  <c:v>-20.357545852661101</c:v>
                </c:pt>
                <c:pt idx="878">
                  <c:v>-20.4122314453125</c:v>
                </c:pt>
                <c:pt idx="879">
                  <c:v>-20.455297470092798</c:v>
                </c:pt>
                <c:pt idx="880">
                  <c:v>-20.488042831420898</c:v>
                </c:pt>
                <c:pt idx="881">
                  <c:v>-20.511909484863299</c:v>
                </c:pt>
                <c:pt idx="882">
                  <c:v>-20.5287170410156</c:v>
                </c:pt>
                <c:pt idx="883">
                  <c:v>-20.540889739990199</c:v>
                </c:pt>
                <c:pt idx="884">
                  <c:v>-20.5514316558838</c:v>
                </c:pt>
                <c:pt idx="885">
                  <c:v>-20.563390731811499</c:v>
                </c:pt>
                <c:pt idx="886">
                  <c:v>-20.579217910766602</c:v>
                </c:pt>
                <c:pt idx="887">
                  <c:v>-20.600324630737301</c:v>
                </c:pt>
                <c:pt idx="888">
                  <c:v>-20.6269016265869</c:v>
                </c:pt>
                <c:pt idx="889">
                  <c:v>-20.658039093017599</c:v>
                </c:pt>
                <c:pt idx="890">
                  <c:v>-20.692510604858398</c:v>
                </c:pt>
                <c:pt idx="891">
                  <c:v>-20.729648590087901</c:v>
                </c:pt>
                <c:pt idx="892">
                  <c:v>-20.770198822021499</c:v>
                </c:pt>
                <c:pt idx="893">
                  <c:v>-20.81662940979</c:v>
                </c:pt>
                <c:pt idx="894">
                  <c:v>-20.872764587402301</c:v>
                </c:pt>
                <c:pt idx="895">
                  <c:v>-20.942785263061499</c:v>
                </c:pt>
                <c:pt idx="896">
                  <c:v>-21.029811859130898</c:v>
                </c:pt>
                <c:pt idx="897">
                  <c:v>-21.134544372558601</c:v>
                </c:pt>
                <c:pt idx="898">
                  <c:v>-21.2544860839844</c:v>
                </c:pt>
                <c:pt idx="899">
                  <c:v>-21.3840007781982</c:v>
                </c:pt>
                <c:pt idx="900">
                  <c:v>-21.515159606933601</c:v>
                </c:pt>
                <c:pt idx="901">
                  <c:v>-21.639156341552699</c:v>
                </c:pt>
                <c:pt idx="902">
                  <c:v>-21.748001098632798</c:v>
                </c:pt>
                <c:pt idx="903">
                  <c:v>-21.836051940918001</c:v>
                </c:pt>
                <c:pt idx="904">
                  <c:v>-21.9009895324707</c:v>
                </c:pt>
                <c:pt idx="905">
                  <c:v>-21.943740844726602</c:v>
                </c:pt>
                <c:pt idx="906">
                  <c:v>-21.967666625976602</c:v>
                </c:pt>
                <c:pt idx="907">
                  <c:v>-21.977216720581101</c:v>
                </c:pt>
                <c:pt idx="908">
                  <c:v>-21.976707458496101</c:v>
                </c:pt>
                <c:pt idx="909">
                  <c:v>-21.969398498535199</c:v>
                </c:pt>
                <c:pt idx="910">
                  <c:v>-21.957170486450199</c:v>
                </c:pt>
                <c:pt idx="911">
                  <c:v>-21.9410705566406</c:v>
                </c:pt>
                <c:pt idx="912">
                  <c:v>-21.922199249267599</c:v>
                </c:pt>
                <c:pt idx="913">
                  <c:v>-21.902910232543899</c:v>
                </c:pt>
                <c:pt idx="914">
                  <c:v>-21.887392044067401</c:v>
                </c:pt>
                <c:pt idx="915">
                  <c:v>-21.881599426269499</c:v>
                </c:pt>
                <c:pt idx="916">
                  <c:v>-21.8923530578613</c:v>
                </c:pt>
                <c:pt idx="917">
                  <c:v>-21.9260063171387</c:v>
                </c:pt>
                <c:pt idx="918">
                  <c:v>-21.986774444580099</c:v>
                </c:pt>
                <c:pt idx="919">
                  <c:v>-22.075494766235401</c:v>
                </c:pt>
                <c:pt idx="920">
                  <c:v>-22.188856124877901</c:v>
                </c:pt>
                <c:pt idx="921">
                  <c:v>-22.319868087768601</c:v>
                </c:pt>
                <c:pt idx="922">
                  <c:v>-22.459241867065401</c:v>
                </c:pt>
                <c:pt idx="923">
                  <c:v>-22.597293853759801</c:v>
                </c:pt>
                <c:pt idx="924">
                  <c:v>-22.7256755828857</c:v>
                </c:pt>
                <c:pt idx="925">
                  <c:v>-22.838718414306602</c:v>
                </c:pt>
                <c:pt idx="926">
                  <c:v>-22.93385887146</c:v>
                </c:pt>
                <c:pt idx="927">
                  <c:v>-23.0114421844482</c:v>
                </c:pt>
                <c:pt idx="928">
                  <c:v>-23.0737209320068</c:v>
                </c:pt>
                <c:pt idx="929">
                  <c:v>-23.123714447021499</c:v>
                </c:pt>
                <c:pt idx="930">
                  <c:v>-23.163942337036101</c:v>
                </c:pt>
                <c:pt idx="931">
                  <c:v>-23.195726394653299</c:v>
                </c:pt>
                <c:pt idx="932">
                  <c:v>-23.2190341949463</c:v>
                </c:pt>
                <c:pt idx="933">
                  <c:v>-23.232793807983398</c:v>
                </c:pt>
                <c:pt idx="934">
                  <c:v>-23.235528945922901</c:v>
                </c:pt>
                <c:pt idx="935">
                  <c:v>-23.226343154907202</c:v>
                </c:pt>
                <c:pt idx="936">
                  <c:v>-23.205785751342798</c:v>
                </c:pt>
                <c:pt idx="937">
                  <c:v>-23.176801681518601</c:v>
                </c:pt>
                <c:pt idx="938">
                  <c:v>-23.145204544067401</c:v>
                </c:pt>
                <c:pt idx="939">
                  <c:v>-23.119489669799801</c:v>
                </c:pt>
                <c:pt idx="940">
                  <c:v>-23.1097221374512</c:v>
                </c:pt>
                <c:pt idx="941">
                  <c:v>-23.1256809234619</c:v>
                </c:pt>
                <c:pt idx="942">
                  <c:v>-23.174839019775401</c:v>
                </c:pt>
                <c:pt idx="943">
                  <c:v>-23.2606010437012</c:v>
                </c:pt>
                <c:pt idx="944">
                  <c:v>-23.381340026855501</c:v>
                </c:pt>
                <c:pt idx="945">
                  <c:v>-23.530298233032202</c:v>
                </c:pt>
                <c:pt idx="946">
                  <c:v>-23.696466445922901</c:v>
                </c:pt>
                <c:pt idx="947">
                  <c:v>-23.866104125976602</c:v>
                </c:pt>
                <c:pt idx="948">
                  <c:v>-24.025062561035199</c:v>
                </c:pt>
                <c:pt idx="949">
                  <c:v>-24.161134719848601</c:v>
                </c:pt>
                <c:pt idx="950">
                  <c:v>-24.266107559204102</c:v>
                </c:pt>
                <c:pt idx="951">
                  <c:v>-24.336820602416999</c:v>
                </c:pt>
                <c:pt idx="952">
                  <c:v>-24.375179290771499</c:v>
                </c:pt>
                <c:pt idx="953">
                  <c:v>-24.387266159057599</c:v>
                </c:pt>
                <c:pt idx="954">
                  <c:v>-24.381895065307599</c:v>
                </c:pt>
                <c:pt idx="955">
                  <c:v>-24.368923187255898</c:v>
                </c:pt>
                <c:pt idx="956">
                  <c:v>-24.3576354980469</c:v>
                </c:pt>
                <c:pt idx="957">
                  <c:v>-24.3550834655762</c:v>
                </c:pt>
                <c:pt idx="958">
                  <c:v>-24.365238189697301</c:v>
                </c:pt>
                <c:pt idx="959">
                  <c:v>-24.388729095458999</c:v>
                </c:pt>
                <c:pt idx="960">
                  <c:v>-24.423368453979499</c:v>
                </c:pt>
                <c:pt idx="961">
                  <c:v>-24.4652194976807</c:v>
                </c:pt>
                <c:pt idx="962">
                  <c:v>-24.5101127624512</c:v>
                </c:pt>
                <c:pt idx="963">
                  <c:v>-24.555150985717798</c:v>
                </c:pt>
                <c:pt idx="964">
                  <c:v>-24.599819183349599</c:v>
                </c:pt>
                <c:pt idx="965">
                  <c:v>-24.6463947296143</c:v>
                </c:pt>
                <c:pt idx="966">
                  <c:v>-24.699354171752901</c:v>
                </c:pt>
                <c:pt idx="967">
                  <c:v>-24.763740539550799</c:v>
                </c:pt>
                <c:pt idx="968">
                  <c:v>-24.8431091308594</c:v>
                </c:pt>
                <c:pt idx="969">
                  <c:v>-24.937938690185501</c:v>
                </c:pt>
                <c:pt idx="970">
                  <c:v>-25.0450763702393</c:v>
                </c:pt>
                <c:pt idx="971">
                  <c:v>-25.158180236816399</c:v>
                </c:pt>
                <c:pt idx="972">
                  <c:v>-25.269086837768601</c:v>
                </c:pt>
                <c:pt idx="973">
                  <c:v>-25.369562149047901</c:v>
                </c:pt>
                <c:pt idx="974">
                  <c:v>-25.453096389770501</c:v>
                </c:pt>
                <c:pt idx="975">
                  <c:v>-25.516294479370099</c:v>
                </c:pt>
                <c:pt idx="976">
                  <c:v>-25.559617996215799</c:v>
                </c:pt>
                <c:pt idx="977">
                  <c:v>-25.5870666503906</c:v>
                </c:pt>
                <c:pt idx="978">
                  <c:v>-25.605224609375</c:v>
                </c:pt>
                <c:pt idx="979">
                  <c:v>-25.621623992919901</c:v>
                </c:pt>
                <c:pt idx="980">
                  <c:v>-25.642896652221701</c:v>
                </c:pt>
                <c:pt idx="981">
                  <c:v>-25.673387527465799</c:v>
                </c:pt>
                <c:pt idx="982">
                  <c:v>-25.714443206787099</c:v>
                </c:pt>
                <c:pt idx="983">
                  <c:v>-25.764268875122099</c:v>
                </c:pt>
                <c:pt idx="984">
                  <c:v>-25.818902969360401</c:v>
                </c:pt>
                <c:pt idx="985">
                  <c:v>-25.8741855621338</c:v>
                </c:pt>
                <c:pt idx="986">
                  <c:v>-25.927984237670898</c:v>
                </c:pt>
                <c:pt idx="987">
                  <c:v>-25.981449127197301</c:v>
                </c:pt>
                <c:pt idx="988">
                  <c:v>-26.038694381713899</c:v>
                </c:pt>
                <c:pt idx="989">
                  <c:v>-26.105260848998999</c:v>
                </c:pt>
                <c:pt idx="990">
                  <c:v>-26.185981750488299</c:v>
                </c:pt>
                <c:pt idx="991">
                  <c:v>-26.282901763916001</c:v>
                </c:pt>
                <c:pt idx="992">
                  <c:v>-26.393938064575199</c:v>
                </c:pt>
                <c:pt idx="993">
                  <c:v>-26.5125923156738</c:v>
                </c:pt>
                <c:pt idx="994">
                  <c:v>-26.628950119018601</c:v>
                </c:pt>
                <c:pt idx="995">
                  <c:v>-26.731594085693398</c:v>
                </c:pt>
                <c:pt idx="996">
                  <c:v>-26.8101100921631</c:v>
                </c:pt>
                <c:pt idx="997">
                  <c:v>-26.8575229644775</c:v>
                </c:pt>
                <c:pt idx="998">
                  <c:v>-26.871944427490199</c:v>
                </c:pt>
                <c:pt idx="999">
                  <c:v>-26.857358932495099</c:v>
                </c:pt>
                <c:pt idx="1000">
                  <c:v>-26.8232326507568</c:v>
                </c:pt>
                <c:pt idx="1001">
                  <c:v>-26.783073425293001</c:v>
                </c:pt>
                <c:pt idx="1002">
                  <c:v>-26.752098083496101</c:v>
                </c:pt>
                <c:pt idx="1003">
                  <c:v>-26.744562149047901</c:v>
                </c:pt>
                <c:pt idx="1004">
                  <c:v>-26.771152496337901</c:v>
                </c:pt>
                <c:pt idx="1005">
                  <c:v>-26.837091445922901</c:v>
                </c:pt>
                <c:pt idx="1006">
                  <c:v>-26.941209793090799</c:v>
                </c:pt>
                <c:pt idx="1007">
                  <c:v>-27.076402664184599</c:v>
                </c:pt>
                <c:pt idx="1008">
                  <c:v>-27.231422424316399</c:v>
                </c:pt>
                <c:pt idx="1009">
                  <c:v>-27.39333152771</c:v>
                </c:pt>
                <c:pt idx="1010">
                  <c:v>-27.549602508544901</c:v>
                </c:pt>
                <c:pt idx="1011">
                  <c:v>-27.689836502075199</c:v>
                </c:pt>
                <c:pt idx="1012">
                  <c:v>-27.8067722320557</c:v>
                </c:pt>
                <c:pt idx="1013">
                  <c:v>-27.896644592285199</c:v>
                </c:pt>
                <c:pt idx="1014">
                  <c:v>-27.958906173706101</c:v>
                </c:pt>
                <c:pt idx="1015">
                  <c:v>-27.995521545410199</c:v>
                </c:pt>
                <c:pt idx="1016">
                  <c:v>-28.010118484497099</c:v>
                </c:pt>
                <c:pt idx="1017">
                  <c:v>-28.007230758666999</c:v>
                </c:pt>
                <c:pt idx="1018">
                  <c:v>-27.991825103759801</c:v>
                </c:pt>
                <c:pt idx="1019">
                  <c:v>-27.969316482543899</c:v>
                </c:pt>
                <c:pt idx="1020">
                  <c:v>-27.945703506469702</c:v>
                </c:pt>
                <c:pt idx="1021">
                  <c:v>-27.927556991577099</c:v>
                </c:pt>
                <c:pt idx="1022">
                  <c:v>-27.921747207641602</c:v>
                </c:pt>
                <c:pt idx="1023">
                  <c:v>-27.934730529785199</c:v>
                </c:pt>
                <c:pt idx="1024">
                  <c:v>-27.971706390380898</c:v>
                </c:pt>
                <c:pt idx="1025">
                  <c:v>-28.0358581542969</c:v>
                </c:pt>
                <c:pt idx="1026">
                  <c:v>-28.127601623535199</c:v>
                </c:pt>
                <c:pt idx="1027">
                  <c:v>-28.244388580322301</c:v>
                </c:pt>
                <c:pt idx="1028">
                  <c:v>-28.380876541137699</c:v>
                </c:pt>
                <c:pt idx="1029">
                  <c:v>-28.529579162597699</c:v>
                </c:pt>
                <c:pt idx="1030">
                  <c:v>-28.681756973266602</c:v>
                </c:pt>
                <c:pt idx="1031">
                  <c:v>-28.828353881835898</c:v>
                </c:pt>
                <c:pt idx="1032">
                  <c:v>-28.960901260376001</c:v>
                </c:pt>
                <c:pt idx="1033">
                  <c:v>-29.072156906127901</c:v>
                </c:pt>
                <c:pt idx="1034">
                  <c:v>-29.1566162109375</c:v>
                </c:pt>
                <c:pt idx="1035">
                  <c:v>-29.210718154907202</c:v>
                </c:pt>
                <c:pt idx="1036">
                  <c:v>-29.232881546020501</c:v>
                </c:pt>
                <c:pt idx="1037">
                  <c:v>-29.2234802246094</c:v>
                </c:pt>
                <c:pt idx="1038">
                  <c:v>-29.185050964355501</c:v>
                </c:pt>
                <c:pt idx="1039">
                  <c:v>-29.122728347778299</c:v>
                </c:pt>
                <c:pt idx="1040">
                  <c:v>-29.044282913208001</c:v>
                </c:pt>
                <c:pt idx="1041">
                  <c:v>-28.9599094390869</c:v>
                </c:pt>
                <c:pt idx="1042">
                  <c:v>-28.881820678710898</c:v>
                </c:pt>
                <c:pt idx="1043">
                  <c:v>-28.823472976684599</c:v>
                </c:pt>
                <c:pt idx="1044">
                  <c:v>-28.798164367675799</c:v>
                </c:pt>
                <c:pt idx="1045">
                  <c:v>-28.816677093505898</c:v>
                </c:pt>
                <c:pt idx="1046">
                  <c:v>-28.8847541809082</c:v>
                </c:pt>
                <c:pt idx="1047">
                  <c:v>-29.001205444335898</c:v>
                </c:pt>
                <c:pt idx="1048">
                  <c:v>-29.157520294189499</c:v>
                </c:pt>
                <c:pt idx="1049">
                  <c:v>-29.339067459106399</c:v>
                </c:pt>
                <c:pt idx="1050">
                  <c:v>-29.527448654174801</c:v>
                </c:pt>
                <c:pt idx="1051">
                  <c:v>-29.703516006469702</c:v>
                </c:pt>
                <c:pt idx="1052">
                  <c:v>-29.850532531738299</c:v>
                </c:pt>
                <c:pt idx="1053">
                  <c:v>-29.9565029144287</c:v>
                </c:pt>
                <c:pt idx="1054">
                  <c:v>-30.015537261962901</c:v>
                </c:pt>
                <c:pt idx="1055">
                  <c:v>-30.027681350708001</c:v>
                </c:pt>
                <c:pt idx="1056">
                  <c:v>-29.997890472412099</c:v>
                </c:pt>
                <c:pt idx="1057">
                  <c:v>-29.9344387054443</c:v>
                </c:pt>
                <c:pt idx="1058">
                  <c:v>-29.847124099731399</c:v>
                </c:pt>
                <c:pt idx="1059">
                  <c:v>-29.745996475219702</c:v>
                </c:pt>
                <c:pt idx="1060">
                  <c:v>-29.640579223632798</c:v>
                </c:pt>
                <c:pt idx="1061">
                  <c:v>-29.539934158325199</c:v>
                </c:pt>
                <c:pt idx="1062">
                  <c:v>-29.452671051025401</c:v>
                </c:pt>
                <c:pt idx="1063">
                  <c:v>-29.3865451812744</c:v>
                </c:pt>
                <c:pt idx="1064">
                  <c:v>-29.348381042480501</c:v>
                </c:pt>
                <c:pt idx="1065">
                  <c:v>-29.344709396362301</c:v>
                </c:pt>
                <c:pt idx="1066">
                  <c:v>-29.381650924682599</c:v>
                </c:pt>
                <c:pt idx="1067">
                  <c:v>-29.4629611968994</c:v>
                </c:pt>
                <c:pt idx="1068">
                  <c:v>-29.5864772796631</c:v>
                </c:pt>
                <c:pt idx="1069">
                  <c:v>-29.7418823242188</c:v>
                </c:pt>
                <c:pt idx="1070">
                  <c:v>-29.911003112793001</c:v>
                </c:pt>
                <c:pt idx="1071">
                  <c:v>-30.069847106933601</c:v>
                </c:pt>
                <c:pt idx="1072">
                  <c:v>-30.192726135253899</c:v>
                </c:pt>
                <c:pt idx="1073">
                  <c:v>-30.2576904296875</c:v>
                </c:pt>
                <c:pt idx="1074">
                  <c:v>-30.251815795898398</c:v>
                </c:pt>
                <c:pt idx="1075">
                  <c:v>-30.174444198608398</c:v>
                </c:pt>
                <c:pt idx="1076">
                  <c:v>-30.0376091003418</c:v>
                </c:pt>
                <c:pt idx="1077">
                  <c:v>-29.863355636596701</c:v>
                </c:pt>
                <c:pt idx="1078">
                  <c:v>-29.679344177246101</c:v>
                </c:pt>
                <c:pt idx="1079">
                  <c:v>-29.5130500793457</c:v>
                </c:pt>
                <c:pt idx="1080">
                  <c:v>-29.3867588043213</c:v>
                </c:pt>
                <c:pt idx="1081">
                  <c:v>-29.313652038574201</c:v>
                </c:pt>
                <c:pt idx="1082">
                  <c:v>-29.296115875244102</c:v>
                </c:pt>
                <c:pt idx="1083">
                  <c:v>-29.3264045715332</c:v>
                </c:pt>
                <c:pt idx="1084">
                  <c:v>-29.389673233032202</c:v>
                </c:pt>
                <c:pt idx="1085">
                  <c:v>-29.468561172485401</c:v>
                </c:pt>
                <c:pt idx="1086">
                  <c:v>-29.548053741455099</c:v>
                </c:pt>
                <c:pt idx="1087">
                  <c:v>-29.618515014648398</c:v>
                </c:pt>
                <c:pt idx="1088">
                  <c:v>-29.675498962402301</c:v>
                </c:pt>
                <c:pt idx="1089">
                  <c:v>-29.7172031402588</c:v>
                </c:pt>
                <c:pt idx="1090">
                  <c:v>-29.742021560668899</c:v>
                </c:pt>
                <c:pt idx="1091">
                  <c:v>-29.746751785278299</c:v>
                </c:pt>
                <c:pt idx="1092">
                  <c:v>-29.726001739501999</c:v>
                </c:pt>
                <c:pt idx="1093">
                  <c:v>-29.6730842590332</c:v>
                </c:pt>
                <c:pt idx="1094">
                  <c:v>-29.582563400268601</c:v>
                </c:pt>
                <c:pt idx="1095">
                  <c:v>-29.453508377075199</c:v>
                </c:pt>
                <c:pt idx="1096">
                  <c:v>-29.2918090820313</c:v>
                </c:pt>
                <c:pt idx="1097">
                  <c:v>-29.110692977905298</c:v>
                </c:pt>
                <c:pt idx="1098">
                  <c:v>-28.9287719726563</c:v>
                </c:pt>
                <c:pt idx="1099">
                  <c:v>-28.7668857574463</c:v>
                </c:pt>
                <c:pt idx="1100">
                  <c:v>-28.643926620483398</c:v>
                </c:pt>
                <c:pt idx="1101">
                  <c:v>-28.5725402832031</c:v>
                </c:pt>
                <c:pt idx="1102">
                  <c:v>-28.555608749389599</c:v>
                </c:pt>
                <c:pt idx="1103">
                  <c:v>-28.584880828857401</c:v>
                </c:pt>
                <c:pt idx="1104">
                  <c:v>-28.642292022705099</c:v>
                </c:pt>
                <c:pt idx="1105">
                  <c:v>-28.704143524169901</c:v>
                </c:pt>
                <c:pt idx="1106">
                  <c:v>-28.746528625488299</c:v>
                </c:pt>
                <c:pt idx="1107">
                  <c:v>-28.7505588531494</c:v>
                </c:pt>
                <c:pt idx="1108">
                  <c:v>-28.7063503265381</c:v>
                </c:pt>
                <c:pt idx="1109">
                  <c:v>-28.6150798797607</c:v>
                </c:pt>
                <c:pt idx="1110">
                  <c:v>-28.488477706909201</c:v>
                </c:pt>
                <c:pt idx="1111">
                  <c:v>-28.345457077026399</c:v>
                </c:pt>
                <c:pt idx="1112">
                  <c:v>-28.206384658813501</c:v>
                </c:pt>
                <c:pt idx="1113">
                  <c:v>-28.0866584777832</c:v>
                </c:pt>
                <c:pt idx="1114">
                  <c:v>-27.991859436035199</c:v>
                </c:pt>
                <c:pt idx="1115">
                  <c:v>-27.916618347168001</c:v>
                </c:pt>
                <c:pt idx="1116">
                  <c:v>-27.847517013549801</c:v>
                </c:pt>
                <c:pt idx="1117">
                  <c:v>-27.7680263519287</c:v>
                </c:pt>
                <c:pt idx="1118">
                  <c:v>-27.663711547851602</c:v>
                </c:pt>
                <c:pt idx="1119">
                  <c:v>-27.525938034057599</c:v>
                </c:pt>
                <c:pt idx="1120">
                  <c:v>-27.353843688964801</c:v>
                </c:pt>
                <c:pt idx="1121">
                  <c:v>-27.154167175293001</c:v>
                </c:pt>
                <c:pt idx="1122">
                  <c:v>-26.939411163330099</c:v>
                </c:pt>
                <c:pt idx="1123">
                  <c:v>-26.724412918090799</c:v>
                </c:pt>
                <c:pt idx="1124">
                  <c:v>-26.522556304931602</c:v>
                </c:pt>
                <c:pt idx="1125">
                  <c:v>-26.3425807952881</c:v>
                </c:pt>
                <c:pt idx="1126">
                  <c:v>-26.187089920043899</c:v>
                </c:pt>
                <c:pt idx="1127">
                  <c:v>-26.0531005859375</c:v>
                </c:pt>
                <c:pt idx="1128">
                  <c:v>-25.934329986572301</c:v>
                </c:pt>
                <c:pt idx="1129">
                  <c:v>-25.824363708496101</c:v>
                </c:pt>
                <c:pt idx="1130">
                  <c:v>-25.7197170257568</c:v>
                </c:pt>
                <c:pt idx="1131">
                  <c:v>-25.621547698974599</c:v>
                </c:pt>
                <c:pt idx="1132">
                  <c:v>-25.535091400146499</c:v>
                </c:pt>
                <c:pt idx="1133">
                  <c:v>-25.4672031402588</c:v>
                </c:pt>
                <c:pt idx="1134">
                  <c:v>-25.4225177764893</c:v>
                </c:pt>
                <c:pt idx="1135">
                  <c:v>-25.400264739990199</c:v>
                </c:pt>
                <c:pt idx="1136">
                  <c:v>-25.3926296234131</c:v>
                </c:pt>
                <c:pt idx="1137">
                  <c:v>-25.3855800628662</c:v>
                </c:pt>
                <c:pt idx="1138">
                  <c:v>-25.361709594726602</c:v>
                </c:pt>
                <c:pt idx="1139">
                  <c:v>-25.303997039794901</c:v>
                </c:pt>
                <c:pt idx="1140">
                  <c:v>-25.1994934082031</c:v>
                </c:pt>
                <c:pt idx="1141">
                  <c:v>-25.0421352386475</c:v>
                </c:pt>
                <c:pt idx="1142">
                  <c:v>-24.834150314331101</c:v>
                </c:pt>
                <c:pt idx="1143">
                  <c:v>-24.585588455200199</c:v>
                </c:pt>
                <c:pt idx="1144">
                  <c:v>-24.312196731567401</c:v>
                </c:pt>
                <c:pt idx="1145">
                  <c:v>-24.0322570800781</c:v>
                </c:pt>
                <c:pt idx="1146">
                  <c:v>-23.763425827026399</c:v>
                </c:pt>
                <c:pt idx="1147">
                  <c:v>-23.520114898681602</c:v>
                </c:pt>
                <c:pt idx="1148">
                  <c:v>-23.3120422363281</c:v>
                </c:pt>
                <c:pt idx="1149">
                  <c:v>-23.143989562988299</c:v>
                </c:pt>
                <c:pt idx="1150">
                  <c:v>-23.016525268554702</c:v>
                </c:pt>
                <c:pt idx="1151">
                  <c:v>-22.927196502685501</c:v>
                </c:pt>
                <c:pt idx="1152">
                  <c:v>-22.871772766113299</c:v>
                </c:pt>
                <c:pt idx="1153">
                  <c:v>-22.8452033996582</c:v>
                </c:pt>
                <c:pt idx="1154">
                  <c:v>-22.841983795166001</c:v>
                </c:pt>
                <c:pt idx="1155">
                  <c:v>-22.856035232543899</c:v>
                </c:pt>
                <c:pt idx="1156">
                  <c:v>-22.880468368530298</c:v>
                </c:pt>
                <c:pt idx="1157">
                  <c:v>-22.907411575317401</c:v>
                </c:pt>
                <c:pt idx="1158">
                  <c:v>-22.928226470947301</c:v>
                </c:pt>
                <c:pt idx="1159">
                  <c:v>-22.933916091918899</c:v>
                </c:pt>
                <c:pt idx="1160">
                  <c:v>-22.915878295898398</c:v>
                </c:pt>
                <c:pt idx="1161">
                  <c:v>-22.866937637329102</c:v>
                </c:pt>
                <c:pt idx="1162">
                  <c:v>-22.782619476318398</c:v>
                </c:pt>
                <c:pt idx="1163">
                  <c:v>-22.661901473998999</c:v>
                </c:pt>
                <c:pt idx="1164">
                  <c:v>-22.507534027099599</c:v>
                </c:pt>
                <c:pt idx="1165">
                  <c:v>-22.3255405426025</c:v>
                </c:pt>
                <c:pt idx="1166">
                  <c:v>-22.124366760253899</c:v>
                </c:pt>
                <c:pt idx="1167">
                  <c:v>-21.913873672485401</c:v>
                </c:pt>
                <c:pt idx="1168">
                  <c:v>-21.704372406005898</c:v>
                </c:pt>
                <c:pt idx="1169">
                  <c:v>-21.5057277679443</c:v>
                </c:pt>
                <c:pt idx="1170">
                  <c:v>-21.3266487121582</c:v>
                </c:pt>
                <c:pt idx="1171">
                  <c:v>-21.174158096313501</c:v>
                </c:pt>
                <c:pt idx="1172">
                  <c:v>-21.053184509277301</c:v>
                </c:pt>
                <c:pt idx="1173">
                  <c:v>-20.966241836547901</c:v>
                </c:pt>
                <c:pt idx="1174">
                  <c:v>-20.913194656372099</c:v>
                </c:pt>
                <c:pt idx="1175">
                  <c:v>-20.891300201416001</c:v>
                </c:pt>
                <c:pt idx="1176">
                  <c:v>-20.895544052123999</c:v>
                </c:pt>
                <c:pt idx="1177">
                  <c:v>-20.9191379547119</c:v>
                </c:pt>
                <c:pt idx="1178">
                  <c:v>-20.954158782958999</c:v>
                </c:pt>
                <c:pt idx="1179">
                  <c:v>-20.992094039916999</c:v>
                </c:pt>
                <c:pt idx="1180">
                  <c:v>-21.0242519378662</c:v>
                </c:pt>
                <c:pt idx="1181">
                  <c:v>-21.042045593261701</c:v>
                </c:pt>
                <c:pt idx="1182">
                  <c:v>-21.037389755248999</c:v>
                </c:pt>
                <c:pt idx="1183">
                  <c:v>-21.003396987915</c:v>
                </c:pt>
                <c:pt idx="1184">
                  <c:v>-20.935136795043899</c:v>
                </c:pt>
                <c:pt idx="1185">
                  <c:v>-20.830471038818398</c:v>
                </c:pt>
                <c:pt idx="1186">
                  <c:v>-20.690587997436499</c:v>
                </c:pt>
                <c:pt idx="1187">
                  <c:v>-20.520305633544901</c:v>
                </c:pt>
                <c:pt idx="1188">
                  <c:v>-20.328071594238299</c:v>
                </c:pt>
                <c:pt idx="1189">
                  <c:v>-20.1252632141113</c:v>
                </c:pt>
                <c:pt idx="1190">
                  <c:v>-19.924879074096701</c:v>
                </c:pt>
                <c:pt idx="1191">
                  <c:v>-19.7397346496582</c:v>
                </c:pt>
                <c:pt idx="1192">
                  <c:v>-19.580625534057599</c:v>
                </c:pt>
                <c:pt idx="1193">
                  <c:v>-19.454912185668899</c:v>
                </c:pt>
                <c:pt idx="1194">
                  <c:v>-19.3655490875244</c:v>
                </c:pt>
                <c:pt idx="1195">
                  <c:v>-19.310874938964801</c:v>
                </c:pt>
                <c:pt idx="1196">
                  <c:v>-19.285211563110401</c:v>
                </c:pt>
                <c:pt idx="1197">
                  <c:v>-19.280136108398398</c:v>
                </c:pt>
                <c:pt idx="1198">
                  <c:v>-19.286060333251999</c:v>
                </c:pt>
                <c:pt idx="1199">
                  <c:v>-19.2937316894531</c:v>
                </c:pt>
                <c:pt idx="1200">
                  <c:v>-19.2953281402588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05-4247-BA52-4CEDD64F3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67472"/>
        <c:axId val="2038857904"/>
      </c:scatterChart>
      <c:valAx>
        <c:axId val="2038867472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Time(s)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8857904"/>
        <c:crosses val="autoZero"/>
        <c:crossBetween val="midCat"/>
      </c:valAx>
      <c:valAx>
        <c:axId val="203885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Response(deg)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8867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4 Hidden layer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'[180testt.csv]Sheet1'!$O$1</c:f>
              <c:strCache>
                <c:ptCount val="1"/>
                <c:pt idx="0">
                  <c:v>Train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'[180testt.csv]Sheet1'!$N$2:$N$101</c:f>
              <c:numCache>
                <c:formatCode>General</c:formatCode>
                <c:ptCount val="100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</c:numCache>
            </c:numRef>
          </c:xVal>
          <c:yVal>
            <c:numRef>
              <c:f>'[180testt.csv]Sheet1'!$O$2:$O$101</c:f>
              <c:numCache>
                <c:formatCode>General</c:formatCode>
                <c:ptCount val="100"/>
                <c:pt idx="0">
                  <c:v>3.3615222</c:v>
                </c:pt>
                <c:pt idx="1">
                  <c:v>1.5940597999999999</c:v>
                </c:pt>
                <c:pt idx="2">
                  <c:v>1.4292898000000001</c:v>
                </c:pt>
                <c:pt idx="3">
                  <c:v>1.3298239000000001</c:v>
                </c:pt>
                <c:pt idx="4">
                  <c:v>1.2714717</c:v>
                </c:pt>
                <c:pt idx="5">
                  <c:v>1.1417358</c:v>
                </c:pt>
                <c:pt idx="6">
                  <c:v>0.9370134</c:v>
                </c:pt>
                <c:pt idx="7">
                  <c:v>0.9400657</c:v>
                </c:pt>
                <c:pt idx="8">
                  <c:v>0.81522309999999998</c:v>
                </c:pt>
                <c:pt idx="9">
                  <c:v>0.74635583000000005</c:v>
                </c:pt>
                <c:pt idx="10">
                  <c:v>0.77133136999999996</c:v>
                </c:pt>
                <c:pt idx="11">
                  <c:v>0.63352920000000001</c:v>
                </c:pt>
                <c:pt idx="12">
                  <c:v>0.65856990000000004</c:v>
                </c:pt>
                <c:pt idx="13">
                  <c:v>0.59898496000000001</c:v>
                </c:pt>
                <c:pt idx="14">
                  <c:v>0.64226245999999998</c:v>
                </c:pt>
                <c:pt idx="15">
                  <c:v>0.55209470000000005</c:v>
                </c:pt>
                <c:pt idx="16">
                  <c:v>0.47933608</c:v>
                </c:pt>
                <c:pt idx="17">
                  <c:v>0.46316624000000001</c:v>
                </c:pt>
                <c:pt idx="18">
                  <c:v>0.45373708000000001</c:v>
                </c:pt>
                <c:pt idx="19">
                  <c:v>0.41315252000000002</c:v>
                </c:pt>
                <c:pt idx="20">
                  <c:v>0.43018568000000001</c:v>
                </c:pt>
                <c:pt idx="21">
                  <c:v>0.40656543000000001</c:v>
                </c:pt>
                <c:pt idx="22">
                  <c:v>0.43030350000000001</c:v>
                </c:pt>
                <c:pt idx="23">
                  <c:v>0.40743797999999998</c:v>
                </c:pt>
                <c:pt idx="24">
                  <c:v>0.37395499999999998</c:v>
                </c:pt>
                <c:pt idx="25">
                  <c:v>0.32376474</c:v>
                </c:pt>
                <c:pt idx="26">
                  <c:v>0.31246075000000001</c:v>
                </c:pt>
                <c:pt idx="27">
                  <c:v>0.41956198</c:v>
                </c:pt>
                <c:pt idx="28">
                  <c:v>0.35312401999999998</c:v>
                </c:pt>
                <c:pt idx="29">
                  <c:v>0.37828064</c:v>
                </c:pt>
                <c:pt idx="30">
                  <c:v>0.35179885999999999</c:v>
                </c:pt>
                <c:pt idx="31">
                  <c:v>0.38743153000000002</c:v>
                </c:pt>
                <c:pt idx="32">
                  <c:v>0.38715844999999999</c:v>
                </c:pt>
                <c:pt idx="33">
                  <c:v>0.35369855</c:v>
                </c:pt>
                <c:pt idx="34">
                  <c:v>0.39586806000000002</c:v>
                </c:pt>
                <c:pt idx="35">
                  <c:v>0.40802565000000002</c:v>
                </c:pt>
                <c:pt idx="36">
                  <c:v>0.32151845000000001</c:v>
                </c:pt>
                <c:pt idx="37">
                  <c:v>0.34084004000000001</c:v>
                </c:pt>
                <c:pt idx="38">
                  <c:v>0.29911389999999999</c:v>
                </c:pt>
                <c:pt idx="39">
                  <c:v>0.37028812999999999</c:v>
                </c:pt>
                <c:pt idx="40">
                  <c:v>0.36098449999999999</c:v>
                </c:pt>
                <c:pt idx="41">
                  <c:v>0.45690124999999998</c:v>
                </c:pt>
                <c:pt idx="42">
                  <c:v>0.29373038000000001</c:v>
                </c:pt>
                <c:pt idx="43">
                  <c:v>0.39278882999999998</c:v>
                </c:pt>
                <c:pt idx="44">
                  <c:v>0.36046820000000002</c:v>
                </c:pt>
                <c:pt idx="45">
                  <c:v>0.31944105</c:v>
                </c:pt>
                <c:pt idx="46">
                  <c:v>0.31155944000000002</c:v>
                </c:pt>
                <c:pt idx="47">
                  <c:v>0.3964105</c:v>
                </c:pt>
                <c:pt idx="48">
                  <c:v>0.29473516</c:v>
                </c:pt>
                <c:pt idx="49">
                  <c:v>0.31908333</c:v>
                </c:pt>
                <c:pt idx="50">
                  <c:v>0.349939</c:v>
                </c:pt>
                <c:pt idx="51">
                  <c:v>0.36322367</c:v>
                </c:pt>
                <c:pt idx="52">
                  <c:v>0.24866357</c:v>
                </c:pt>
                <c:pt idx="53">
                  <c:v>0.35934216000000002</c:v>
                </c:pt>
                <c:pt idx="54">
                  <c:v>0.27848303000000002</c:v>
                </c:pt>
                <c:pt idx="55">
                  <c:v>0.30521488000000002</c:v>
                </c:pt>
                <c:pt idx="56">
                  <c:v>0.29737710000000001</c:v>
                </c:pt>
                <c:pt idx="57">
                  <c:v>0.36030328</c:v>
                </c:pt>
                <c:pt idx="58">
                  <c:v>0.32468997999999999</c:v>
                </c:pt>
                <c:pt idx="59">
                  <c:v>0.39091045000000002</c:v>
                </c:pt>
                <c:pt idx="60">
                  <c:v>0.34588175999999998</c:v>
                </c:pt>
                <c:pt idx="61">
                  <c:v>0.29577613000000003</c:v>
                </c:pt>
                <c:pt idx="62">
                  <c:v>0.33519464999999998</c:v>
                </c:pt>
                <c:pt idx="63">
                  <c:v>0.32903776000000001</c:v>
                </c:pt>
                <c:pt idx="64">
                  <c:v>0.32966499999999999</c:v>
                </c:pt>
                <c:pt idx="65">
                  <c:v>0.30240852000000001</c:v>
                </c:pt>
                <c:pt idx="66">
                  <c:v>0.34956008</c:v>
                </c:pt>
                <c:pt idx="67">
                  <c:v>0.34389081999999999</c:v>
                </c:pt>
                <c:pt idx="68">
                  <c:v>0.37795754999999998</c:v>
                </c:pt>
                <c:pt idx="69">
                  <c:v>0.27429431999999998</c:v>
                </c:pt>
                <c:pt idx="70">
                  <c:v>0.28940389999999999</c:v>
                </c:pt>
                <c:pt idx="71">
                  <c:v>0.32194117</c:v>
                </c:pt>
                <c:pt idx="72">
                  <c:v>0.32394454</c:v>
                </c:pt>
                <c:pt idx="73">
                  <c:v>0.31611109999999998</c:v>
                </c:pt>
                <c:pt idx="74">
                  <c:v>0.33635556999999999</c:v>
                </c:pt>
                <c:pt idx="75">
                  <c:v>0.35689354000000001</c:v>
                </c:pt>
                <c:pt idx="76">
                  <c:v>0.34924670000000002</c:v>
                </c:pt>
                <c:pt idx="77">
                  <c:v>0.35611229999999999</c:v>
                </c:pt>
                <c:pt idx="78">
                  <c:v>0.3829708</c:v>
                </c:pt>
                <c:pt idx="79">
                  <c:v>0.37134534000000002</c:v>
                </c:pt>
                <c:pt idx="80">
                  <c:v>0.33646189999999998</c:v>
                </c:pt>
                <c:pt idx="81">
                  <c:v>0.26687699999999998</c:v>
                </c:pt>
                <c:pt idx="82">
                  <c:v>0.35167277000000002</c:v>
                </c:pt>
                <c:pt idx="83">
                  <c:v>0.32207116000000002</c:v>
                </c:pt>
                <c:pt idx="84">
                  <c:v>0.28713346000000001</c:v>
                </c:pt>
                <c:pt idx="85">
                  <c:v>0.30918810000000002</c:v>
                </c:pt>
                <c:pt idx="86">
                  <c:v>0.29934913000000002</c:v>
                </c:pt>
                <c:pt idx="87">
                  <c:v>0.31368067999999999</c:v>
                </c:pt>
                <c:pt idx="88">
                  <c:v>0.31589793999999999</c:v>
                </c:pt>
                <c:pt idx="89">
                  <c:v>0.30152770000000001</c:v>
                </c:pt>
                <c:pt idx="90">
                  <c:v>0.27935260000000001</c:v>
                </c:pt>
                <c:pt idx="91">
                  <c:v>0.30011773000000003</c:v>
                </c:pt>
                <c:pt idx="92">
                  <c:v>0.32846399999999998</c:v>
                </c:pt>
                <c:pt idx="93">
                  <c:v>0.29925612000000001</c:v>
                </c:pt>
                <c:pt idx="94">
                  <c:v>0.27372237999999999</c:v>
                </c:pt>
                <c:pt idx="95">
                  <c:v>0.34238415999999999</c:v>
                </c:pt>
                <c:pt idx="96">
                  <c:v>0.38392530000000002</c:v>
                </c:pt>
                <c:pt idx="97">
                  <c:v>0.37719274000000003</c:v>
                </c:pt>
                <c:pt idx="98">
                  <c:v>0.29140644999999998</c:v>
                </c:pt>
                <c:pt idx="99">
                  <c:v>0.29264936000000003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B3-42ED-932F-37DFCBE65549}"/>
            </c:ext>
          </c:extLst>
        </c:ser>
        <c:ser>
          <c:idx val="1"/>
          <c:order val="1"/>
          <c:tx>
            <c:strRef>
              <c:f>'[180testt.csv]Sheet1'!$P$1</c:f>
              <c:strCache>
                <c:ptCount val="1"/>
                <c:pt idx="0">
                  <c:v>Validation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'[180testt.csv]Sheet1'!$N$2:$N$101</c:f>
              <c:numCache>
                <c:formatCode>General</c:formatCode>
                <c:ptCount val="100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</c:numCache>
            </c:numRef>
          </c:xVal>
          <c:yVal>
            <c:numRef>
              <c:f>'[180testt.csv]Sheet1'!$P$2:$P$101</c:f>
              <c:numCache>
                <c:formatCode>General</c:formatCode>
                <c:ptCount val="100"/>
                <c:pt idx="0">
                  <c:v>2.9566707999999999</c:v>
                </c:pt>
                <c:pt idx="1">
                  <c:v>1.5284101999999999</c:v>
                </c:pt>
                <c:pt idx="2">
                  <c:v>1.3599224999999999</c:v>
                </c:pt>
                <c:pt idx="3">
                  <c:v>1.248364</c:v>
                </c:pt>
                <c:pt idx="4">
                  <c:v>1.1385297999999999</c:v>
                </c:pt>
                <c:pt idx="5">
                  <c:v>1.0351414999999999</c:v>
                </c:pt>
                <c:pt idx="6">
                  <c:v>0.92527543999999995</c:v>
                </c:pt>
                <c:pt idx="7">
                  <c:v>0.83881116</c:v>
                </c:pt>
                <c:pt idx="8">
                  <c:v>0.78453580000000001</c:v>
                </c:pt>
                <c:pt idx="9">
                  <c:v>0.73702670000000003</c:v>
                </c:pt>
                <c:pt idx="10">
                  <c:v>0.69608519999999996</c:v>
                </c:pt>
                <c:pt idx="11">
                  <c:v>0.66043127000000001</c:v>
                </c:pt>
                <c:pt idx="12">
                  <c:v>0.62097656999999995</c:v>
                </c:pt>
                <c:pt idx="13">
                  <c:v>0.5791113</c:v>
                </c:pt>
                <c:pt idx="14">
                  <c:v>0.52966093999999997</c:v>
                </c:pt>
                <c:pt idx="15">
                  <c:v>0.48875355999999998</c:v>
                </c:pt>
                <c:pt idx="16">
                  <c:v>0.45123056</c:v>
                </c:pt>
                <c:pt idx="17">
                  <c:v>0.40644913999999999</c:v>
                </c:pt>
                <c:pt idx="18">
                  <c:v>0.37604090000000001</c:v>
                </c:pt>
                <c:pt idx="19">
                  <c:v>0.35053736000000002</c:v>
                </c:pt>
                <c:pt idx="20">
                  <c:v>0.32641384000000001</c:v>
                </c:pt>
                <c:pt idx="21">
                  <c:v>0.31135613000000001</c:v>
                </c:pt>
                <c:pt idx="22">
                  <c:v>0.29444429999999999</c:v>
                </c:pt>
                <c:pt idx="23">
                  <c:v>0.28298852000000002</c:v>
                </c:pt>
                <c:pt idx="24">
                  <c:v>0.2767887</c:v>
                </c:pt>
                <c:pt idx="25">
                  <c:v>0.27153522000000002</c:v>
                </c:pt>
                <c:pt idx="26">
                  <c:v>0.2676615</c:v>
                </c:pt>
                <c:pt idx="27">
                  <c:v>0.26595664000000002</c:v>
                </c:pt>
                <c:pt idx="28">
                  <c:v>0.25632188</c:v>
                </c:pt>
                <c:pt idx="29">
                  <c:v>0.25558594000000001</c:v>
                </c:pt>
                <c:pt idx="30">
                  <c:v>0.25078</c:v>
                </c:pt>
                <c:pt idx="31">
                  <c:v>0.25092690000000001</c:v>
                </c:pt>
                <c:pt idx="32">
                  <c:v>0.24858885</c:v>
                </c:pt>
                <c:pt idx="33">
                  <c:v>0.24747442</c:v>
                </c:pt>
                <c:pt idx="34">
                  <c:v>0.2475069</c:v>
                </c:pt>
                <c:pt idx="35">
                  <c:v>0.24403143999999999</c:v>
                </c:pt>
                <c:pt idx="36">
                  <c:v>0.24215049999999999</c:v>
                </c:pt>
                <c:pt idx="37">
                  <c:v>0.24369329000000001</c:v>
                </c:pt>
                <c:pt idx="38">
                  <c:v>0.24104645999999999</c:v>
                </c:pt>
                <c:pt idx="39">
                  <c:v>0.23989789</c:v>
                </c:pt>
                <c:pt idx="40">
                  <c:v>0.24288082</c:v>
                </c:pt>
                <c:pt idx="41">
                  <c:v>0.2348616</c:v>
                </c:pt>
                <c:pt idx="42">
                  <c:v>0.23531094</c:v>
                </c:pt>
                <c:pt idx="43">
                  <c:v>0.23546188000000001</c:v>
                </c:pt>
                <c:pt idx="44">
                  <c:v>0.23317516999999999</c:v>
                </c:pt>
                <c:pt idx="45">
                  <c:v>0.23279846000000001</c:v>
                </c:pt>
                <c:pt idx="46">
                  <c:v>0.23148516</c:v>
                </c:pt>
                <c:pt idx="47">
                  <c:v>0.23087673</c:v>
                </c:pt>
                <c:pt idx="48">
                  <c:v>0.22989870000000001</c:v>
                </c:pt>
                <c:pt idx="49">
                  <c:v>0.22981441</c:v>
                </c:pt>
                <c:pt idx="50">
                  <c:v>0.22906116000000001</c:v>
                </c:pt>
                <c:pt idx="51">
                  <c:v>0.22896554</c:v>
                </c:pt>
                <c:pt idx="52">
                  <c:v>0.22771764999999999</c:v>
                </c:pt>
                <c:pt idx="53">
                  <c:v>0.22656119</c:v>
                </c:pt>
                <c:pt idx="54">
                  <c:v>0.22610182000000001</c:v>
                </c:pt>
                <c:pt idx="55">
                  <c:v>0.22800467999999999</c:v>
                </c:pt>
                <c:pt idx="56">
                  <c:v>0.2268587</c:v>
                </c:pt>
                <c:pt idx="57">
                  <c:v>0.22638269999999999</c:v>
                </c:pt>
                <c:pt idx="58">
                  <c:v>0.22717723000000001</c:v>
                </c:pt>
                <c:pt idx="59">
                  <c:v>0.22678171</c:v>
                </c:pt>
                <c:pt idx="60">
                  <c:v>0.22484098</c:v>
                </c:pt>
                <c:pt idx="61">
                  <c:v>0.22534477999999999</c:v>
                </c:pt>
                <c:pt idx="62">
                  <c:v>0.22473028</c:v>
                </c:pt>
                <c:pt idx="63">
                  <c:v>0.22493356</c:v>
                </c:pt>
                <c:pt idx="64">
                  <c:v>0.22529162</c:v>
                </c:pt>
                <c:pt idx="65">
                  <c:v>0.22412166</c:v>
                </c:pt>
                <c:pt idx="66">
                  <c:v>0.22398186</c:v>
                </c:pt>
                <c:pt idx="67">
                  <c:v>0.22441061000000001</c:v>
                </c:pt>
                <c:pt idx="68">
                  <c:v>0.22430791999999999</c:v>
                </c:pt>
                <c:pt idx="69">
                  <c:v>0.22413785999999999</c:v>
                </c:pt>
                <c:pt idx="70">
                  <c:v>0.22335203000000001</c:v>
                </c:pt>
                <c:pt idx="71">
                  <c:v>0.22341315</c:v>
                </c:pt>
                <c:pt idx="72">
                  <c:v>0.22318958</c:v>
                </c:pt>
                <c:pt idx="73">
                  <c:v>0.22298543000000001</c:v>
                </c:pt>
                <c:pt idx="74">
                  <c:v>0.22307013000000001</c:v>
                </c:pt>
                <c:pt idx="75">
                  <c:v>0.22307044000000001</c:v>
                </c:pt>
                <c:pt idx="76">
                  <c:v>0.22281669000000001</c:v>
                </c:pt>
                <c:pt idx="77">
                  <c:v>0.22306893999999999</c:v>
                </c:pt>
                <c:pt idx="78">
                  <c:v>0.22353424</c:v>
                </c:pt>
                <c:pt idx="79">
                  <c:v>0.22329370000000001</c:v>
                </c:pt>
                <c:pt idx="80">
                  <c:v>0.22291527999999999</c:v>
                </c:pt>
                <c:pt idx="81">
                  <c:v>0.22305717</c:v>
                </c:pt>
                <c:pt idx="82">
                  <c:v>0.22313005999999999</c:v>
                </c:pt>
                <c:pt idx="83">
                  <c:v>0.22345536999999999</c:v>
                </c:pt>
                <c:pt idx="84">
                  <c:v>0.22274905</c:v>
                </c:pt>
                <c:pt idx="85">
                  <c:v>0.22288806999999999</c:v>
                </c:pt>
                <c:pt idx="86">
                  <c:v>0.22306024999999999</c:v>
                </c:pt>
                <c:pt idx="87">
                  <c:v>0.22255142</c:v>
                </c:pt>
                <c:pt idx="88">
                  <c:v>0.22256756</c:v>
                </c:pt>
                <c:pt idx="89">
                  <c:v>0.22276947999999999</c:v>
                </c:pt>
                <c:pt idx="90">
                  <c:v>0.22244813999999999</c:v>
                </c:pt>
                <c:pt idx="91">
                  <c:v>0.2228966</c:v>
                </c:pt>
                <c:pt idx="92">
                  <c:v>0.22210133000000001</c:v>
                </c:pt>
                <c:pt idx="93">
                  <c:v>0.22220280000000001</c:v>
                </c:pt>
                <c:pt idx="94">
                  <c:v>0.22217292</c:v>
                </c:pt>
                <c:pt idx="95">
                  <c:v>0.22221885999999999</c:v>
                </c:pt>
                <c:pt idx="96">
                  <c:v>0.22206677</c:v>
                </c:pt>
                <c:pt idx="97">
                  <c:v>0.22215979</c:v>
                </c:pt>
                <c:pt idx="98">
                  <c:v>0.22217663000000001</c:v>
                </c:pt>
                <c:pt idx="99">
                  <c:v>0.22182076000000001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B3-42ED-932F-37DFCBE65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317631"/>
        <c:axId val="1839320543"/>
      </c:scatterChart>
      <c:valAx>
        <c:axId val="1839317631"/>
        <c:scaling>
          <c:orientation val="minMax"/>
          <c:max val="1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dirty="0" smtClean="0"/>
                  <a:t>iteration</a:t>
                </a:r>
                <a:endParaRPr lang="ko-KR" altLang="en-US" sz="1200" dirty="0"/>
              </a:p>
            </c:rich>
          </c:tx>
          <c:layout>
            <c:manualLayout>
              <c:xMode val="edge"/>
              <c:yMode val="edge"/>
              <c:x val="0.40988386388476011"/>
              <c:y val="0.87636888560693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9320543"/>
        <c:crosses val="autoZero"/>
        <c:crossBetween val="midCat"/>
        <c:majorUnit val="20000"/>
      </c:valAx>
      <c:valAx>
        <c:axId val="183932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/>
                  <a:t>Loss</a:t>
                </a:r>
                <a:endParaRPr lang="ko-KR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9317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0.42664</cdr:x>
      <cdr:y>0.35537</cdr:y>
    </cdr:from>
    <cdr:to>
      <cdr:x>0.53566</cdr:x>
      <cdr:y>0.41498</cdr:y>
    </cdr:to>
    <cdr:pic>
      <cdr:nvPicPr>
        <cdr:cNvPr id="2" name="그림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532552" y="1918972"/>
          <a:ext cx="902703" cy="32194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26A9B-DD68-4ED0-9B3D-7A283818E422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CDFB-640F-4BA1-90F3-348C89E654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3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62F8C-3856-48C0-AF0A-5E864C5BD3AF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428D-2CD2-487E-B1E2-FE20748C8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27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5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7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2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5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9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4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0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1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3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6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5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8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5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2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5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428D-2CD2-487E-B1E2-FE20748C85C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3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575"/>
            <a:ext cx="9144000" cy="301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2875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978230" y="2132856"/>
            <a:ext cx="7187540" cy="1470025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9519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4525144" y="404664"/>
            <a:ext cx="2999184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51"/>
          <a:stretch/>
        </p:blipFill>
        <p:spPr>
          <a:xfrm>
            <a:off x="571" y="428"/>
            <a:ext cx="3707333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9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965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9776" y="43226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 descr="속지라인.jp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233834" y="116632"/>
            <a:ext cx="6795444" cy="507227"/>
            <a:chOff x="250172" y="163836"/>
            <a:chExt cx="6139186" cy="507227"/>
          </a:xfrm>
          <a:solidFill>
            <a:schemeClr val="accent1">
              <a:lumMod val="75000"/>
              <a:alpha val="16000"/>
            </a:schemeClr>
          </a:solidFill>
        </p:grpSpPr>
        <p:sp>
          <p:nvSpPr>
            <p:cNvPr id="16" name="이등변 삼각형 15"/>
            <p:cNvSpPr/>
            <p:nvPr userDrawn="1"/>
          </p:nvSpPr>
          <p:spPr>
            <a:xfrm rot="5400000">
              <a:off x="5947124" y="228830"/>
              <a:ext cx="504057" cy="38041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0172" y="163836"/>
              <a:ext cx="5758776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54" y="212095"/>
            <a:ext cx="5727230" cy="432048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293" y="846237"/>
            <a:ext cx="8351414" cy="55751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81051" y="6492875"/>
            <a:ext cx="2133600" cy="320501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8016" y="6493796"/>
            <a:ext cx="2895600" cy="332656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7329" y="6525344"/>
            <a:ext cx="2133600" cy="289728"/>
          </a:xfrm>
        </p:spPr>
        <p:txBody>
          <a:bodyPr/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269522" y="797072"/>
            <a:ext cx="8604956" cy="56562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78" y="77812"/>
            <a:ext cx="1830834" cy="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/>
          <p:cNvGrpSpPr/>
          <p:nvPr userDrawn="1"/>
        </p:nvGrpSpPr>
        <p:grpSpPr>
          <a:xfrm>
            <a:off x="233833" y="208925"/>
            <a:ext cx="6796015" cy="507227"/>
            <a:chOff x="250172" y="163836"/>
            <a:chExt cx="6139186" cy="507227"/>
          </a:xfrm>
          <a:solidFill>
            <a:schemeClr val="accent1">
              <a:lumMod val="75000"/>
              <a:alpha val="16000"/>
            </a:schemeClr>
          </a:solidFill>
        </p:grpSpPr>
        <p:sp>
          <p:nvSpPr>
            <p:cNvPr id="20" name="이등변 삼각형 19"/>
            <p:cNvSpPr/>
            <p:nvPr userDrawn="1"/>
          </p:nvSpPr>
          <p:spPr>
            <a:xfrm rot="5400000">
              <a:off x="5947124" y="228830"/>
              <a:ext cx="504057" cy="38041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50172" y="163836"/>
              <a:ext cx="5758776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57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4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4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5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0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chart" Target="../charts/chart6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microsoft.com/office/2007/relationships/hdphoto" Target="../media/hdphoto1.wdp"/><Relationship Id="rId7" Type="http://schemas.openxmlformats.org/officeDocument/2006/relationships/image" Target="../media/image2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8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6045357" cy="1656184"/>
          </a:xfrm>
        </p:spPr>
        <p:txBody>
          <a:bodyPr>
            <a:noAutofit/>
          </a:bodyPr>
          <a:lstStyle/>
          <a:p>
            <a:r>
              <a:rPr lang="ko-KR" altLang="en-US" sz="36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선체운동을</a:t>
            </a:r>
            <a:r>
              <a: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 통한 </a:t>
            </a:r>
            <a:r>
              <a:rPr lang="ko-KR" altLang="en-US" sz="36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딥러닝</a:t>
            </a:r>
            <a:r>
              <a: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 기반 </a:t>
            </a:r>
            <a:r>
              <a:rPr lang="ko-KR" altLang="en-US" sz="3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침수 구획 </a:t>
            </a:r>
            <a:r>
              <a: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2267744" y="3861048"/>
            <a:ext cx="4608512" cy="94255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cs typeface="굴림" charset="-127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4716016" y="4797144"/>
            <a:ext cx="4248597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lnSpc>
                <a:spcPct val="150000"/>
              </a:lnSpc>
            </a:pPr>
            <a:r>
              <a:rPr lang="en-US" altLang="ko-KR" sz="2200" b="1" dirty="0" smtClean="0">
                <a:latin typeface="+mj-ea"/>
                <a:ea typeface="+mj-ea"/>
                <a:cs typeface="굴림" charset="-127"/>
              </a:rPr>
              <a:t>2018.05.25. [</a:t>
            </a:r>
            <a:r>
              <a:rPr lang="ko-KR" altLang="en-US" sz="2200" b="1" dirty="0">
                <a:latin typeface="+mj-ea"/>
                <a:ea typeface="+mj-ea"/>
                <a:cs typeface="굴림" charset="-127"/>
              </a:rPr>
              <a:t>금</a:t>
            </a:r>
            <a:r>
              <a:rPr lang="en-US" altLang="ko-KR" sz="2200" b="1" dirty="0" smtClean="0">
                <a:latin typeface="+mj-ea"/>
                <a:ea typeface="+mj-ea"/>
                <a:cs typeface="굴림" charset="-127"/>
              </a:rPr>
              <a:t>]</a:t>
            </a:r>
            <a:endParaRPr lang="en-US" altLang="ko-KR" sz="2200" b="1" dirty="0">
              <a:latin typeface="+mj-ea"/>
              <a:ea typeface="+mj-ea"/>
              <a:cs typeface="굴림" charset="-127"/>
            </a:endParaRPr>
          </a:p>
          <a:p>
            <a:pPr algn="r" eaLnBrk="1" latinLnBrk="1" hangingPunct="1">
              <a:lnSpc>
                <a:spcPct val="150000"/>
              </a:lnSpc>
            </a:pPr>
            <a:r>
              <a:rPr lang="ko-KR" altLang="en-US" sz="2200" b="1" dirty="0" smtClean="0">
                <a:latin typeface="+mj-ea"/>
                <a:ea typeface="+mj-ea"/>
                <a:cs typeface="굴림" charset="-127"/>
              </a:rPr>
              <a:t>부산대학교 선박설계생산연구실</a:t>
            </a:r>
            <a:endParaRPr lang="en-US" altLang="ko-KR" sz="2200" b="1" dirty="0" smtClean="0">
              <a:latin typeface="+mj-ea"/>
              <a:ea typeface="+mj-ea"/>
              <a:cs typeface="굴림" charset="-127"/>
            </a:endParaRPr>
          </a:p>
          <a:p>
            <a:pPr algn="r" eaLnBrk="1" latinLnBrk="1" hangingPunct="1">
              <a:lnSpc>
                <a:spcPct val="150000"/>
              </a:lnSpc>
            </a:pPr>
            <a:r>
              <a:rPr lang="ko-KR" altLang="en-US" sz="2200" b="1" dirty="0" smtClean="0">
                <a:latin typeface="+mj-ea"/>
                <a:ea typeface="+mj-ea"/>
                <a:cs typeface="굴림" charset="-127"/>
              </a:rPr>
              <a:t> 신동선</a:t>
            </a:r>
            <a:endParaRPr lang="en-US" altLang="ko-KR" sz="2200" b="1" dirty="0">
              <a:latin typeface="+mj-ea"/>
              <a:ea typeface="+mj-ea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0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9776" y="43226"/>
            <a:ext cx="6966520" cy="92160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침수 구획에 따른 모델의 무게중심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05457"/>
              </p:ext>
            </p:extLst>
          </p:nvPr>
        </p:nvGraphicFramePr>
        <p:xfrm>
          <a:off x="1259632" y="2357576"/>
          <a:ext cx="6624735" cy="3168038"/>
        </p:xfrm>
        <a:graphic>
          <a:graphicData uri="http://schemas.openxmlformats.org/drawingml/2006/table">
            <a:tbl>
              <a:tblPr/>
              <a:tblGrid>
                <a:gridCol w="2338615">
                  <a:extLst>
                    <a:ext uri="{9D8B030D-6E8A-4147-A177-3AD203B41FA5}">
                      <a16:colId xmlns:a16="http://schemas.microsoft.com/office/drawing/2014/main" val="3126584068"/>
                    </a:ext>
                  </a:extLst>
                </a:gridCol>
                <a:gridCol w="1428516">
                  <a:extLst>
                    <a:ext uri="{9D8B030D-6E8A-4147-A177-3AD203B41FA5}">
                      <a16:colId xmlns:a16="http://schemas.microsoft.com/office/drawing/2014/main" val="2531205758"/>
                    </a:ext>
                  </a:extLst>
                </a:gridCol>
                <a:gridCol w="1428802">
                  <a:extLst>
                    <a:ext uri="{9D8B030D-6E8A-4147-A177-3AD203B41FA5}">
                      <a16:colId xmlns:a16="http://schemas.microsoft.com/office/drawing/2014/main" val="4231710692"/>
                    </a:ext>
                  </a:extLst>
                </a:gridCol>
                <a:gridCol w="1428802">
                  <a:extLst>
                    <a:ext uri="{9D8B030D-6E8A-4147-A177-3AD203B41FA5}">
                      <a16:colId xmlns:a16="http://schemas.microsoft.com/office/drawing/2014/main" val="1867136097"/>
                    </a:ext>
                  </a:extLst>
                </a:gridCol>
              </a:tblGrid>
              <a:tr h="3723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Flooded Compartment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Center of gravity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69879"/>
                  </a:ext>
                </a:extLst>
              </a:tr>
              <a:tr h="372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400" b="1" i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(m)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en-US" sz="1400" b="1" i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(m)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sz="1400" b="1" i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(m)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32050"/>
                  </a:ext>
                </a:extLst>
              </a:tr>
              <a:tr h="4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27401"/>
                  </a:ext>
                </a:extLst>
              </a:tr>
              <a:tr h="4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60417"/>
                  </a:ext>
                </a:extLst>
              </a:tr>
              <a:tr h="4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911220"/>
                  </a:ext>
                </a:extLst>
              </a:tr>
              <a:tr h="4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70323"/>
                  </a:ext>
                </a:extLst>
              </a:tr>
              <a:tr h="4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216721"/>
                  </a:ext>
                </a:extLst>
              </a:tr>
              <a:tr h="398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542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825" y="1124744"/>
            <a:ext cx="82096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무게중심을 변경함으로서 침수를 가정</a:t>
            </a:r>
            <a:endParaRPr kumimoji="1" lang="en-US" altLang="ko-KR" sz="16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침수 구획과 무게중심</a:t>
            </a:r>
            <a:endParaRPr kumimoji="1"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9/28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6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파랑 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" y="6762750"/>
            <a:ext cx="9144000" cy="952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7795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235061" y="4079399"/>
                <a:ext cx="4673878" cy="167218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𝑤𝑎𝑣𝑒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𝑓𝑟𝑒𝑞𝑢𝑛𝑐𝑦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61" y="4079399"/>
                <a:ext cx="4673878" cy="1672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544816" y="6426262"/>
            <a:ext cx="19460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Index of software ANSYS 2013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0825" y="1124744"/>
            <a:ext cx="82096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Wave type : Pierson-Moskowitz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Frequency range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0.36812 ~ 3.24337rad/s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Significant </a:t>
            </a:r>
            <a:r>
              <a:rPr lang="en-US" altLang="ko-KR" sz="1600" b="1" dirty="0" smtClean="0"/>
              <a:t>wave height </a:t>
            </a:r>
            <a:r>
              <a:rPr lang="en-US" altLang="ko-KR" sz="1600" b="1" dirty="0"/>
              <a:t>: 4m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Zero crossing period : 7s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Wave direction : </a:t>
            </a:r>
            <a:r>
              <a:rPr lang="en-US" altLang="ko-KR" sz="1600" b="1" dirty="0" smtClean="0"/>
              <a:t>180</a:t>
            </a:r>
            <a:r>
              <a:rPr lang="ko-KR" altLang="en-US" sz="1600" b="1" dirty="0" smtClean="0"/>
              <a:t>°</a:t>
            </a:r>
            <a:r>
              <a:rPr lang="en-US" altLang="ko-KR" sz="1600" b="1" dirty="0" smtClean="0"/>
              <a:t>(Head </a:t>
            </a:r>
            <a:r>
              <a:rPr lang="en-US" altLang="ko-KR" sz="1600" b="1" dirty="0"/>
              <a:t>sea)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96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시뮬레이션 수행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038517"/>
            <a:ext cx="4320000" cy="29653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031918"/>
            <a:ext cx="4355975" cy="296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87624" y="504266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모델과 </a:t>
            </a:r>
            <a:r>
              <a:rPr lang="en-US" altLang="ko-KR" sz="1400" dirty="0" smtClean="0"/>
              <a:t>Wave direction&gt;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706465" y="5042662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&lt;No.2 flooded condition&gt;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0825" y="1124744"/>
            <a:ext cx="8209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914400" lvl="1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dirty="0">
                <a:solidFill>
                  <a:srgbClr val="000000"/>
                </a:solidFill>
                <a:latin typeface="+mj-ea"/>
              </a:rPr>
              <a:t>ANSYS hydrodynamic diffraction</a:t>
            </a:r>
            <a:endParaRPr kumimoji="1" lang="ko-KR" altLang="en-US" sz="1600" b="1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11/28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5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파랑에 따른 선체의 응답</a:t>
            </a:r>
            <a:r>
              <a:rPr lang="en-US" altLang="ko-KR" sz="3200" dirty="0" smtClean="0">
                <a:solidFill>
                  <a:schemeClr val="tx1"/>
                </a:solidFill>
              </a:rPr>
              <a:t>(1)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08608"/>
              </p:ext>
            </p:extLst>
          </p:nvPr>
        </p:nvGraphicFramePr>
        <p:xfrm>
          <a:off x="432000" y="1163788"/>
          <a:ext cx="828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1091692"/>
            <a:ext cx="2352531" cy="1257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29265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2, 4, 6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265" y="5013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1, 3, 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12/28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62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파랑에 따른 선체의 응답</a:t>
            </a:r>
            <a:r>
              <a:rPr lang="en-US" altLang="ko-KR" sz="3200" dirty="0" smtClean="0">
                <a:solidFill>
                  <a:schemeClr val="tx1"/>
                </a:solidFill>
              </a:rPr>
              <a:t>(2)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739873"/>
              </p:ext>
            </p:extLst>
          </p:nvPr>
        </p:nvGraphicFramePr>
        <p:xfrm>
          <a:off x="432000" y="1163788"/>
          <a:ext cx="828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539179" y="3384705"/>
            <a:ext cx="1080120" cy="1671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35108" y="3269226"/>
            <a:ext cx="11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1, 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265" y="3851344"/>
            <a:ext cx="11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3, 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9265" y="4433462"/>
            <a:ext cx="11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 5, 6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091692"/>
            <a:ext cx="2352531" cy="12571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13/28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05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파랑에 </a:t>
            </a:r>
            <a:r>
              <a:rPr lang="ko-KR" altLang="en-US" sz="3200" dirty="0">
                <a:solidFill>
                  <a:schemeClr val="tx1"/>
                </a:solidFill>
              </a:rPr>
              <a:t>따른 선체의 응답</a:t>
            </a:r>
            <a:r>
              <a:rPr lang="en-US" altLang="ko-KR" sz="3200" dirty="0" smtClean="0">
                <a:solidFill>
                  <a:schemeClr val="tx1"/>
                </a:solidFill>
              </a:rPr>
              <a:t>(3)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486051"/>
              </p:ext>
            </p:extLst>
          </p:nvPr>
        </p:nvGraphicFramePr>
        <p:xfrm>
          <a:off x="432000" y="1163788"/>
          <a:ext cx="828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091692"/>
            <a:ext cx="2352531" cy="1257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14/28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57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07904" y="2441051"/>
            <a:ext cx="4863563" cy="788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2700000">
            <a:off x="3410800" y="2287676"/>
            <a:ext cx="1095220" cy="1095220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27468" y="2401983"/>
            <a:ext cx="866607" cy="86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8538" y="257367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03"/>
          <p:cNvSpPr txBox="1">
            <a:spLocks noChangeArrowheads="1"/>
          </p:cNvSpPr>
          <p:nvPr/>
        </p:nvSpPr>
        <p:spPr>
          <a:xfrm>
            <a:off x="4499992" y="2576332"/>
            <a:ext cx="403244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신경망 구성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627693"/>
            <a:ext cx="32776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신경망을 구성하는 함수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신경망의 데이터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분류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Training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&amp; Validation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set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Test set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신경망을 구성하는 함수</a:t>
            </a:r>
            <a:r>
              <a:rPr lang="en-US" altLang="ko-KR" sz="3200" dirty="0" smtClean="0">
                <a:solidFill>
                  <a:schemeClr val="tx1"/>
                </a:solidFill>
              </a:rPr>
              <a:t>(1)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825" y="1124744"/>
                <a:ext cx="8641655" cy="420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b="1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데이터 정규화</a:t>
                </a: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  <a:defRPr/>
                </a:pPr>
                <a:r>
                  <a:rPr kumimoji="1" lang="en-US" altLang="ko-KR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Output</a:t>
                </a:r>
                <a:r>
                  <a:rPr kumimoji="1" lang="ko-KR" altLang="en-US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을 산출하는 각 </a:t>
                </a:r>
                <a:r>
                  <a:rPr kumimoji="1" lang="en-US" altLang="ko-KR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Feature</a:t>
                </a:r>
                <a:r>
                  <a:rPr kumimoji="1" lang="ko-KR" altLang="en-US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의 영향을 동일한 수준으로 맞추기 위해 최솟값을 </a:t>
                </a:r>
                <a:r>
                  <a:rPr kumimoji="1" lang="en-US" altLang="ko-KR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0, </a:t>
                </a:r>
                <a:r>
                  <a:rPr kumimoji="1" lang="ko-KR" altLang="en-US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최댓값을 </a:t>
                </a:r>
                <a:r>
                  <a:rPr kumimoji="1" lang="en-US" altLang="ko-KR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1</a:t>
                </a:r>
                <a:r>
                  <a:rPr kumimoji="1" lang="ko-KR" altLang="en-US" sz="1600" noProof="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로 변환</a:t>
                </a:r>
                <a:endParaRPr kumimoji="1" lang="en-US" altLang="ko-KR" sz="1600" noProof="0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  <a:defRPr/>
                </a:pPr>
                <a:endParaRPr kumimoji="1" lang="en-US" altLang="ko-KR" sz="800" b="1" noProof="0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</m:acc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f>
                      <m:fPr>
                        <m:ctrlPr>
                          <a:rPr kumimoji="1" lang="en-US" altLang="ko-KR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−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𝑚𝑖𝑛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𝑣𝑎𝑙𝑢𝑒</m:t>
                        </m:r>
                      </m:num>
                      <m:den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𝑚𝑎𝑥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𝑣𝑎𝑙𝑢𝑒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−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𝑚𝑖𝑛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𝑣𝑎𝑙𝑢𝑒</m:t>
                        </m:r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R" sz="1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lvl="2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ko-KR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활성화 함수</a:t>
                </a:r>
                <a:endParaRPr kumimoji="1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r>
                  <a:rPr kumimoji="1" lang="en-US" altLang="ko-KR" sz="1600" dirty="0" err="1" smtClean="0">
                    <a:solidFill>
                      <a:srgbClr val="000000"/>
                    </a:solidFill>
                    <a:latin typeface="+mj-ea"/>
                    <a:ea typeface="+mj-ea"/>
                  </a:rPr>
                  <a:t>Relu</a:t>
                </a:r>
                <a:endParaRPr kumimoji="1" lang="en-US" altLang="ko-KR" sz="1600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d>
                      <m:dPr>
                        <m:ctrlPr>
                          <a:rPr kumimoji="1" lang="en-US" altLang="ko-KR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𝑎𝑡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ko-KR" sz="160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ko-KR" sz="1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endParaRPr kumimoji="1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lvl="2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124744"/>
                <a:ext cx="8641655" cy="4205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6926"/>
              </p:ext>
            </p:extLst>
          </p:nvPr>
        </p:nvGraphicFramePr>
        <p:xfrm>
          <a:off x="2800132" y="4293096"/>
          <a:ext cx="3543040" cy="19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16/28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57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신경망을 구성하는 함수</a:t>
            </a:r>
            <a:r>
              <a:rPr lang="en-US" altLang="ko-KR" sz="3200" dirty="0" smtClean="0">
                <a:solidFill>
                  <a:schemeClr val="tx1"/>
                </a:solidFill>
              </a:rPr>
              <a:t>(2)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0825" y="1124744"/>
                <a:ext cx="8641655" cy="5087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b="1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err="1" smtClean="0">
                    <a:solidFill>
                      <a:srgbClr val="000000"/>
                    </a:solidFill>
                    <a:latin typeface="+mj-ea"/>
                  </a:rPr>
                  <a:t>Softmax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</a:rPr>
                  <a:t> 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</a:rPr>
                  <a:t>함수</a:t>
                </a:r>
                <a:endParaRPr kumimoji="1" lang="en-US" altLang="ko-KR" sz="1600" b="1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Output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+mj-ea"/>
                  </a:rPr>
                  <a:t>값을 확률로 변환</a:t>
                </a:r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</m:e>
                    </m:d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One hot encoding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+mj-ea"/>
                  </a:rPr>
                  <a:t>을 통해 </a:t>
                </a:r>
                <a:r>
                  <a:rPr kumimoji="1" lang="ko-KR" altLang="en-US" sz="1600" dirty="0" err="1" smtClean="0">
                    <a:solidFill>
                      <a:srgbClr val="000000"/>
                    </a:solidFill>
                    <a:latin typeface="+mj-ea"/>
                  </a:rPr>
                  <a:t>예측값을</a:t>
                </a:r>
                <a:r>
                  <a:rPr kumimoji="1" lang="ko-KR" altLang="en-US" sz="1600" dirty="0" smtClean="0">
                    <a:solidFill>
                      <a:srgbClr val="000000"/>
                    </a:solidFill>
                    <a:latin typeface="+mj-ea"/>
                  </a:rPr>
                  <a:t>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1,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+mj-ea"/>
                  </a:rPr>
                  <a:t>나머지 값을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0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+mj-ea"/>
                  </a:rPr>
                  <a:t>으로 표현</a:t>
                </a:r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endParaRPr kumimoji="1" lang="en-US" altLang="ko-KR" sz="800" dirty="0">
                  <a:solidFill>
                    <a:srgbClr val="000000"/>
                  </a:solidFill>
                  <a:latin typeface="+mj-ea"/>
                </a:endParaRPr>
              </a:p>
              <a:p>
                <a:pPr marL="1828800" lvl="3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kumimoji="1" lang="en-US" altLang="ko-KR" sz="1400" dirty="0">
                    <a:solidFill>
                      <a:srgbClr val="000000"/>
                    </a:solidFill>
                    <a:latin typeface="+mj-ea"/>
                  </a:rPr>
                  <a:t>Ex) No.3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+mj-ea"/>
                  </a:rPr>
                  <a:t>구획 침수 →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+mj-ea"/>
                  </a:rPr>
                  <a:t>[ 0 0 1 0 0 0 ]</a:t>
                </a:r>
              </a:p>
              <a:p>
                <a:pPr lvl="2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</a:rPr>
                  <a:t>손실 함수</a:t>
                </a:r>
                <a:endParaRPr kumimoji="1" lang="en-US" altLang="ko-KR" sz="1600" b="1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Cross entropy</a:t>
                </a: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ko-KR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ko-KR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kumimoji="1" lang="en-US" altLang="ko-KR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ko-KR" sz="1600" dirty="0" smtClean="0">
                    <a:solidFill>
                      <a:srgbClr val="000000"/>
                    </a:solidFill>
                    <a:latin typeface="+mj-ea"/>
                  </a:rPr>
                  <a:t>, </a:t>
                </a:r>
                <a:r>
                  <a:rPr kumimoji="1" lang="ko-KR" altLang="en-US" sz="1600" dirty="0" smtClean="0">
                    <a:solidFill>
                      <a:srgbClr val="000000"/>
                    </a:solidFill>
                    <a:latin typeface="+mj-ea"/>
                  </a:rPr>
                  <a:t>이 때</a:t>
                </a:r>
                <a:r>
                  <a:rPr kumimoji="1" lang="en-US" altLang="ko-KR" sz="1600" dirty="0" smtClean="0">
                    <a:solidFill>
                      <a:srgbClr val="000000"/>
                    </a:solidFill>
                    <a:latin typeface="+mj-ea"/>
                  </a:rPr>
                  <a:t>,</a:t>
                </a:r>
                <a:r>
                  <a:rPr kumimoji="1" lang="ko-KR" altLang="en-US" sz="1600" dirty="0" smtClean="0">
                    <a:solidFill>
                      <a:srgbClr val="00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 </a:t>
                </a:r>
                <a:r>
                  <a:rPr kumimoji="1" lang="en-US" altLang="ko-KR" sz="1600" dirty="0" smtClean="0">
                    <a:solidFill>
                      <a:srgbClr val="000000"/>
                    </a:solidFill>
                    <a:latin typeface="+mj-ea"/>
                  </a:rPr>
                  <a:t>One hot encoding </a:t>
                </a:r>
                <a:r>
                  <a:rPr kumimoji="1" lang="ko-KR" altLang="en-US" sz="1600" dirty="0" smtClean="0">
                    <a:solidFill>
                      <a:srgbClr val="000000"/>
                    </a:solidFill>
                    <a:latin typeface="+mj-ea"/>
                  </a:rPr>
                  <a:t>값</a:t>
                </a:r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1600" dirty="0">
                  <a:solidFill>
                    <a:srgbClr val="000000"/>
                  </a:solidFill>
                  <a:latin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</a:rPr>
                  <a:t>최적화 함수</a:t>
                </a:r>
                <a:endParaRPr kumimoji="1" lang="en-US" altLang="ko-KR" sz="1600" b="1" dirty="0">
                  <a:solidFill>
                    <a:srgbClr val="000000"/>
                  </a:solidFill>
                  <a:latin typeface="+mj-ea"/>
                </a:endParaRP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맑은 고딕" panose="020B0503020000020004" pitchFamily="50" charset="-127"/>
                  <a:buChar char="­"/>
                  <a:defRPr/>
                </a:pPr>
                <a:r>
                  <a:rPr kumimoji="1" lang="en-US" altLang="ko-KR" sz="1600" dirty="0">
                    <a:solidFill>
                      <a:srgbClr val="000000"/>
                    </a:solidFill>
                    <a:latin typeface="+mj-ea"/>
                  </a:rPr>
                  <a:t>Gradient descent</a:t>
                </a:r>
              </a:p>
              <a:p>
                <a:pPr marL="1371600" lvl="2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­"/>
                  <a:defRPr/>
                </a:pPr>
                <a:endParaRPr kumimoji="1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  <a:p>
                <a:pPr lvl="2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914400" lvl="1" indent="-4572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124744"/>
                <a:ext cx="8641655" cy="5087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17/28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신경망의 데이터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825" y="1124744"/>
            <a:ext cx="86416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Training set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­"/>
              <a:defRPr/>
            </a:pPr>
            <a:r>
              <a:rPr kumimoji="1" lang="ko-KR" altLang="en-US" sz="1600" dirty="0" smtClean="0">
                <a:solidFill>
                  <a:srgbClr val="000000"/>
                </a:solidFill>
                <a:latin typeface="+mj-ea"/>
              </a:rPr>
              <a:t>신경망의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+mj-ea"/>
              </a:rPr>
              <a:t>Weight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+mj-ea"/>
              </a:rPr>
              <a:t>를 결정하며 신경망 모델을 만드는 데이터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+mj-ea"/>
              </a:rPr>
              <a:t>Set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­"/>
              <a:defRPr/>
            </a:pPr>
            <a:endParaRPr kumimoji="1" lang="en-US" altLang="ko-KR" sz="16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Validation set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­"/>
              <a:defRPr/>
            </a:pPr>
            <a:r>
              <a:rPr kumimoji="1" lang="en-US" altLang="ko-KR" sz="1600" dirty="0" smtClean="0">
                <a:solidFill>
                  <a:srgbClr val="000000"/>
                </a:solidFill>
                <a:latin typeface="+mj-ea"/>
                <a:ea typeface="+mj-ea"/>
              </a:rPr>
              <a:t>Training set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+mj-ea"/>
                <a:ea typeface="+mj-ea"/>
              </a:rPr>
              <a:t>으로 만들어진 모델의 성능을 평가하는 데이터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+mj-ea"/>
                <a:ea typeface="+mj-ea"/>
              </a:rPr>
              <a:t>set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­"/>
              <a:defRPr/>
            </a:pPr>
            <a:endParaRPr kumimoji="1" lang="en-US" altLang="ko-KR" sz="16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Test set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­"/>
              <a:defRPr/>
            </a:pPr>
            <a:r>
              <a:rPr kumimoji="1" lang="ko-KR" altLang="en-US" sz="1600" dirty="0" smtClean="0">
                <a:solidFill>
                  <a:srgbClr val="000000"/>
                </a:solidFill>
                <a:latin typeface="+mj-ea"/>
              </a:rPr>
              <a:t>신경망 모델의 정확도를 평가하는 데이터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+mj-ea"/>
              </a:rPr>
              <a:t>Set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62860" y="4755838"/>
            <a:ext cx="7201147" cy="646331"/>
          </a:xfrm>
          <a:prstGeom prst="rect">
            <a:avLst/>
          </a:prstGeom>
          <a:solidFill>
            <a:schemeClr val="bg1"/>
          </a:solidFill>
          <a:ln>
            <a:solidFill>
              <a:srgbClr val="52C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2860" y="4781448"/>
            <a:ext cx="5040908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860" y="4746313"/>
            <a:ext cx="5040908" cy="646331"/>
          </a:xfrm>
          <a:prstGeom prst="rect">
            <a:avLst/>
          </a:prstGeom>
          <a:solidFill>
            <a:srgbClr val="82C9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Training set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3768" y="4754266"/>
            <a:ext cx="108012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Validation set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3887" y="4753431"/>
            <a:ext cx="1080119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set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8092" y="5435036"/>
            <a:ext cx="94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70%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(504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768" y="5431838"/>
            <a:ext cx="10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15%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(108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7892" y="5431838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15%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(108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002084"/>
            <a:ext cx="132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데이터 </a:t>
            </a:r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(720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18/28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4" grpId="0" animBg="1"/>
      <p:bldP spid="16" grpId="0" animBg="1"/>
      <p:bldP spid="17" grpId="0"/>
      <p:bldP spid="18" grpId="0"/>
      <p:bldP spid="19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4161992" y="335620"/>
            <a:ext cx="3456384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17489" y="1720871"/>
            <a:ext cx="3446799" cy="574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2700000">
            <a:off x="2369842" y="1620144"/>
            <a:ext cx="798316" cy="776181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47531" y="1692395"/>
            <a:ext cx="614163" cy="6316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11738" y="1816876"/>
            <a:ext cx="5145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303"/>
          <p:cNvSpPr txBox="1">
            <a:spLocks noChangeArrowheads="1"/>
          </p:cNvSpPr>
          <p:nvPr/>
        </p:nvSpPr>
        <p:spPr>
          <a:xfrm>
            <a:off x="4011993" y="1792308"/>
            <a:ext cx="2857789" cy="3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연구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33513" y="2663478"/>
            <a:ext cx="3446799" cy="574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눈물 방울 27"/>
          <p:cNvSpPr/>
          <p:nvPr/>
        </p:nvSpPr>
        <p:spPr>
          <a:xfrm rot="2700000">
            <a:off x="2585866" y="2562751"/>
            <a:ext cx="798316" cy="776181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63555" y="2635002"/>
            <a:ext cx="614163" cy="6316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727762" y="2759483"/>
            <a:ext cx="5145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3"/>
          <p:cNvSpPr txBox="1">
            <a:spLocks noChangeArrowheads="1"/>
          </p:cNvSpPr>
          <p:nvPr/>
        </p:nvSpPr>
        <p:spPr>
          <a:xfrm>
            <a:off x="4228017" y="2734915"/>
            <a:ext cx="2857789" cy="3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 형성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21545" y="3593079"/>
            <a:ext cx="3446799" cy="574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/>
          <p:cNvSpPr/>
          <p:nvPr/>
        </p:nvSpPr>
        <p:spPr>
          <a:xfrm rot="2700000">
            <a:off x="2873898" y="3492352"/>
            <a:ext cx="798316" cy="776181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951587" y="3564603"/>
            <a:ext cx="614163" cy="6316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015794" y="3689084"/>
            <a:ext cx="5145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03"/>
          <p:cNvSpPr txBox="1">
            <a:spLocks noChangeArrowheads="1"/>
          </p:cNvSpPr>
          <p:nvPr/>
        </p:nvSpPr>
        <p:spPr>
          <a:xfrm>
            <a:off x="4516049" y="3664516"/>
            <a:ext cx="2857789" cy="3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신경망 구성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09577" y="4529183"/>
            <a:ext cx="3446799" cy="574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눈물 방울 37"/>
          <p:cNvSpPr/>
          <p:nvPr/>
        </p:nvSpPr>
        <p:spPr>
          <a:xfrm rot="2700000">
            <a:off x="3161930" y="4428456"/>
            <a:ext cx="798316" cy="776181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239619" y="4500707"/>
            <a:ext cx="614163" cy="6316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03826" y="4625188"/>
            <a:ext cx="5145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303"/>
          <p:cNvSpPr txBox="1">
            <a:spLocks noChangeArrowheads="1"/>
          </p:cNvSpPr>
          <p:nvPr/>
        </p:nvSpPr>
        <p:spPr>
          <a:xfrm>
            <a:off x="4804081" y="4600620"/>
            <a:ext cx="2857789" cy="3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연구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97609" y="5465287"/>
            <a:ext cx="3446799" cy="574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눈물 방울 42"/>
          <p:cNvSpPr/>
          <p:nvPr/>
        </p:nvSpPr>
        <p:spPr>
          <a:xfrm rot="2700000">
            <a:off x="3449962" y="5364560"/>
            <a:ext cx="798316" cy="776181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527651" y="5436811"/>
            <a:ext cx="614163" cy="6316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91858" y="5561292"/>
            <a:ext cx="5145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303"/>
          <p:cNvSpPr txBox="1">
            <a:spLocks noChangeArrowheads="1"/>
          </p:cNvSpPr>
          <p:nvPr/>
        </p:nvSpPr>
        <p:spPr>
          <a:xfrm>
            <a:off x="5092113" y="5536724"/>
            <a:ext cx="2857789" cy="3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결론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 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078550"/>
              </p:ext>
            </p:extLst>
          </p:nvPr>
        </p:nvGraphicFramePr>
        <p:xfrm>
          <a:off x="458732" y="1205516"/>
          <a:ext cx="828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752" y="3973295"/>
            <a:ext cx="247650" cy="2533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5484" y="2118413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3768" y="2213878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3982790"/>
            <a:ext cx="219075" cy="2114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2972" y="4798492"/>
            <a:ext cx="1362075" cy="4857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62858" y="2208764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78646" y="2208764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03210" y="2349072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895" y="4840010"/>
            <a:ext cx="258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15%</a:t>
            </a:r>
            <a:r>
              <a:rPr lang="ko-KR" altLang="en-US" sz="2000" dirty="0" smtClean="0">
                <a:solidFill>
                  <a:srgbClr val="FF0000"/>
                </a:solidFill>
              </a:rPr>
              <a:t>의 </a:t>
            </a:r>
            <a:r>
              <a:rPr lang="en-US" altLang="ko-KR" sz="2000" dirty="0" smtClean="0">
                <a:solidFill>
                  <a:srgbClr val="FF0000"/>
                </a:solidFill>
              </a:rPr>
              <a:t>Test set(18</a:t>
            </a:r>
            <a:r>
              <a:rPr lang="ko-KR" altLang="en-US" sz="2000" dirty="0" smtClean="0">
                <a:solidFill>
                  <a:srgbClr val="FF0000"/>
                </a:solidFill>
              </a:rPr>
              <a:t>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6895" y="5323588"/>
            <a:ext cx="47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85%</a:t>
            </a:r>
            <a:r>
              <a:rPr lang="ko-KR" altLang="en-US" sz="2000" dirty="0" smtClean="0">
                <a:solidFill>
                  <a:srgbClr val="FF0000"/>
                </a:solidFill>
              </a:rPr>
              <a:t>의 </a:t>
            </a:r>
            <a:r>
              <a:rPr lang="en-US" altLang="ko-KR" sz="2000" dirty="0" smtClean="0">
                <a:solidFill>
                  <a:srgbClr val="FF0000"/>
                </a:solidFill>
              </a:rPr>
              <a:t>Training &amp; Validation set(102</a:t>
            </a:r>
            <a:r>
              <a:rPr lang="ko-KR" altLang="en-US" sz="2000" dirty="0" smtClean="0">
                <a:solidFill>
                  <a:srgbClr val="FF0000"/>
                </a:solidFill>
              </a:rPr>
              <a:t>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8712" y="5924094"/>
            <a:ext cx="50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5s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5821" y="5924094"/>
            <a:ext cx="50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5s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27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6" grpId="0" animBg="1"/>
      <p:bldP spid="17" grpId="0" animBg="1"/>
      <p:bldP spid="12" grpId="0"/>
      <p:bldP spid="15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Training &amp; Validation set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680325"/>
              </p:ext>
            </p:extLst>
          </p:nvPr>
        </p:nvGraphicFramePr>
        <p:xfrm>
          <a:off x="432000" y="1268760"/>
          <a:ext cx="828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403306" y="2134913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4132" y="2198552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8576" y="2229316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2843" y="2222524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5092" y="2303895"/>
            <a:ext cx="231837" cy="2559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29859" y="2198552"/>
            <a:ext cx="231837" cy="3303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31047" y="2303895"/>
            <a:ext cx="231837" cy="3855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1494" y="1960094"/>
            <a:ext cx="231837" cy="420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061" y="2295249"/>
            <a:ext cx="231837" cy="2559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46146" y="1926082"/>
            <a:ext cx="231837" cy="420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9129" y="2134913"/>
            <a:ext cx="231837" cy="192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Test set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598120" y="2301967"/>
            <a:ext cx="231837" cy="3855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1494" y="1960094"/>
            <a:ext cx="231837" cy="420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22277"/>
            <a:ext cx="247650" cy="1444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" name="직선 화살표 연결선 3"/>
          <p:cNvCxnSpPr/>
          <p:nvPr/>
        </p:nvCxnSpPr>
        <p:spPr>
          <a:xfrm>
            <a:off x="2699792" y="2362736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5629" y="5238277"/>
            <a:ext cx="179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No.1 </a:t>
            </a:r>
            <a:r>
              <a:rPr lang="ko-KR" altLang="en-US" dirty="0" smtClean="0"/>
              <a:t>구획 침수</a:t>
            </a:r>
            <a:endParaRPr lang="en-US" altLang="ko-KR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163985"/>
            <a:ext cx="247650" cy="14226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564343" y="3713804"/>
            <a:ext cx="17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No.3 </a:t>
            </a:r>
            <a:r>
              <a:rPr lang="ko-KR" altLang="en-US" dirty="0" smtClean="0"/>
              <a:t>구획 침수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4712801"/>
            <a:ext cx="244856" cy="1489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6564345" y="2159723"/>
            <a:ext cx="17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No.3 </a:t>
            </a:r>
            <a:r>
              <a:rPr lang="ko-KR" altLang="en-US" dirty="0" smtClean="0"/>
              <a:t>구획 침수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11060592" descr="DRW0000498836b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40" y="4805667"/>
            <a:ext cx="540000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5416980" y="2344389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683372" y="3875296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211063232" descr="DRW0000498836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40" y="3209262"/>
            <a:ext cx="540000" cy="135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/>
          <p:nvPr/>
        </p:nvCxnSpPr>
        <p:spPr>
          <a:xfrm>
            <a:off x="5416980" y="3875296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683372" y="5422943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1" name="_x208019168" descr="DRW0000498836c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17" y="1619950"/>
            <a:ext cx="53449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/>
          <p:cNvCxnSpPr/>
          <p:nvPr/>
        </p:nvCxnSpPr>
        <p:spPr>
          <a:xfrm>
            <a:off x="5416980" y="5442805"/>
            <a:ext cx="936104" cy="0"/>
          </a:xfrm>
          <a:prstGeom prst="straightConnector1">
            <a:avLst/>
          </a:prstGeom>
          <a:ln w="38100">
            <a:solidFill>
              <a:srgbClr val="82C9C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18936" y="4805667"/>
            <a:ext cx="553653" cy="2645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27413" y="3664770"/>
            <a:ext cx="553653" cy="227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20587" y="2097660"/>
            <a:ext cx="553653" cy="2422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21/28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14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31" grpId="0"/>
      <p:bldP spid="9" grpId="0"/>
      <p:bldP spid="18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07904" y="2441051"/>
            <a:ext cx="4863563" cy="788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2700000">
            <a:off x="3410800" y="2287676"/>
            <a:ext cx="1095220" cy="1095220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27468" y="2401983"/>
            <a:ext cx="866607" cy="86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8538" y="257367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03"/>
          <p:cNvSpPr txBox="1">
            <a:spLocks noChangeArrowheads="1"/>
          </p:cNvSpPr>
          <p:nvPr/>
        </p:nvSpPr>
        <p:spPr>
          <a:xfrm>
            <a:off x="4499992" y="2576332"/>
            <a:ext cx="403244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연구 결과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627693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신경망 학습 조건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학습 결과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신경망 학습 조건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825" y="1124744"/>
                <a:ext cx="8641655" cy="4529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endParaRPr kumimoji="1" lang="en-US" altLang="ko-KR" sz="2000" b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Hidden layer 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수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: 3 ~ 9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개</a:t>
                </a: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Node 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수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: Hidden layer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가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개일 때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,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kumimoji="1"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kumimoji="1"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개로 시작해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layer</a:t>
                </a:r>
                <a:r>
                  <a:rPr kumimoji="1" lang="ko-KR" altLang="en-US" sz="16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 지날 때 마다 반으로 감소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최대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 512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개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)</a:t>
                </a: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Learning rate : 0.002</a:t>
                </a: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Batch size : 256</a:t>
                </a: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학습 횟수 </a:t>
                </a: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: 100,000</a:t>
                </a:r>
                <a:r>
                  <a:rPr kumimoji="1" lang="ko-KR" altLang="en-US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번</a:t>
                </a: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ko-KR" sz="16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Dropout rate : 0.9</a:t>
                </a: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1" lang="en-US" altLang="ko-KR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800100" lvl="1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/>
                </a:pPr>
                <a:endParaRPr kumimoji="1" lang="en-US" altLang="ko-KR"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indent="-2857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endPara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  <a:p>
                <a:pPr marL="285750" indent="-2857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u"/>
                  <a:defRPr/>
                </a:pPr>
                <a:endParaRPr kumimoji="1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124744"/>
                <a:ext cx="8641655" cy="4529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20" y="6762750"/>
            <a:ext cx="9144000" cy="9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23/28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9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학습 결과</a:t>
            </a:r>
            <a:r>
              <a:rPr lang="en-US" altLang="ko-KR" sz="3200" dirty="0" smtClean="0">
                <a:solidFill>
                  <a:schemeClr val="tx1"/>
                </a:solidFill>
              </a:rPr>
              <a:t>(1/3)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1113"/>
              </p:ext>
            </p:extLst>
          </p:nvPr>
        </p:nvGraphicFramePr>
        <p:xfrm>
          <a:off x="1475308" y="2143526"/>
          <a:ext cx="6192688" cy="3600397"/>
        </p:xfrm>
        <a:graphic>
          <a:graphicData uri="http://schemas.openxmlformats.org/drawingml/2006/table">
            <a:tbl>
              <a:tblPr/>
              <a:tblGrid>
                <a:gridCol w="1548172">
                  <a:extLst>
                    <a:ext uri="{9D8B030D-6E8A-4147-A177-3AD203B41FA5}">
                      <a16:colId xmlns:a16="http://schemas.microsoft.com/office/drawing/2014/main" val="255231808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524565172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60952919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4025635070"/>
                    </a:ext>
                  </a:extLst>
                </a:gridCol>
              </a:tblGrid>
              <a:tr h="5943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Hidden layer(</a:t>
                      </a:r>
                      <a:r>
                        <a:rPr lang="ko-KR" alt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돋움" panose="02030600000101010101" pitchFamily="18" charset="2"/>
                        </a:rPr>
                        <a:t>개</a:t>
                      </a:r>
                      <a:r>
                        <a:rPr lang="en-US" altLang="ko-KR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accuracy(%)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964681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0.425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96.29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18170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77328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95.37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848269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0.391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0.363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94.44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61742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0.133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56421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0.104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94.44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07608"/>
                  </a:ext>
                </a:extLst>
              </a:tr>
              <a:tr h="42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96.08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8995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75308" y="4437112"/>
            <a:ext cx="6192688" cy="432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0825" y="1124744"/>
            <a:ext cx="864165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Hidden layer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별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loss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accuracy</a:t>
            </a:r>
            <a:endParaRPr kumimoji="1"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kumimoji="1" lang="en-US" altLang="ko-KR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308" y="3160944"/>
            <a:ext cx="6192688" cy="432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24/28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2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학습 결과</a:t>
            </a:r>
            <a:r>
              <a:rPr lang="en-US" altLang="ko-KR" sz="3200" dirty="0" smtClean="0">
                <a:solidFill>
                  <a:schemeClr val="tx1"/>
                </a:solidFill>
              </a:rPr>
              <a:t>(2/3)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2311"/>
              </p:ext>
            </p:extLst>
          </p:nvPr>
        </p:nvGraphicFramePr>
        <p:xfrm>
          <a:off x="1475996" y="2746150"/>
          <a:ext cx="6192000" cy="2313530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val="1289153333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12059283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74871056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914721084"/>
                    </a:ext>
                  </a:extLst>
                </a:gridCol>
              </a:tblGrid>
              <a:tr h="585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Dropout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accuracy(%)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96901"/>
                  </a:ext>
                </a:extLst>
              </a:tr>
              <a:tr h="430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781263"/>
                  </a:ext>
                </a:extLst>
              </a:tr>
              <a:tr h="430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en-US" sz="1200" b="1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417290"/>
                  </a:ext>
                </a:extLst>
              </a:tr>
              <a:tr h="430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en-US" sz="1200" b="1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0.105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57149"/>
                  </a:ext>
                </a:extLst>
              </a:tr>
              <a:tr h="430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</a:t>
                      </a:r>
                      <a:endParaRPr lang="en-US" sz="1200" b="1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0.369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0.347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88.89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9217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75308" y="3358187"/>
            <a:ext cx="6192688" cy="8374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16978" y="2430856"/>
            <a:ext cx="245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 Number of Hidden layer = 4 &gt;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0825" y="1124744"/>
            <a:ext cx="504125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kumimoji="1"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Dropout rate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별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loss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accuracy</a:t>
            </a:r>
            <a:endParaRPr kumimoji="1"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kumimoji="1" lang="en-US" altLang="ko-KR" sz="20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25/28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32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학습 결과</a:t>
            </a:r>
            <a:r>
              <a:rPr lang="en-US" altLang="ko-KR" sz="3200" dirty="0" smtClean="0">
                <a:solidFill>
                  <a:schemeClr val="tx1"/>
                </a:solidFill>
              </a:rPr>
              <a:t>(3/3)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86118"/>
              </p:ext>
            </p:extLst>
          </p:nvPr>
        </p:nvGraphicFramePr>
        <p:xfrm>
          <a:off x="1495416" y="5279393"/>
          <a:ext cx="6152472" cy="889508"/>
        </p:xfrm>
        <a:graphic>
          <a:graphicData uri="http://schemas.openxmlformats.org/drawingml/2006/table">
            <a:tbl>
              <a:tblPr/>
              <a:tblGrid>
                <a:gridCol w="1538118">
                  <a:extLst>
                    <a:ext uri="{9D8B030D-6E8A-4147-A177-3AD203B41FA5}">
                      <a16:colId xmlns:a16="http://schemas.microsoft.com/office/drawing/2014/main" val="3155795408"/>
                    </a:ext>
                  </a:extLst>
                </a:gridCol>
                <a:gridCol w="1538118">
                  <a:extLst>
                    <a:ext uri="{9D8B030D-6E8A-4147-A177-3AD203B41FA5}">
                      <a16:colId xmlns:a16="http://schemas.microsoft.com/office/drawing/2014/main" val="2730655904"/>
                    </a:ext>
                  </a:extLst>
                </a:gridCol>
                <a:gridCol w="1538118">
                  <a:extLst>
                    <a:ext uri="{9D8B030D-6E8A-4147-A177-3AD203B41FA5}">
                      <a16:colId xmlns:a16="http://schemas.microsoft.com/office/drawing/2014/main" val="1684625615"/>
                    </a:ext>
                  </a:extLst>
                </a:gridCol>
                <a:gridCol w="1538118">
                  <a:extLst>
                    <a:ext uri="{9D8B030D-6E8A-4147-A177-3AD203B41FA5}">
                      <a16:colId xmlns:a16="http://schemas.microsoft.com/office/drawing/2014/main" val="719861331"/>
                    </a:ext>
                  </a:extLst>
                </a:gridCol>
              </a:tblGrid>
              <a:tr h="3684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Hidden layer(</a:t>
                      </a:r>
                      <a:r>
                        <a:rPr lang="ko-KR" alt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돋움" panose="02030600000101010101" pitchFamily="18" charset="2"/>
                        </a:rPr>
                        <a:t>개</a:t>
                      </a:r>
                      <a:r>
                        <a:rPr lang="en-US" altLang="ko-KR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</a:t>
                      </a: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</a:t>
                      </a:r>
                      <a:endParaRPr lang="en-US" sz="1400" b="1" kern="0" spc="-12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set</a:t>
                      </a:r>
                    </a:p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1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accuracy(%)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80493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445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22984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5080"/>
              </p:ext>
            </p:extLst>
          </p:nvPr>
        </p:nvGraphicFramePr>
        <p:xfrm>
          <a:off x="1318056" y="1558675"/>
          <a:ext cx="6507192" cy="356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26/28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5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07904" y="2441051"/>
            <a:ext cx="4863563" cy="788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2700000">
            <a:off x="3410800" y="2287676"/>
            <a:ext cx="1095220" cy="1095220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27468" y="2401983"/>
            <a:ext cx="866607" cy="86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8538" y="257367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03"/>
          <p:cNvSpPr txBox="1">
            <a:spLocks noChangeArrowheads="1"/>
          </p:cNvSpPr>
          <p:nvPr/>
        </p:nvSpPr>
        <p:spPr>
          <a:xfrm>
            <a:off x="4499992" y="2576332"/>
            <a:ext cx="403244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결론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62769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결론 및 향후 연구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결론 및 향후 연구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39552" y="1628800"/>
            <a:ext cx="7992888" cy="1985739"/>
            <a:chOff x="755576" y="1844824"/>
            <a:chExt cx="7992888" cy="1985739"/>
          </a:xfrm>
        </p:grpSpPr>
        <p:sp>
          <p:nvSpPr>
            <p:cNvPr id="12" name="TextBox 11"/>
            <p:cNvSpPr txBox="1"/>
            <p:nvPr/>
          </p:nvSpPr>
          <p:spPr>
            <a:xfrm>
              <a:off x="755576" y="2060848"/>
              <a:ext cx="7992888" cy="1769715"/>
            </a:xfrm>
            <a:prstGeom prst="rect">
              <a:avLst/>
            </a:prstGeom>
            <a:noFill/>
            <a:ln w="28575">
              <a:solidFill>
                <a:srgbClr val="52C6BA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Deep Neural network</a:t>
              </a:r>
              <a:r>
                <a:rPr lang="ko-KR" altLang="en-US" sz="1400" dirty="0" smtClean="0"/>
                <a:t>와 파랑 중 선체의 회전운동응답을 이용해 침수 구획을 예측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신경망의 </a:t>
              </a:r>
              <a:r>
                <a:rPr lang="en-US" altLang="ko-KR" sz="1400" dirty="0" smtClean="0"/>
                <a:t>Hidden layer</a:t>
              </a:r>
              <a:r>
                <a:rPr lang="ko-KR" altLang="en-US" sz="1400" dirty="0" smtClean="0"/>
                <a:t> 수 별로 </a:t>
              </a:r>
              <a:r>
                <a:rPr lang="en-US" altLang="ko-KR" sz="1400" dirty="0" smtClean="0"/>
                <a:t>Training set</a:t>
              </a:r>
              <a:r>
                <a:rPr lang="ko-KR" altLang="en-US" sz="1400" dirty="0" smtClean="0"/>
                <a:t>과 </a:t>
              </a:r>
              <a:r>
                <a:rPr lang="en-US" altLang="ko-KR" sz="1400" dirty="0" smtClean="0"/>
                <a:t>Validation set</a:t>
              </a:r>
              <a:r>
                <a:rPr lang="ko-KR" altLang="en-US" sz="1400" dirty="0" smtClean="0"/>
                <a:t>의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Loss</a:t>
              </a:r>
              <a:r>
                <a:rPr lang="ko-KR" altLang="en-US" sz="1400" dirty="0" smtClean="0"/>
                <a:t>를 확인하고 </a:t>
              </a:r>
              <a:r>
                <a:rPr lang="en-US" altLang="ko-KR" sz="1400" dirty="0" smtClean="0"/>
                <a:t>Test set</a:t>
              </a:r>
              <a:r>
                <a:rPr lang="ko-KR" altLang="en-US" sz="1400" dirty="0" smtClean="0"/>
                <a:t>의 </a:t>
              </a:r>
              <a:r>
                <a:rPr lang="en-US" altLang="ko-KR" sz="1400" dirty="0" smtClean="0"/>
                <a:t>Accuracy</a:t>
              </a:r>
              <a:r>
                <a:rPr lang="ko-KR" altLang="en-US" sz="1400" dirty="0" smtClean="0"/>
                <a:t>를 측정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Hidden layer </a:t>
              </a:r>
              <a:r>
                <a:rPr lang="ko-KR" altLang="en-US" sz="1400" dirty="0"/>
                <a:t>수</a:t>
              </a:r>
              <a:r>
                <a:rPr lang="ko-KR" altLang="en-US" sz="1400" dirty="0" smtClean="0"/>
                <a:t>가 </a:t>
              </a:r>
              <a:r>
                <a:rPr lang="en-US" altLang="ko-KR" sz="1400" dirty="0" smtClean="0"/>
                <a:t>4</a:t>
              </a:r>
              <a:r>
                <a:rPr lang="ko-KR" altLang="en-US" sz="1400" dirty="0" smtClean="0"/>
                <a:t>개와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개일 때 </a:t>
              </a:r>
              <a:r>
                <a:rPr lang="en-US" altLang="ko-KR" sz="1400" dirty="0" smtClean="0"/>
                <a:t>97.22%</a:t>
              </a:r>
              <a:r>
                <a:rPr lang="ko-KR" altLang="en-US" sz="1400" dirty="0" smtClean="0"/>
                <a:t>로 가장 높은 </a:t>
              </a:r>
              <a:r>
                <a:rPr lang="en-US" altLang="ko-KR" sz="1400" dirty="0" smtClean="0"/>
                <a:t>Accuracy</a:t>
              </a:r>
              <a:r>
                <a:rPr lang="ko-KR" altLang="en-US" sz="1400" dirty="0" smtClean="0"/>
                <a:t>를 보임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1844824"/>
              <a:ext cx="64807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E818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결론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9552" y="4113037"/>
            <a:ext cx="7992888" cy="1416353"/>
            <a:chOff x="755576" y="1844824"/>
            <a:chExt cx="8136904" cy="1416353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2060848"/>
              <a:ext cx="8136904" cy="1200329"/>
            </a:xfrm>
            <a:prstGeom prst="rect">
              <a:avLst/>
            </a:prstGeom>
            <a:noFill/>
            <a:ln w="28575">
              <a:solidFill>
                <a:srgbClr val="52C6BA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침수로 인한 추가적인 운동을 고려해 더 정확한 </a:t>
              </a:r>
              <a:r>
                <a:rPr lang="ko-KR" altLang="en-US" sz="1400" dirty="0" err="1" smtClean="0"/>
                <a:t>운동응답</a:t>
              </a:r>
              <a:r>
                <a:rPr lang="ko-KR" altLang="en-US" sz="1400" dirty="0" smtClean="0"/>
                <a:t> 데이터를 바탕으로 연구 진행 예정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다양한 </a:t>
              </a:r>
              <a:r>
                <a:rPr lang="en-US" altLang="ko-KR" sz="1400" dirty="0" smtClean="0"/>
                <a:t>Wave direction, Wave type </a:t>
              </a:r>
              <a:r>
                <a:rPr lang="ko-KR" altLang="en-US" sz="1400" dirty="0" smtClean="0"/>
                <a:t>등을 고려해 보다 많은 환경으로 학습 진행 예정</a:t>
              </a:r>
              <a:endParaRPr lang="en-US" altLang="ko-KR" sz="1400" dirty="0" smtClean="0"/>
            </a:p>
            <a:p>
              <a:endParaRPr lang="en-US" altLang="ko-KR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1600" y="1844824"/>
              <a:ext cx="122413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E818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향후 연구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60432" y="6397230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28/28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2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07904" y="2441051"/>
            <a:ext cx="4863563" cy="788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2700000">
            <a:off x="3410800" y="2287676"/>
            <a:ext cx="1095220" cy="1095220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27468" y="2401983"/>
            <a:ext cx="866607" cy="86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8538" y="257367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03"/>
          <p:cNvSpPr txBox="1">
            <a:spLocks noChangeArrowheads="1"/>
          </p:cNvSpPr>
          <p:nvPr/>
        </p:nvSpPr>
        <p:spPr>
          <a:xfrm>
            <a:off x="4499992" y="2576332"/>
            <a:ext cx="403244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연구 배경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9670" y="3609724"/>
            <a:ext cx="23391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해양사고 통계</a:t>
            </a:r>
            <a:endParaRPr lang="en-US" altLang="ko-KR" b="1" noProof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연구동향</a:t>
            </a:r>
            <a:endParaRPr lang="en-US" altLang="ko-KR" b="1" noProof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연구 목표 및 방법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83768" y="4725144"/>
            <a:ext cx="4104456" cy="799440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sp>
        <p:nvSpPr>
          <p:cNvPr id="2" name="직사각형 1"/>
          <p:cNvSpPr/>
          <p:nvPr/>
        </p:nvSpPr>
        <p:spPr>
          <a:xfrm>
            <a:off x="3578041" y="1628800"/>
            <a:ext cx="1983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/>
              <a:t>Q&amp;A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957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해양사고 통계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217275"/>
              </p:ext>
            </p:extLst>
          </p:nvPr>
        </p:nvGraphicFramePr>
        <p:xfrm>
          <a:off x="297018" y="1466465"/>
          <a:ext cx="4600575" cy="442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/>
          <p:cNvSpPr/>
          <p:nvPr/>
        </p:nvSpPr>
        <p:spPr>
          <a:xfrm>
            <a:off x="4832608" y="1628800"/>
            <a:ext cx="3960440" cy="4104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선체의 손상부위를 파악하지 않고 후진할 경우 프로펠러의 손상 등 큰 피해가 발생할 수 있으므로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미리 확인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한 후 후진하여야함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좌초위치로부터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선박을 자력으로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이초시키기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위해서는 먼저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선체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손상 개소를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파악하고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방수조치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한 후에 시도해야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침수 범위를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파악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하여 초기 방수 및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배수 작업에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최선을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다해야 함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침수부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위치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그 크기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는 얼마인지 등 확인하고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자력으로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방수 작업을 할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 없다고 판단되면 구명동의를 착용하고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퇴선준비를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해야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8225" y="1495227"/>
            <a:ext cx="3530895" cy="267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해양사고 발생 시 대응 </a:t>
            </a:r>
            <a:r>
              <a:rPr lang="ko-KR" altLang="en-US" dirty="0"/>
              <a:t>매</a:t>
            </a:r>
            <a:r>
              <a:rPr lang="ko-KR" altLang="en-US" dirty="0" smtClean="0"/>
              <a:t>뉴얼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37585" y="6351063"/>
            <a:ext cx="3277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해운항만물류정보시스템</a:t>
            </a:r>
            <a:r>
              <a:rPr lang="en-US" altLang="ko-KR" sz="1000" dirty="0"/>
              <a:t>(www.spidic.go.kr)</a:t>
            </a:r>
            <a:r>
              <a:rPr lang="ko-KR" altLang="en-US" sz="1000" dirty="0" err="1"/>
              <a:t>어업정책과</a:t>
            </a:r>
            <a:r>
              <a:rPr lang="ko-KR" altLang="en-US" sz="1000" dirty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해양사고 방지 교육자료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인천지방해양항만청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88240" y="5866829"/>
            <a:ext cx="7920880" cy="369332"/>
          </a:xfrm>
          <a:prstGeom prst="rect">
            <a:avLst/>
          </a:prstGeom>
          <a:solidFill>
            <a:srgbClr val="1E8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침수 부위 및 크기를 빠르게 찾아내 적절한 </a:t>
            </a:r>
            <a:r>
              <a:rPr lang="ko-KR" altLang="en-US" dirty="0" err="1" smtClean="0">
                <a:solidFill>
                  <a:srgbClr val="FFFFFF"/>
                </a:solidFill>
              </a:rPr>
              <a:t>초동조치를</a:t>
            </a:r>
            <a:r>
              <a:rPr lang="ko-KR" altLang="en-US" dirty="0" smtClean="0">
                <a:solidFill>
                  <a:srgbClr val="FFFFFF"/>
                </a:solidFill>
              </a:rPr>
              <a:t> 취하는 것이 중요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12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57594" y="4485998"/>
            <a:ext cx="8734885" cy="1731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연구동향</a:t>
            </a:r>
            <a:r>
              <a:rPr lang="en-US" altLang="ko-KR" sz="3200" dirty="0" smtClean="0">
                <a:solidFill>
                  <a:schemeClr val="tx1"/>
                </a:solidFill>
              </a:rPr>
              <a:t>(1)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9776" y="1412776"/>
            <a:ext cx="8694712" cy="5527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0571" y="1487574"/>
            <a:ext cx="3353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선박용 침수 </a:t>
            </a:r>
            <a:r>
              <a:rPr lang="ko-KR" altLang="en-US" sz="1600" dirty="0" err="1" smtClean="0">
                <a:latin typeface="+mj-ea"/>
                <a:ea typeface="+mj-ea"/>
              </a:rPr>
              <a:t>탐지센서에</a:t>
            </a:r>
            <a:r>
              <a:rPr lang="ko-KR" altLang="en-US" sz="1600" dirty="0" smtClean="0">
                <a:latin typeface="+mj-ea"/>
                <a:ea typeface="+mj-ea"/>
              </a:rPr>
              <a:t> 관한 연구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2031" y="4116191"/>
            <a:ext cx="2348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j-lt"/>
              </a:rPr>
              <a:t>해수 </a:t>
            </a:r>
            <a:r>
              <a:rPr lang="ko-KR" altLang="en-US" sz="1200" b="1" dirty="0" err="1" smtClean="0">
                <a:latin typeface="+mj-lt"/>
              </a:rPr>
              <a:t>탐지센서의</a:t>
            </a:r>
            <a:r>
              <a:rPr lang="ko-KR" altLang="en-US" sz="1200" b="1" dirty="0" smtClean="0">
                <a:latin typeface="+mj-lt"/>
              </a:rPr>
              <a:t> 네트워크 구성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184" y="4494162"/>
            <a:ext cx="86097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j-ea"/>
                <a:ea typeface="+mj-ea"/>
              </a:rPr>
              <a:t>소형선박의</a:t>
            </a:r>
            <a:r>
              <a:rPr lang="ko-KR" altLang="en-US" sz="1200" dirty="0" smtClean="0">
                <a:latin typeface="+mj-ea"/>
                <a:ea typeface="+mj-ea"/>
              </a:rPr>
              <a:t> 침수사고 예방을 위한 해수탐지센서를 제작하고 회로의 </a:t>
            </a:r>
            <a:r>
              <a:rPr lang="ko-KR" altLang="en-US" sz="1200" dirty="0" err="1" smtClean="0">
                <a:latin typeface="+mj-ea"/>
                <a:ea typeface="+mj-ea"/>
              </a:rPr>
              <a:t>동작실험을</a:t>
            </a:r>
            <a:r>
              <a:rPr lang="ko-KR" altLang="en-US" sz="1200" dirty="0" smtClean="0">
                <a:latin typeface="+mj-ea"/>
                <a:ea typeface="+mj-ea"/>
              </a:rPr>
              <a:t> 수행함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두 개의 센서가 유체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해수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로 인해 전류가 흐름으로서 침수를 감지 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기준 전압과 비교해 높은 전압이 발생하면 </a:t>
            </a:r>
            <a:r>
              <a:rPr lang="ko-KR" altLang="en-US" sz="1200" dirty="0" err="1" smtClean="0">
                <a:latin typeface="+mj-ea"/>
                <a:ea typeface="+mj-ea"/>
              </a:rPr>
              <a:t>알람이</a:t>
            </a:r>
            <a:r>
              <a:rPr lang="ko-KR" altLang="en-US" sz="1200" dirty="0" smtClean="0">
                <a:latin typeface="+mj-ea"/>
                <a:ea typeface="+mj-ea"/>
              </a:rPr>
              <a:t> 울리거나 표시등을 </a:t>
            </a:r>
            <a:r>
              <a:rPr lang="ko-KR" altLang="en-US" sz="1200" dirty="0" err="1" smtClean="0">
                <a:latin typeface="+mj-ea"/>
                <a:ea typeface="+mj-ea"/>
              </a:rPr>
              <a:t>점등시킴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전극센서봉을 높이방향으로 설치한다면 </a:t>
            </a:r>
            <a:r>
              <a:rPr lang="ko-KR" altLang="en-US" sz="1200" dirty="0" err="1" smtClean="0">
                <a:latin typeface="+mj-ea"/>
                <a:ea typeface="+mj-ea"/>
              </a:rPr>
              <a:t>침수량과</a:t>
            </a:r>
            <a:r>
              <a:rPr lang="ko-KR" altLang="en-US" sz="1200" dirty="0" smtClean="0">
                <a:latin typeface="+mj-ea"/>
                <a:ea typeface="+mj-ea"/>
              </a:rPr>
              <a:t> 침수 시간도 예측이 가능할 것으로 기대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86526" y="6428007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배철오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선박용 침수 </a:t>
            </a:r>
            <a:r>
              <a:rPr lang="ko-KR" altLang="en-US" sz="1000" dirty="0" err="1" smtClean="0"/>
              <a:t>탐지센서에</a:t>
            </a:r>
            <a:r>
              <a:rPr lang="ko-KR" altLang="en-US" sz="1000" dirty="0" smtClean="0"/>
              <a:t> 관한 연구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2012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15232"/>
            <a:ext cx="2584607" cy="20781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035254"/>
            <a:ext cx="1800200" cy="208093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956019" y="4135426"/>
            <a:ext cx="1703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j-lt"/>
              </a:rPr>
              <a:t>해수 </a:t>
            </a:r>
            <a:r>
              <a:rPr lang="ko-KR" altLang="en-US" sz="1200" b="1" dirty="0" err="1" smtClean="0">
                <a:latin typeface="+mj-lt"/>
              </a:rPr>
              <a:t>탐지센서의</a:t>
            </a:r>
            <a:r>
              <a:rPr lang="ko-KR" altLang="en-US" sz="1200" b="1" dirty="0" smtClean="0">
                <a:latin typeface="+mj-lt"/>
              </a:rPr>
              <a:t> </a:t>
            </a:r>
            <a:r>
              <a:rPr lang="ko-KR" altLang="en-US" sz="1200" b="1" dirty="0" err="1" smtClean="0">
                <a:latin typeface="+mj-lt"/>
              </a:rPr>
              <a:t>끝단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69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636964" y="1412776"/>
            <a:ext cx="4457377" cy="5527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040" y="4434096"/>
            <a:ext cx="4450333" cy="1731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2" y="2035597"/>
            <a:ext cx="4297262" cy="2182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연구동향</a:t>
            </a:r>
            <a:r>
              <a:rPr lang="en-US" altLang="ko-KR" sz="3200" dirty="0" smtClean="0">
                <a:solidFill>
                  <a:schemeClr val="tx1"/>
                </a:solidFill>
              </a:rPr>
              <a:t>(2)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1668" y="1412776"/>
            <a:ext cx="4399705" cy="5527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9539" y="1537047"/>
            <a:ext cx="3904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Faster R-CNN</a:t>
            </a:r>
            <a:r>
              <a:rPr lang="ko-KR" altLang="en-US" sz="1400" dirty="0">
                <a:latin typeface="+mj-ea"/>
                <a:ea typeface="+mj-ea"/>
              </a:rPr>
              <a:t>을 이용한 해양에서의 선박 검출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5212" y="4146025"/>
            <a:ext cx="1544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lt"/>
              </a:rPr>
              <a:t>Faster R-CNN </a:t>
            </a:r>
            <a:r>
              <a:rPr lang="ko-KR" altLang="en-US" sz="1200" b="1" dirty="0" smtClean="0">
                <a:latin typeface="+mj-lt"/>
              </a:rPr>
              <a:t>구조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66" y="4494815"/>
            <a:ext cx="4427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바다에서 </a:t>
            </a:r>
            <a:r>
              <a:rPr lang="ko-KR" altLang="en-US" sz="1200" dirty="0">
                <a:latin typeface="+mj-ea"/>
                <a:ea typeface="+mj-ea"/>
              </a:rPr>
              <a:t>선박을 검출하기 위해 </a:t>
            </a:r>
            <a:r>
              <a:rPr lang="en-US" altLang="ko-KR" sz="1200" dirty="0">
                <a:latin typeface="+mj-ea"/>
                <a:ea typeface="+mj-ea"/>
              </a:rPr>
              <a:t>FRCNN </a:t>
            </a:r>
            <a:r>
              <a:rPr lang="ko-KR" altLang="en-US" sz="1200" dirty="0" smtClean="0">
                <a:latin typeface="+mj-ea"/>
                <a:ea typeface="+mj-ea"/>
              </a:rPr>
              <a:t>사용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항공모함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구축함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잠수함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컨테이너선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화물선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여객선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예인선을 구분하는 모델을 구축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Test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set</a:t>
            </a:r>
            <a:r>
              <a:rPr lang="ko-KR" altLang="en-US" sz="1200" dirty="0" smtClean="0">
                <a:latin typeface="+mj-ea"/>
                <a:ea typeface="+mj-ea"/>
              </a:rPr>
              <a:t> 이미지 검출 결과 → </a:t>
            </a:r>
            <a:r>
              <a:rPr lang="en-US" altLang="ko-KR" sz="1200" b="1" dirty="0" smtClean="0">
                <a:latin typeface="+mj-ea"/>
                <a:ea typeface="+mj-ea"/>
              </a:rPr>
              <a:t>91.1%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83768" y="6356884"/>
            <a:ext cx="6199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김성훈</a:t>
            </a:r>
            <a:r>
              <a:rPr lang="en-US" altLang="ko-KR" sz="1000" dirty="0"/>
              <a:t>, </a:t>
            </a:r>
            <a:r>
              <a:rPr lang="ko-KR" altLang="en-US" sz="1000" dirty="0"/>
              <a:t>빅데이터와 </a:t>
            </a:r>
            <a:r>
              <a:rPr lang="ko-KR" altLang="en-US" sz="1000" dirty="0" err="1"/>
              <a:t>딥러닝</a:t>
            </a:r>
            <a:r>
              <a:rPr lang="ko-KR" altLang="en-US" sz="1000" dirty="0"/>
              <a:t> 기술을 기반으로 한 선박 에너지 효율 운항 지표 예측 방법에 대한 연구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2018</a:t>
            </a:r>
          </a:p>
          <a:p>
            <a:r>
              <a:rPr lang="ko-KR" altLang="en-US" sz="1000" dirty="0" smtClean="0"/>
              <a:t>김광현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Faster R-CNN</a:t>
            </a:r>
            <a:r>
              <a:rPr lang="ko-KR" altLang="en-US" sz="1000" dirty="0"/>
              <a:t>을 이용한 해양에서의 선박 </a:t>
            </a:r>
            <a:r>
              <a:rPr lang="ko-KR" altLang="en-US" sz="1000" dirty="0" smtClean="0"/>
              <a:t>검출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2017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36504" y="153704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 err="1" smtClean="0">
                <a:latin typeface="+mj-ea"/>
                <a:ea typeface="+mj-ea"/>
              </a:rPr>
              <a:t>딥러닝</a:t>
            </a:r>
            <a:r>
              <a:rPr lang="ko-KR" altLang="en-US" sz="1400" dirty="0" smtClean="0">
                <a:latin typeface="+mj-ea"/>
                <a:ea typeface="+mj-ea"/>
              </a:rPr>
              <a:t> 기반 선박 에너지 효율 운항 지표</a:t>
            </a:r>
            <a:r>
              <a:rPr lang="en-US" altLang="ko-KR" sz="1400" dirty="0" smtClean="0">
                <a:latin typeface="+mj-ea"/>
                <a:ea typeface="+mj-ea"/>
              </a:rPr>
              <a:t>(EEOI) </a:t>
            </a:r>
            <a:r>
              <a:rPr lang="ko-KR" altLang="en-US" sz="1400" dirty="0" smtClean="0">
                <a:latin typeface="+mj-ea"/>
                <a:ea typeface="+mj-ea"/>
              </a:rPr>
              <a:t>예측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964" y="4434096"/>
            <a:ext cx="4450333" cy="1731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16016" y="449481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EEOI</a:t>
            </a:r>
            <a:r>
              <a:rPr lang="ko-KR" altLang="en-US" sz="1200" dirty="0" smtClean="0">
                <a:latin typeface="+mj-ea"/>
                <a:ea typeface="+mj-ea"/>
              </a:rPr>
              <a:t>를 예측하기 위해 </a:t>
            </a:r>
            <a:r>
              <a:rPr lang="en-US" altLang="ko-KR" sz="1200" dirty="0" smtClean="0">
                <a:latin typeface="+mj-ea"/>
                <a:ea typeface="+mj-ea"/>
              </a:rPr>
              <a:t>DNN</a:t>
            </a:r>
            <a:r>
              <a:rPr lang="ko-KR" altLang="en-US" sz="1200" dirty="0" smtClean="0">
                <a:latin typeface="+mj-ea"/>
                <a:ea typeface="+mj-ea"/>
              </a:rPr>
              <a:t>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j-ea"/>
                <a:ea typeface="+mj-ea"/>
              </a:rPr>
              <a:t>선속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진행방향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흘수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바람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유의 파고를 이용해 </a:t>
            </a:r>
            <a:r>
              <a:rPr lang="en-US" altLang="ko-KR" sz="1200" dirty="0" smtClean="0">
                <a:latin typeface="+mj-ea"/>
                <a:ea typeface="+mj-ea"/>
              </a:rPr>
              <a:t>EEOI </a:t>
            </a:r>
            <a:r>
              <a:rPr lang="ko-KR" altLang="en-US" sz="1200" dirty="0" smtClean="0">
                <a:latin typeface="+mj-ea"/>
                <a:ea typeface="+mj-ea"/>
              </a:rPr>
              <a:t>예측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RMSE </a:t>
            </a:r>
            <a:r>
              <a:rPr lang="ko-KR" altLang="en-US" sz="1200" dirty="0">
                <a:latin typeface="+mj-ea"/>
              </a:rPr>
              <a:t>→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0.0323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96908" y="4149080"/>
            <a:ext cx="2395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a typeface="굴림" panose="020B0600000101010101" pitchFamily="50" charset="-127"/>
              </a:rPr>
              <a:t>EEOI</a:t>
            </a:r>
            <a:r>
              <a:rPr lang="ko-KR" altLang="en-US" sz="1200" b="1" dirty="0"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ea typeface="굴림" panose="020B0600000101010101" pitchFamily="50" charset="-127"/>
              </a:rPr>
              <a:t>예측을 위한 빅데이터 모듈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99" y="2026255"/>
            <a:ext cx="3803422" cy="21629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96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021846" y="4083240"/>
            <a:ext cx="3744416" cy="9429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132" y="4097362"/>
            <a:ext cx="3744416" cy="9429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연구목표 및 방법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936" y="4349324"/>
            <a:ext cx="301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Deep Neural Network(DNN)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회귀분석에 특화된 모델</a:t>
            </a:r>
            <a:endParaRPr lang="en-US" altLang="ko-KR" sz="1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846" y="1400803"/>
            <a:ext cx="3744416" cy="237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71440" y="4335275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복원성 등 선박 운용에 큰 영향을 미침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침수된 구획에 따라 달라지는 운동 응답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14" name="아래쪽 화살표 13"/>
          <p:cNvSpPr/>
          <p:nvPr/>
        </p:nvSpPr>
        <p:spPr>
          <a:xfrm>
            <a:off x="4222875" y="5112301"/>
            <a:ext cx="689016" cy="653993"/>
          </a:xfrm>
          <a:prstGeom prst="downArrow">
            <a:avLst/>
          </a:prstGeom>
          <a:solidFill>
            <a:srgbClr val="1E818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4348" y="2271783"/>
            <a:ext cx="432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1E818E"/>
                </a:solidFill>
              </a:rPr>
              <a:t>+</a:t>
            </a:r>
            <a:endParaRPr lang="ko-KR" altLang="en-US" sz="4800" dirty="0">
              <a:solidFill>
                <a:srgbClr val="1E818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2287" y="3926401"/>
            <a:ext cx="936104" cy="369332"/>
          </a:xfrm>
          <a:prstGeom prst="rect">
            <a:avLst/>
          </a:prstGeom>
          <a:solidFill>
            <a:srgbClr val="1E818E"/>
          </a:solidFill>
          <a:ln w="28575">
            <a:solidFill>
              <a:srgbClr val="1E818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2079" y="5872420"/>
            <a:ext cx="6630610" cy="461665"/>
          </a:xfrm>
          <a:prstGeom prst="rect">
            <a:avLst/>
          </a:prstGeom>
          <a:solidFill>
            <a:srgbClr val="1E8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FFFF"/>
                </a:solidFill>
              </a:rPr>
              <a:t>손상된 선박의 침수 구획 예측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4209" y="3898574"/>
            <a:ext cx="1239689" cy="369332"/>
          </a:xfrm>
          <a:prstGeom prst="rect">
            <a:avLst/>
          </a:prstGeom>
          <a:solidFill>
            <a:srgbClr val="1E818E"/>
          </a:solidFill>
          <a:ln w="28575">
            <a:solidFill>
              <a:srgbClr val="1E818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선체운동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1051" y="1391974"/>
            <a:ext cx="3741498" cy="2384829"/>
            <a:chOff x="534935" y="1400803"/>
            <a:chExt cx="3687940" cy="23848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936" y="1400803"/>
              <a:ext cx="3687939" cy="23848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635896" y="3026540"/>
              <a:ext cx="586979" cy="31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58433" y="3248138"/>
              <a:ext cx="586979" cy="1808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85415" y="3519377"/>
              <a:ext cx="586979" cy="1191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4935" y="3196429"/>
              <a:ext cx="508673" cy="232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07904" y="2441051"/>
            <a:ext cx="4863563" cy="788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C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2700000">
            <a:off x="3410800" y="2287676"/>
            <a:ext cx="1095220" cy="1095220"/>
          </a:xfrm>
          <a:prstGeom prst="teardrop">
            <a:avLst/>
          </a:prstGeom>
          <a:solidFill>
            <a:srgbClr val="6FC2BA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27468" y="2401983"/>
            <a:ext cx="866607" cy="866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8538" y="257367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03"/>
          <p:cNvSpPr txBox="1">
            <a:spLocks noChangeArrowheads="1"/>
          </p:cNvSpPr>
          <p:nvPr/>
        </p:nvSpPr>
        <p:spPr>
          <a:xfrm>
            <a:off x="4499992" y="2576332"/>
            <a:ext cx="403244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 형성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627693"/>
            <a:ext cx="40190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모델 주요치수 및 구획배치</a:t>
            </a:r>
            <a:endParaRPr lang="en-US" altLang="ko-KR" b="1" noProof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침수 구획에 따른 모델의 무게중심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파랑 조건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시뮬레이션 수행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파랑에 따른 선체의 응답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spcAft>
                <a:spcPct val="0"/>
              </a:spcAft>
              <a:defRPr/>
            </a:pPr>
            <a:r>
              <a:rPr kumimoji="1" lang="ko-KR" altLang="en-US" sz="3200" dirty="0">
                <a:solidFill>
                  <a:srgbClr val="000000"/>
                </a:solidFill>
                <a:latin typeface="+mj-ea"/>
              </a:rPr>
              <a:t>모델 주요 치수 및 구획 배치</a:t>
            </a:r>
          </a:p>
        </p:txBody>
      </p:sp>
      <p:pic>
        <p:nvPicPr>
          <p:cNvPr id="7" name="그림 6" descr="속지라인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762750"/>
            <a:ext cx="9144000" cy="952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9552" y="3140968"/>
            <a:ext cx="8064896" cy="2950942"/>
            <a:chOff x="611560" y="1791491"/>
            <a:chExt cx="8165653" cy="3731309"/>
          </a:xfrm>
        </p:grpSpPr>
        <p:grpSp>
          <p:nvGrpSpPr>
            <p:cNvPr id="5" name="그룹 4"/>
            <p:cNvGrpSpPr/>
            <p:nvPr/>
          </p:nvGrpSpPr>
          <p:grpSpPr>
            <a:xfrm>
              <a:off x="611560" y="1791491"/>
              <a:ext cx="8165653" cy="3731309"/>
              <a:chOff x="603214" y="2120281"/>
              <a:chExt cx="8165653" cy="373130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03214" y="2120281"/>
                <a:ext cx="8165653" cy="3731309"/>
                <a:chOff x="582053" y="2152238"/>
                <a:chExt cx="8165653" cy="3731309"/>
              </a:xfrm>
            </p:grpSpPr>
            <p:pic>
              <p:nvPicPr>
                <p:cNvPr id="9" name="_x202316256" descr="EMB00000fec318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2053" y="2152238"/>
                  <a:ext cx="8165653" cy="37313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5652120" y="4077072"/>
                  <a:ext cx="0" cy="1008112"/>
                </a:xfrm>
                <a:prstGeom prst="straightConnector1">
                  <a:avLst/>
                </a:prstGeom>
                <a:ln w="127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5667470" y="4454170"/>
                  <a:ext cx="693243" cy="276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smtClean="0"/>
                    <a:t>14.5m</a:t>
                  </a:r>
                  <a:endParaRPr lang="ko-KR" altLang="en-US" sz="1100" dirty="0"/>
                </a:p>
              </p:txBody>
            </p:sp>
          </p:grpSp>
          <p:pic>
            <p:nvPicPr>
              <p:cNvPr id="1025" name="_x213974104" descr="EMB0000498836d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374" r="16537" b="18040"/>
              <a:stretch>
                <a:fillRect/>
              </a:stretch>
            </p:blipFill>
            <p:spPr bwMode="auto">
              <a:xfrm>
                <a:off x="2843808" y="2240624"/>
                <a:ext cx="165100" cy="176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9952" y="3594648"/>
              <a:ext cx="239391" cy="2433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9790" y="5216738"/>
              <a:ext cx="222938" cy="22662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0825" y="1124744"/>
            <a:ext cx="82096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b="1" noProof="0" dirty="0" smtClean="0">
                <a:solidFill>
                  <a:srgbClr val="000000"/>
                </a:solidFill>
                <a:latin typeface="+mj-ea"/>
                <a:ea typeface="+mj-ea"/>
              </a:rPr>
              <a:t>박스 바지선</a:t>
            </a:r>
            <a:endParaRPr kumimoji="1" lang="en-US" altLang="ko-KR" sz="1600" b="1" noProof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b="1" noProof="0" dirty="0" smtClean="0">
                <a:solidFill>
                  <a:srgbClr val="000000"/>
                </a:solidFill>
                <a:latin typeface="+mj-ea"/>
                <a:ea typeface="+mj-ea"/>
              </a:rPr>
              <a:t>총</a:t>
            </a:r>
            <a:r>
              <a:rPr kumimoji="1" lang="en-US" altLang="ko-KR" sz="1600" b="1" noProof="0" dirty="0" smtClean="0">
                <a:solidFill>
                  <a:srgbClr val="000000"/>
                </a:solidFill>
                <a:latin typeface="+mj-ea"/>
                <a:ea typeface="+mj-ea"/>
              </a:rPr>
              <a:t> 7</a:t>
            </a:r>
            <a:r>
              <a:rPr kumimoji="1" lang="ko-KR" altLang="en-US" sz="1600" b="1" noProof="0" dirty="0" smtClean="0">
                <a:solidFill>
                  <a:srgbClr val="000000"/>
                </a:solidFill>
                <a:latin typeface="+mj-ea"/>
                <a:ea typeface="+mj-ea"/>
              </a:rPr>
              <a:t>개의 구획으로 나뉘어져 있으며</a:t>
            </a:r>
            <a:r>
              <a:rPr kumimoji="1"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개의 기관실</a:t>
            </a:r>
            <a:r>
              <a:rPr kumimoji="1"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과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kumimoji="1"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rPr>
              <a:t>개의 일반 구획으로 구성</a:t>
            </a:r>
            <a:endParaRPr kumimoji="1" lang="en-US" altLang="ko-KR" sz="1600" b="1" noProof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endParaRPr kumimoji="1" lang="en-US" altLang="ko-KR" sz="1600" b="1" noProof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b="1" noProof="0" dirty="0" smtClean="0">
                <a:solidFill>
                  <a:srgbClr val="000000"/>
                </a:solidFill>
                <a:latin typeface="+mj-ea"/>
                <a:ea typeface="+mj-ea"/>
              </a:rPr>
              <a:t>(L, B, D) = (100m, 40m, 25m)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8854" y="6397230"/>
            <a:ext cx="60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8/28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19558</TotalTime>
  <Words>1080</Words>
  <Application>Microsoft Office PowerPoint</Application>
  <PresentationFormat>화면 슬라이드 쇼(4:3)</PresentationFormat>
  <Paragraphs>417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HY강B</vt:lpstr>
      <vt:lpstr>HY견고딕</vt:lpstr>
      <vt:lpstr>굴림</vt:lpstr>
      <vt:lpstr>맑은 고딕</vt:lpstr>
      <vt:lpstr>한컴돋움</vt:lpstr>
      <vt:lpstr>Arial</vt:lpstr>
      <vt:lpstr>Cambria Math</vt:lpstr>
      <vt:lpstr>Wingdings</vt:lpstr>
      <vt:lpstr>1_Office 테마</vt:lpstr>
      <vt:lpstr>선체운동을 통한 딥러닝 기반 침수 구획 예측</vt:lpstr>
      <vt:lpstr>Contents</vt:lpstr>
      <vt:lpstr>PowerPoint 프레젠테이션</vt:lpstr>
      <vt:lpstr>해양사고 통계</vt:lpstr>
      <vt:lpstr>연구동향(1)</vt:lpstr>
      <vt:lpstr>연구동향(2)</vt:lpstr>
      <vt:lpstr>연구목표 및 방법</vt:lpstr>
      <vt:lpstr>PowerPoint 프레젠테이션</vt:lpstr>
      <vt:lpstr>모델 주요 치수 및 구획 배치</vt:lpstr>
      <vt:lpstr>침수 구획에 따른 모델의 무게중심</vt:lpstr>
      <vt:lpstr>파랑 조건</vt:lpstr>
      <vt:lpstr>시뮬레이션 수행</vt:lpstr>
      <vt:lpstr>파랑에 따른 선체의 응답(1)</vt:lpstr>
      <vt:lpstr>파랑에 따른 선체의 응답(2)</vt:lpstr>
      <vt:lpstr>파랑에 따른 선체의 응답(3)</vt:lpstr>
      <vt:lpstr>PowerPoint 프레젠테이션</vt:lpstr>
      <vt:lpstr>신경망을 구성하는 함수(1)</vt:lpstr>
      <vt:lpstr>신경망을 구성하는 함수(2)</vt:lpstr>
      <vt:lpstr>신경망의 데이터</vt:lpstr>
      <vt:lpstr>데이터 분류</vt:lpstr>
      <vt:lpstr>Training &amp; Validation set</vt:lpstr>
      <vt:lpstr>Test set</vt:lpstr>
      <vt:lpstr>PowerPoint 프레젠테이션</vt:lpstr>
      <vt:lpstr>신경망 학습 조건</vt:lpstr>
      <vt:lpstr>학습 결과(1/3)</vt:lpstr>
      <vt:lpstr>학습 결과(2/3)</vt:lpstr>
      <vt:lpstr>학습 결과(3/3)</vt:lpstr>
      <vt:lpstr>PowerPoint 프레젠테이션</vt:lpstr>
      <vt:lpstr>결론 및 향후 연구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MIHEE</dc:creator>
  <cp:lastModifiedBy>cxzic-LT</cp:lastModifiedBy>
  <cp:revision>1769</cp:revision>
  <cp:lastPrinted>2013-11-29T07:52:57Z</cp:lastPrinted>
  <dcterms:created xsi:type="dcterms:W3CDTF">2013-01-09T08:25:02Z</dcterms:created>
  <dcterms:modified xsi:type="dcterms:W3CDTF">2018-05-24T08:42:43Z</dcterms:modified>
</cp:coreProperties>
</file>