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FEF82-09C5-7A63-426E-970C7A188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1CE094-E9EC-EC49-B8FC-54181983F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AE86C-77DE-EA63-A75C-8FE904EE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B81-2CD8-444E-B751-8AE3BD45060D}" type="datetimeFigureOut">
              <a:rPr kumimoji="1" lang="ko-KR" altLang="en-US" smtClean="0"/>
              <a:t>2025. 6. 26.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91799-F7CD-A860-EB42-D3A47248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39883-CFB0-DEC9-22C8-F451D0C1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E4E4-FF32-E742-89EE-22C9E49118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6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5A243-C297-3127-C753-A3ECC26E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77437A-2BFD-0FAC-3F30-9C51D880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FAE59-2AC1-EAAF-FDCA-182A174C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B81-2CD8-444E-B751-8AE3BD45060D}" type="datetimeFigureOut">
              <a:rPr kumimoji="1" lang="ko-KR" altLang="en-US" smtClean="0"/>
              <a:t>2025. 6. 26.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C48AD-60AB-1E2C-8432-ED1FB51B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86B30-C2B0-ECFA-87CC-4A1AD809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E4E4-FF32-E742-89EE-22C9E49118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891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4AB942-63EC-2CCF-E837-491B111FD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FA9F84-FA51-09A2-9D85-EDD064284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C85BA-44D8-D0C5-BACE-587E5D23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B81-2CD8-444E-B751-8AE3BD45060D}" type="datetimeFigureOut">
              <a:rPr kumimoji="1" lang="ko-KR" altLang="en-US" smtClean="0"/>
              <a:t>2025. 6. 26.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F62C0-00D1-08B8-01F5-62553112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2542D-7D15-9229-EF0E-40B4E18A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E4E4-FF32-E742-89EE-22C9E49118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867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39D6B-5D8D-9EBA-4D0C-96390EA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C7EAD-1265-2257-5815-9F83F953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E870E-48FB-63F5-63D9-2F91C6C7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B81-2CD8-444E-B751-8AE3BD45060D}" type="datetimeFigureOut">
              <a:rPr kumimoji="1" lang="ko-KR" altLang="en-US" smtClean="0"/>
              <a:t>2025. 6. 26.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6DBB0-5378-17CF-ADEC-68210765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1FDC8-1F3D-202E-9059-395D32E1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E4E4-FF32-E742-89EE-22C9E49118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69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714F6-1EA6-754C-2CA9-A066D66E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E616E-1336-D0C1-0929-30DB83907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62459-CAD4-5090-A14A-97E417D2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B81-2CD8-444E-B751-8AE3BD45060D}" type="datetimeFigureOut">
              <a:rPr kumimoji="1" lang="ko-KR" altLang="en-US" smtClean="0"/>
              <a:t>2025. 6. 26.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B305D-C7E1-A082-AB08-E9A948EC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7033B-1C2C-92F0-D8AD-9A34CCD5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E4E4-FF32-E742-89EE-22C9E49118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09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87881-1273-0979-DE9D-6D27733D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A6880-2EC7-34B0-EE13-BFD08E3A3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B376F-05BE-F6B0-A720-2268594FE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94A07-7653-7C11-DBE2-C0680739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B81-2CD8-444E-B751-8AE3BD45060D}" type="datetimeFigureOut">
              <a:rPr kumimoji="1" lang="ko-KR" altLang="en-US" smtClean="0"/>
              <a:t>2025. 6. 26.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ED8DE-0941-EC9D-8057-80F64EBB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BF052-270F-E555-39A4-60BF6B0F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E4E4-FF32-E742-89EE-22C9E49118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06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88744-5386-DC24-B2F7-3F6D18C0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08ABD-0A15-AECE-C304-AEECE6C1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8B3FCE-6092-A3F6-E33F-6540F9316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AEBF45-42F9-25FA-A189-F49E77D19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C03E03-9A8D-4819-AA22-8068EB1B6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9FDC67-D679-845B-4CE3-437985D5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B81-2CD8-444E-B751-8AE3BD45060D}" type="datetimeFigureOut">
              <a:rPr kumimoji="1" lang="ko-KR" altLang="en-US" smtClean="0"/>
              <a:t>2025. 6. 26.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36BC45-01D3-D317-A9F0-0F267F99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21E6D7-8F71-E176-74C5-F841D5EB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E4E4-FF32-E742-89EE-22C9E49118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052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C3EE7-2C74-5A9E-5401-FF759E29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8CEC0-8491-BB15-8A38-E69E7ABB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B81-2CD8-444E-B751-8AE3BD45060D}" type="datetimeFigureOut">
              <a:rPr kumimoji="1" lang="ko-KR" altLang="en-US" smtClean="0"/>
              <a:t>2025. 6. 26.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F5254-34AB-2C61-A44C-5C7FD5A7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2B242-0600-A2E3-B7ED-5244E98B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E4E4-FF32-E742-89EE-22C9E49118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78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F2F424-A2B4-4A5C-292E-70C3B37A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B81-2CD8-444E-B751-8AE3BD45060D}" type="datetimeFigureOut">
              <a:rPr kumimoji="1" lang="ko-KR" altLang="en-US" smtClean="0"/>
              <a:t>2025. 6. 26.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D003B4-17F8-7C48-4AAA-A968ED2E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F2F5F-E252-D2D4-4D55-EA3585CB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E4E4-FF32-E742-89EE-22C9E49118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706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1D94A-C352-EB62-67FC-6ECE0708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099DD-CC89-CF98-A352-39052A30C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25EC5-BF90-375F-724C-DAA4723C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50D07-6BBC-04AB-53EF-52BA97BB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B81-2CD8-444E-B751-8AE3BD45060D}" type="datetimeFigureOut">
              <a:rPr kumimoji="1" lang="ko-KR" altLang="en-US" smtClean="0"/>
              <a:t>2025. 6. 26.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69AAB-6EA1-533F-F2F4-C9E93A1C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B2DE6-58BB-688B-2676-240F9601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E4E4-FF32-E742-89EE-22C9E49118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359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69B06-88F3-64AC-C8B9-131301FB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DD72E0-8D2A-20F5-BE44-AD02DD005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F4B1D-9F5C-66E7-DDBA-BF8C85204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3C725-E307-2815-BAF2-652B1069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B81-2CD8-444E-B751-8AE3BD45060D}" type="datetimeFigureOut">
              <a:rPr kumimoji="1" lang="ko-KR" altLang="en-US" smtClean="0"/>
              <a:t>2025. 6. 26.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5B337-176C-EDBA-07A9-7E18B4C1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4A2C1-5F7E-CF09-4913-2FBF4773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E4E4-FF32-E742-89EE-22C9E49118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080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B492BD-93F0-FE88-D6A9-85BA6343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85873-E3BB-F421-6407-CF9C899C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C1FBC-4BB3-8D8C-46F8-123C5B98D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5A1B81-2CD8-444E-B751-8AE3BD45060D}" type="datetimeFigureOut">
              <a:rPr kumimoji="1" lang="ko-KR" altLang="en-US" smtClean="0"/>
              <a:t>2025. 6. 26.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86957-7722-0C6B-6DC5-FF25B457F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019DF-796D-98F7-F309-5B5A0F636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CE4E4-FF32-E742-89EE-22C9E49118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57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45DF1-9A1F-AB07-C1E1-F1B036DA8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FF26FC-F135-69D0-356F-84647AE20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642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김혁중</dc:creator>
  <cp:lastModifiedBy>김혁중</cp:lastModifiedBy>
  <cp:revision>1</cp:revision>
  <dcterms:created xsi:type="dcterms:W3CDTF">2025-06-26T08:46:15Z</dcterms:created>
  <dcterms:modified xsi:type="dcterms:W3CDTF">2025-06-26T08:46:22Z</dcterms:modified>
</cp:coreProperties>
</file>