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6" r:id="rId3"/>
    <p:sldId id="409" r:id="rId4"/>
    <p:sldId id="410" r:id="rId5"/>
    <p:sldId id="407" r:id="rId6"/>
    <p:sldId id="431" r:id="rId7"/>
    <p:sldId id="408" r:id="rId8"/>
    <p:sldId id="411" r:id="rId9"/>
    <p:sldId id="412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4AC1-E6C8-4353-1BC3-BC893C61B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9AE42-A321-E6C1-422D-6ECE791DF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7200A-0FDC-27B4-A906-6C2AF040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2866-051E-59E1-B323-FC669679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7F3A-5401-2DDA-F2F0-EB6F83F6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38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EAC2-979C-89AA-0716-70B470CD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132B5-AFDE-F48E-38DE-11F260C7C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9DA0-F29A-6B15-7CEE-3C536B17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5376B-FEEA-BEA1-4575-58621CA9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A39E-405A-1538-7804-1003082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69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FF860-A144-766C-C8D9-8FDB2621E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95255-C71D-8AC9-5E40-7FB19BD03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6A352-49C4-A722-6219-CA635907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B4173-4C33-6F48-3802-05FC6B7B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0E0CA-2D12-D691-DEA5-70F549F3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171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83" y="0"/>
            <a:ext cx="12240683" cy="6887424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431371" y="6573579"/>
            <a:ext cx="5926631" cy="235898"/>
            <a:chOff x="291803" y="4930175"/>
            <a:chExt cx="4444973" cy="176923"/>
          </a:xfrm>
        </p:grpSpPr>
        <p:pic>
          <p:nvPicPr>
            <p:cNvPr id="5" name="Picture 4" descr="D:\IMAGES\usflag.jp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7624" y="4985197"/>
              <a:ext cx="165100" cy="90011"/>
            </a:xfrm>
            <a:prstGeom prst="rect">
              <a:avLst/>
            </a:prstGeom>
            <a:noFill/>
          </p:spPr>
        </p:pic>
        <p:pic>
          <p:nvPicPr>
            <p:cNvPr id="6" name="Picture 5" descr="D:\IMAGES\indiaflag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1803" y="4980911"/>
              <a:ext cx="161925" cy="98583"/>
            </a:xfrm>
            <a:prstGeom prst="rect">
              <a:avLst/>
            </a:prstGeom>
            <a:noFill/>
          </p:spPr>
        </p:pic>
        <p:pic>
          <p:nvPicPr>
            <p:cNvPr id="7" name="Picture 48" descr="Call Collabera TACT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51720" y="4985202"/>
              <a:ext cx="178905" cy="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9" descr="Call Collabera TACT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87824" y="4985202"/>
              <a:ext cx="178905" cy="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 userDrawn="1"/>
          </p:nvSpPr>
          <p:spPr>
            <a:xfrm>
              <a:off x="400986" y="4930175"/>
              <a:ext cx="792525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33" dirty="0">
                  <a:solidFill>
                    <a:schemeClr val="bg1"/>
                  </a:solidFill>
                </a:rPr>
                <a:t>+91 89 8002 4735</a:t>
              </a:r>
              <a:endParaRPr lang="en-IN" sz="933" dirty="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298017" y="4930175"/>
              <a:ext cx="746839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33" dirty="0">
                  <a:solidFill>
                    <a:schemeClr val="bg1"/>
                  </a:solidFill>
                </a:rPr>
                <a:t>+1</a:t>
              </a:r>
              <a:r>
                <a:rPr lang="en-US" sz="933" baseline="0" dirty="0">
                  <a:solidFill>
                    <a:schemeClr val="bg1"/>
                  </a:solidFill>
                </a:rPr>
                <a:t> </a:t>
              </a:r>
              <a:r>
                <a:rPr lang="en-US" sz="933" dirty="0">
                  <a:solidFill>
                    <a:schemeClr val="bg1"/>
                  </a:solidFill>
                </a:rPr>
                <a:t>97 3598 3969</a:t>
              </a:r>
              <a:endParaRPr lang="en-IN" sz="933" dirty="0"/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185747" y="4930175"/>
              <a:ext cx="792525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33" dirty="0">
                  <a:solidFill>
                    <a:schemeClr val="bg1"/>
                  </a:solidFill>
                </a:rPr>
                <a:t>+44 20 3808 4216</a:t>
              </a:r>
              <a:endParaRPr lang="en-IN" sz="933" dirty="0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3138135" y="4930175"/>
              <a:ext cx="746839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33" dirty="0">
                  <a:solidFill>
                    <a:schemeClr val="bg1"/>
                  </a:solidFill>
                </a:rPr>
                <a:t>+973 1619  8549</a:t>
              </a:r>
            </a:p>
          </p:txBody>
        </p:sp>
        <p:pic>
          <p:nvPicPr>
            <p:cNvPr id="13" name="Picture 2" descr="C:\Users\parth.patel\Desktop\72ppi\Asset 1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1534" y="4991407"/>
              <a:ext cx="154089" cy="77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4035623" y="4930175"/>
              <a:ext cx="701153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933" u="none" dirty="0">
                  <a:solidFill>
                    <a:schemeClr val="bg1"/>
                  </a:solidFill>
                  <a:effectLst/>
                  <a:latin typeface="+mn-lt"/>
                  <a:ea typeface="Calibri"/>
                </a:rPr>
                <a:t>+65 31 590 991</a:t>
              </a:r>
              <a:endParaRPr lang="en-US" sz="933" u="none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569161" y="6370365"/>
            <a:ext cx="2279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www.cognixia.us</a:t>
            </a:r>
          </a:p>
        </p:txBody>
      </p:sp>
    </p:spTree>
    <p:extLst>
      <p:ext uri="{BB962C8B-B14F-4D97-AF65-F5344CB8AC3E}">
        <p14:creationId xmlns:p14="http://schemas.microsoft.com/office/powerpoint/2010/main" val="136575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20EE-CD7D-062D-F10B-B8079566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3AA76-DAF8-55C9-9038-899F0C72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60D3-B267-2504-8525-289E2397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DB7F8-57B9-F3E8-C65B-AE7085C4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A08E-7848-7C35-B999-1D599084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567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01A0-874B-1B71-2182-C60D9C64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6B2-53FF-79A4-B2F6-637AECAB6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2EBE-E878-BE93-D45A-EA12C5F1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A200-187A-0066-5355-4D26BB31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EC227-CEF3-FD81-B3D2-3EF8D21E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74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230F-0039-138B-3294-9007AAE9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3444-BCE3-E7D1-8376-FDF90B0B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C0C4B-C3A3-C4D5-A105-548309DF8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A35F-DCFD-38AE-EA92-F8843227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B2AD1-BDCA-9360-520A-5F6E91FA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A97A-4E03-810E-E080-13A61908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4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4102-CA0F-EC36-1E56-927D8876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AFAB7-C4A4-ED49-71E4-652E02912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00C02-2FDA-0C49-8ABA-1C8C74295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4DB9C-0853-FA19-66A2-7EA62BC4D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D8612-54CA-30B1-A4A3-A37327CCE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D1696-4593-9980-8057-E408B624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ED644-4343-064D-E6F2-3DE2A8FF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71DE7-046A-082C-826C-C11D6B4D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92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CC36-5535-F7F1-A24C-727405DF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63FAA-604F-E8B2-4F88-D37AA69F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B9D96-28BC-D3B0-E950-2FE9E1E2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258AB-F485-6198-BA5A-465E0F3F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156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E77CE-7C59-24F4-2B45-629F690F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5E822-6484-B67C-6A9C-0445413A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22746-EEB1-90B4-6F2B-BB9EF347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57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02A1-550E-0ACC-81FA-3564E07C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FE79-AB5F-D3FE-2F3E-6C16CD736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E41B9-A5FC-1A9A-D29A-DCC06F6D6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A609-75AB-2C7A-A63F-5602F7B2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8DC5E-8FAE-FDB6-3721-C61E01F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32485-530E-C9FA-DE6C-254A6827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1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AC60-3423-93A4-00C0-A6D48030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C1B49-A3B2-5B49-44CB-0E5932E2A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42D52-B393-6D07-42E3-F7E877734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39356-D840-9E0F-61A3-C2261953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4A40-1772-4582-9AEF-F2598612750C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CD212-58B7-A4A7-7D8D-38198081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9363F-2337-5776-2EB6-B5B54B87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37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5A2F6-CD6F-730E-F89D-E1891550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CB03C-5332-D832-CBC7-E9B0F52DD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D00BA-9276-99C9-3E24-2DEE7C269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B4A40-1772-4582-9AEF-F2598612750C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420FD-8399-2147-839D-C553AC1C3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2CB0-9C9A-D8B2-2DC3-FEB4C9075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86D4A-D367-4047-9F28-62B76F33BC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13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0C03-838B-37E5-4F55-11808B174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000" b="1" dirty="0"/>
              <a:t>Lab 0</a:t>
            </a:r>
            <a:br>
              <a:rPr lang="en-CA" sz="6000" b="1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FA05E-3F1A-3E70-0163-D77CC061D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User Management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40837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81FE-8316-6680-2551-D56A2622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258" y="1879293"/>
            <a:ext cx="3645310" cy="1325563"/>
          </a:xfrm>
        </p:spPr>
        <p:txBody>
          <a:bodyPr/>
          <a:lstStyle/>
          <a:p>
            <a:r>
              <a:rPr lang="en-CA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729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948" y="290703"/>
            <a:ext cx="8647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Create a New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FC654-EA8C-0407-03AB-5F6CC4C50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92" y="1025694"/>
            <a:ext cx="10724707" cy="480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948" y="290703"/>
            <a:ext cx="8647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Create a New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D8011-B26A-55D0-5894-BC706176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209" y="2244465"/>
            <a:ext cx="6524625" cy="3857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C9BA45-AD01-9BF1-058A-339396DEB69B}"/>
              </a:ext>
            </a:extLst>
          </p:cNvPr>
          <p:cNvSpPr/>
          <p:nvPr/>
        </p:nvSpPr>
        <p:spPr>
          <a:xfrm>
            <a:off x="533578" y="1093770"/>
            <a:ext cx="10690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2E2E2E"/>
                </a:solidFill>
              </a:rPr>
              <a:t>All Users </a:t>
            </a:r>
            <a:r>
              <a:rPr lang="en-CA" sz="2000" dirty="0">
                <a:solidFill>
                  <a:srgbClr val="2E2E2E"/>
                </a:solidFill>
                <a:sym typeface="Wingdings" panose="05000000000000000000" pitchFamily="2" charset="2"/>
              </a:rPr>
              <a:t> Right click and select  Create User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52692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948" y="290703"/>
            <a:ext cx="8647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Create a New 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9BA45-AD01-9BF1-058A-339396DEB69B}"/>
              </a:ext>
            </a:extLst>
          </p:cNvPr>
          <p:cNvSpPr/>
          <p:nvPr/>
        </p:nvSpPr>
        <p:spPr>
          <a:xfrm>
            <a:off x="533578" y="1093770"/>
            <a:ext cx="106908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2E2E2E"/>
                </a:solidFill>
              </a:rPr>
              <a:t>Enter a new user name. Enter.</a:t>
            </a:r>
          </a:p>
          <a:p>
            <a:r>
              <a:rPr lang="en-CA" sz="2000" dirty="0">
                <a:solidFill>
                  <a:srgbClr val="2E2E2E"/>
                </a:solidFill>
                <a:sym typeface="Wingdings" panose="05000000000000000000" pitchFamily="2" charset="2"/>
              </a:rPr>
              <a:t>Right click and select  Set password</a:t>
            </a:r>
            <a:endParaRPr lang="en-CA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A7FEC-40A0-B9B6-3A97-9F6739C59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2476831"/>
            <a:ext cx="98964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9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948" y="290703"/>
            <a:ext cx="8647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Set password for the New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FAE60-8958-3FE1-24C0-B5DD52CB4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8" y="2189140"/>
            <a:ext cx="5577330" cy="1859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D2F7B0-18F9-5431-16EE-53225733C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278" y="4236348"/>
            <a:ext cx="6294142" cy="19905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8D69FE-1313-5D8F-9BC1-672BA77EB5E0}"/>
              </a:ext>
            </a:extLst>
          </p:cNvPr>
          <p:cNvSpPr/>
          <p:nvPr/>
        </p:nvSpPr>
        <p:spPr>
          <a:xfrm>
            <a:off x="544210" y="1481945"/>
            <a:ext cx="10690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2E2E2E"/>
                </a:solidFill>
              </a:rPr>
              <a:t>Enter the password twice.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3604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948" y="290703"/>
            <a:ext cx="8647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Set password for the New 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D69FE-1313-5D8F-9BC1-672BA77EB5E0}"/>
              </a:ext>
            </a:extLst>
          </p:cNvPr>
          <p:cNvSpPr/>
          <p:nvPr/>
        </p:nvSpPr>
        <p:spPr>
          <a:xfrm>
            <a:off x="544210" y="1481945"/>
            <a:ext cx="10690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2E2E2E"/>
                </a:solidFill>
              </a:rPr>
              <a:t>View User.</a:t>
            </a:r>
            <a:endParaRPr lang="en-CA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E62A01-933F-FDC4-6F39-097CB0E6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13" y="3057333"/>
            <a:ext cx="8123053" cy="211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2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948" y="290703"/>
            <a:ext cx="8647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Login as the New User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554E88-AC1C-506D-413B-4F158FE21974}"/>
              </a:ext>
            </a:extLst>
          </p:cNvPr>
          <p:cNvSpPr/>
          <p:nvPr/>
        </p:nvSpPr>
        <p:spPr>
          <a:xfrm>
            <a:off x="554842" y="1343721"/>
            <a:ext cx="106908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2E2E2E"/>
                </a:solidFill>
              </a:rPr>
              <a:t>Close Project. Save all changes.</a:t>
            </a:r>
          </a:p>
          <a:p>
            <a:endParaRPr lang="en-CA" sz="2000" dirty="0">
              <a:solidFill>
                <a:srgbClr val="2E2E2E"/>
              </a:solidFill>
            </a:endParaRPr>
          </a:p>
          <a:p>
            <a:r>
              <a:rPr lang="en-CA" sz="2000" dirty="0">
                <a:solidFill>
                  <a:srgbClr val="2E2E2E"/>
                </a:solidFill>
              </a:rPr>
              <a:t>Launch TOSCA Commander again. Click on the Project.</a:t>
            </a:r>
          </a:p>
          <a:p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31438-2466-B950-E103-3ADFC70E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08" y="2667160"/>
            <a:ext cx="7185947" cy="369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1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948" y="290703"/>
            <a:ext cx="8647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Login as the New User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554E88-AC1C-506D-413B-4F158FE21974}"/>
              </a:ext>
            </a:extLst>
          </p:cNvPr>
          <p:cNvSpPr/>
          <p:nvPr/>
        </p:nvSpPr>
        <p:spPr>
          <a:xfrm>
            <a:off x="554842" y="1343721"/>
            <a:ext cx="10690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2E2E2E"/>
                </a:solidFill>
              </a:rPr>
              <a:t>Enter the new user credentials. Click on Login.</a:t>
            </a:r>
            <a:endParaRPr lang="en-CA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F37AED-47BE-7AB7-5B61-87AF2BA0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7" y="1966912"/>
            <a:ext cx="38195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5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948" y="290703"/>
            <a:ext cx="8647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Login as the New User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554E88-AC1C-506D-413B-4F158FE21974}"/>
              </a:ext>
            </a:extLst>
          </p:cNvPr>
          <p:cNvSpPr/>
          <p:nvPr/>
        </p:nvSpPr>
        <p:spPr>
          <a:xfrm>
            <a:off x="554842" y="1343721"/>
            <a:ext cx="10690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2E2E2E"/>
                </a:solidFill>
              </a:rPr>
              <a:t>Observe the new User at the bottom of the screen.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83AB8-7050-A598-5153-CFEF74AD5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42" y="2104943"/>
            <a:ext cx="10398642" cy="36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6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117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Lab 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</dc:title>
  <dc:creator>Chitra Velayutham</dc:creator>
  <cp:lastModifiedBy>Chitra Velayutham</cp:lastModifiedBy>
  <cp:revision>11</cp:revision>
  <dcterms:created xsi:type="dcterms:W3CDTF">2023-02-04T21:21:10Z</dcterms:created>
  <dcterms:modified xsi:type="dcterms:W3CDTF">2023-02-09T21:28:29Z</dcterms:modified>
</cp:coreProperties>
</file>