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362" r:id="rId5"/>
    <p:sldId id="353" r:id="rId6"/>
    <p:sldId id="363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3" r:id="rId15"/>
    <p:sldId id="379" r:id="rId16"/>
    <p:sldId id="380" r:id="rId17"/>
    <p:sldId id="381" r:id="rId18"/>
    <p:sldId id="3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4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Test Configuration Parameter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84537-5519-57DD-1CD0-AC71C6FB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6" y="2133599"/>
            <a:ext cx="9061843" cy="23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TCP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AB3C2-A5A0-FF2E-ED6A-07B744CA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8" y="1574800"/>
            <a:ext cx="6537649" cy="42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AF71-A734-2057-4757-99D301A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07" y="3500438"/>
            <a:ext cx="7286625" cy="2676525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B5DD246-0627-9B43-72E5-79A2417B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Add a TCP called URL and the value as application URL.</a:t>
            </a:r>
          </a:p>
          <a:p>
            <a:r>
              <a:rPr lang="en-CA" sz="2400" dirty="0"/>
              <a:t>Scope is limited to the </a:t>
            </a:r>
            <a:r>
              <a:rPr lang="en-CA" sz="2400" dirty="0" err="1"/>
              <a:t>TestCase</a:t>
            </a:r>
            <a:r>
              <a:rPr lang="en-CA" sz="2400" dirty="0"/>
              <a:t> only. Can change the scope to folder level too.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818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TCP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0E403-136D-42FE-BD61-911CDA9C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2" y="2003742"/>
            <a:ext cx="8982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EBD5-B010-9662-598B-FB25598A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the Details of </a:t>
            </a:r>
            <a:r>
              <a:rPr lang="en-CA" dirty="0" err="1"/>
              <a:t>TestCase</a:t>
            </a:r>
            <a:r>
              <a:rPr lang="en-CA" dirty="0"/>
              <a:t> – MS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2196-70D6-1F59-F058-C7C98216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Path == location of the msedge.exe</a:t>
            </a:r>
          </a:p>
          <a:p>
            <a:pPr marL="0" indent="0">
              <a:buNone/>
            </a:pPr>
            <a:r>
              <a:rPr lang="en-CA" sz="2400" dirty="0"/>
              <a:t>C:\Program Files (x86)\Microsoft\Edge\Application\msedge.exe</a:t>
            </a:r>
          </a:p>
          <a:p>
            <a:r>
              <a:rPr lang="en-CA" sz="2400" dirty="0"/>
              <a:t>Argument == application index.html </a:t>
            </a:r>
            <a:r>
              <a:rPr lang="en-CA" sz="2400" dirty="0" err="1"/>
              <a:t>ie</a:t>
            </a:r>
            <a:r>
              <a:rPr lang="en-CA" sz="2400" dirty="0"/>
              <a:t> URL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9A1F0-24CF-8B1B-478A-C67987F0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" y="2848537"/>
            <a:ext cx="7325033" cy="41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DF1B4-F164-8EF4-FD73-02BA2941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690688"/>
            <a:ext cx="4598352" cy="43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7C740-F1FF-A290-0370-2F540AC0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19" y="1183357"/>
            <a:ext cx="6081451" cy="53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49C1A-F192-11D3-016C-FB963828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52587"/>
            <a:ext cx="10601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Rename the TBOX Start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4457-BB27-E8B3-2F10-DD6ED7D0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36" y="2274170"/>
            <a:ext cx="4100682" cy="18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TCP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73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Folder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2C84C-087C-6DDE-CBF2-DDC86B6B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42" y="2167572"/>
            <a:ext cx="4622584" cy="22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 err="1"/>
              <a:t>Tbox</a:t>
            </a:r>
            <a:r>
              <a:rPr lang="en-CA" dirty="0"/>
              <a:t>  Start Program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F6D49-B7C5-C37A-0A8F-142CEA0F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293"/>
            <a:ext cx="10515600" cy="1699895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Drag and Drop the </a:t>
            </a:r>
            <a:r>
              <a:rPr lang="en-CA" sz="2000" dirty="0" err="1">
                <a:latin typeface="+mn-lt"/>
              </a:rPr>
              <a:t>Tbox</a:t>
            </a:r>
            <a:r>
              <a:rPr lang="en-CA" sz="2000" dirty="0">
                <a:latin typeface="+mn-lt"/>
              </a:rPr>
              <a:t> Start Program into the </a:t>
            </a:r>
          </a:p>
          <a:p>
            <a:pPr marL="0" indent="0">
              <a:buNone/>
            </a:pPr>
            <a:r>
              <a:rPr lang="en-CA" sz="2000" dirty="0" err="1">
                <a:latin typeface="+mn-lt"/>
              </a:rPr>
              <a:t>AceOnlineShoe</a:t>
            </a:r>
            <a:r>
              <a:rPr lang="en-CA" sz="2000" dirty="0" err="1"/>
              <a:t>Portal</a:t>
            </a:r>
            <a:r>
              <a:rPr lang="en-CA" sz="2000" dirty="0"/>
              <a:t> </a:t>
            </a:r>
            <a:r>
              <a:rPr lang="en-CA" sz="2000" dirty="0" err="1"/>
              <a:t>TestCase</a:t>
            </a:r>
            <a:r>
              <a:rPr lang="en-CA" sz="2000" dirty="0"/>
              <a:t> folder.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Rename the </a:t>
            </a:r>
            <a:r>
              <a:rPr lang="en-CA" sz="2000" dirty="0" err="1"/>
              <a:t>TestCase</a:t>
            </a:r>
            <a:r>
              <a:rPr lang="en-CA" sz="2000" dirty="0"/>
              <a:t>.</a:t>
            </a:r>
          </a:p>
          <a:p>
            <a:endParaRPr lang="en-CA" sz="2000" dirty="0">
              <a:latin typeface="+mn-lt"/>
            </a:endParaRPr>
          </a:p>
          <a:p>
            <a:endParaRPr lang="en-CA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51B3CA-2789-DAAE-3CD5-7B58FFCF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61" y="96520"/>
            <a:ext cx="3937819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CC2973-A247-BD29-3CAF-4D7E331F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" y="4798060"/>
            <a:ext cx="3562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</a:t>
            </a:r>
            <a:r>
              <a:rPr lang="en-CA" dirty="0" err="1"/>
              <a:t>TestCase</a:t>
            </a:r>
            <a:r>
              <a:rPr lang="en-CA" dirty="0"/>
              <a:t> Folder - </a:t>
            </a:r>
            <a:r>
              <a:rPr lang="en-CA" dirty="0" err="1"/>
              <a:t>ActionModes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B7E34-52A4-D939-EB1D-FE04090D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169"/>
            <a:ext cx="3487577" cy="239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656FC-8347-B8DA-4345-67E6F978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52" y="2462372"/>
            <a:ext cx="35337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DA278-8617-AEC0-8E0F-91E8CEA0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92" y="2935922"/>
            <a:ext cx="9172575" cy="36480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11B54-C1C7-B59E-6FD4-4ED2D97B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Standard Module will run any .exe based on the path that is provided so our application be opened.</a:t>
            </a:r>
          </a:p>
        </p:txBody>
      </p:sp>
    </p:spTree>
    <p:extLst>
      <p:ext uri="{BB962C8B-B14F-4D97-AF65-F5344CB8AC3E}">
        <p14:creationId xmlns:p14="http://schemas.microsoft.com/office/powerpoint/2010/main" val="165687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the Details of </a:t>
            </a:r>
            <a:r>
              <a:rPr lang="en-CA" dirty="0" err="1"/>
              <a:t>TestCase</a:t>
            </a:r>
            <a:r>
              <a:rPr lang="en-CA" dirty="0"/>
              <a:t> - Chrome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11B54-C1C7-B59E-6FD4-4ED2D97B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Path == location of the chrome.exe</a:t>
            </a:r>
          </a:p>
          <a:p>
            <a:r>
              <a:rPr lang="en-CA" sz="2400" dirty="0"/>
              <a:t>Argument == application index.html </a:t>
            </a:r>
            <a:r>
              <a:rPr lang="en-CA" sz="2400" dirty="0" err="1"/>
              <a:t>ie</a:t>
            </a:r>
            <a:r>
              <a:rPr lang="en-CA" sz="2400" dirty="0"/>
              <a:t>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BA5E9-E97D-A8DF-EFD8-E14F1BE2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2" y="2943225"/>
            <a:ext cx="8715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77864-99C8-A593-1C40-79079963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8" y="2125981"/>
            <a:ext cx="4800214" cy="31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0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47F0A-E458-8296-2C77-2C20A0B3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580393"/>
            <a:ext cx="6236264" cy="52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175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Lab 4 </vt:lpstr>
      <vt:lpstr>TCP</vt:lpstr>
      <vt:lpstr>Create a TestCase Folder</vt:lpstr>
      <vt:lpstr>Tbox  Start Program</vt:lpstr>
      <vt:lpstr>Create TestCase Folder - ActionModes</vt:lpstr>
      <vt:lpstr>View the Details of TestCase</vt:lpstr>
      <vt:lpstr>Add the Details of TestCase - Chrome</vt:lpstr>
      <vt:lpstr>Run the TestCase</vt:lpstr>
      <vt:lpstr>Result</vt:lpstr>
      <vt:lpstr>Result</vt:lpstr>
      <vt:lpstr>Create TCP</vt:lpstr>
      <vt:lpstr>Create URL</vt:lpstr>
      <vt:lpstr>Use TCP</vt:lpstr>
      <vt:lpstr>Add the Details of TestCase – MS Edge</vt:lpstr>
      <vt:lpstr>Run the TestCase</vt:lpstr>
      <vt:lpstr>Result</vt:lpstr>
      <vt:lpstr>Result</vt:lpstr>
      <vt:lpstr>Rename the TBOX Start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38</cp:revision>
  <dcterms:created xsi:type="dcterms:W3CDTF">2023-02-04T21:21:10Z</dcterms:created>
  <dcterms:modified xsi:type="dcterms:W3CDTF">2023-02-13T01:43:45Z</dcterms:modified>
</cp:coreProperties>
</file>