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362" r:id="rId5"/>
    <p:sldId id="353" r:id="rId6"/>
    <p:sldId id="382" r:id="rId7"/>
    <p:sldId id="363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5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5"/>
                </a:solidFill>
                <a:effectLst/>
                <a:cs typeface="Open Sans" panose="020B0606030504020204" pitchFamily="34" charset="0"/>
              </a:rPr>
              <a:t>		Reusable Test Blocks (RTB)</a:t>
            </a:r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RTB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73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Duplicate </a:t>
            </a:r>
            <a:r>
              <a:rPr lang="en-CA" dirty="0" err="1"/>
              <a:t>TestCase</a:t>
            </a:r>
            <a:r>
              <a:rPr lang="en-CA" dirty="0"/>
              <a:t> -01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0C49B-97B9-959E-A529-5223AEF5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02" y="2045652"/>
            <a:ext cx="5311495" cy="23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Create the Library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0F0CAF-A816-29A4-97BF-BEC69315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2" y="1899920"/>
            <a:ext cx="5260640" cy="4075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F419B6-3BE9-73D3-CB4D-973E9CBC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2671762"/>
            <a:ext cx="3305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the Testcase – 01 to the Library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15625-BA4F-65A4-0D41-EFE36B36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7" y="2633662"/>
            <a:ext cx="3781425" cy="1704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49BCDD-6AC9-17B3-827D-D1AC636E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2" y="2519362"/>
            <a:ext cx="4067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the Testcase – 02 to the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2448-FD16-1F52-17DC-EF952DCE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766887"/>
            <a:ext cx="3971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Rename the URL in the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11B54-C1C7-B59E-6FD4-4ED2D97B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change is visible in all the </a:t>
            </a:r>
            <a:r>
              <a:rPr lang="en-CA" sz="2400" dirty="0" err="1"/>
              <a:t>TestCases</a:t>
            </a:r>
            <a:r>
              <a:rPr lang="en-CA" sz="2400" dirty="0"/>
              <a:t> referenced to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3C1A8-B20B-3063-0FFF-A78F69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97" y="2500313"/>
            <a:ext cx="6145351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A049D-1262-1FDF-DF96-33D09966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1218464"/>
            <a:ext cx="8751034" cy="54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5 </vt:lpstr>
      <vt:lpstr>RTB</vt:lpstr>
      <vt:lpstr>Duplicate TestCase -01</vt:lpstr>
      <vt:lpstr>Create the Library</vt:lpstr>
      <vt:lpstr>Move the Testcase – 01 to the Library</vt:lpstr>
      <vt:lpstr>Move the Testcase – 02 to the Library</vt:lpstr>
      <vt:lpstr>Rename the URL in the Library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32</cp:revision>
  <dcterms:created xsi:type="dcterms:W3CDTF">2023-02-04T21:21:10Z</dcterms:created>
  <dcterms:modified xsi:type="dcterms:W3CDTF">2023-02-05T05:36:15Z</dcterms:modified>
</cp:coreProperties>
</file>