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1" r:id="rId3"/>
    <p:sldId id="257" r:id="rId4"/>
    <p:sldId id="383" r:id="rId5"/>
    <p:sldId id="384" r:id="rId6"/>
    <p:sldId id="362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2" r:id="rId44"/>
    <p:sldId id="423" r:id="rId45"/>
    <p:sldId id="424" r:id="rId46"/>
    <p:sldId id="425" r:id="rId47"/>
    <p:sldId id="426" r:id="rId48"/>
    <p:sldId id="4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EAC6-3391-4A1D-9833-1DAE19B5FD02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139-45A6-4AD8-9ABE-C2443C3C8A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0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updamoda.github.io/AceOnlineShoePortal/index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updamoda.github.io/AceOnlineShoePortal/index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updamoda.github.io/AceOnlineShoePortal/index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Ace Online Shoe Portal (anupdamoda.github.io)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A139-45A6-4AD8-9ABE-C2443C3C8AD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0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Ace Online Shoe Portal (anupdamoda.github.io)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A139-45A6-4AD8-9ABE-C2443C3C8AD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5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Ace Online Shoe Portal (anupdamoda.github.io)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A139-45A6-4AD8-9ABE-C2443C3C8AD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6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sz="4000" b="1" dirty="0"/>
              <a:t>      TCP,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5"/>
                </a:solidFill>
                <a:effectLst/>
                <a:cs typeface="Open Sans" panose="020B0606030504020204" pitchFamily="34" charset="0"/>
              </a:rPr>
              <a:t>RTB and Business Parameter</a:t>
            </a:r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</a:t>
            </a:r>
            <a:r>
              <a:rPr lang="en-CA" dirty="0" err="1"/>
              <a:t>Tbox</a:t>
            </a:r>
            <a:r>
              <a:rPr lang="en-CA" dirty="0"/>
              <a:t> Wait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8BE2-CF9F-EBDD-B1F3-A271F7E7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1728787"/>
            <a:ext cx="3914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Index Page Module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Index page from User Defined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Add Input Action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7052A-63FB-DA88-B27F-CEF3CD05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2" y="2661840"/>
            <a:ext cx="3705818" cy="405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FD0B0-D3F6-8C01-15ED-A71A9DCB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84" y="3065621"/>
            <a:ext cx="5570237" cy="32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Index Page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Index page into Library </a:t>
            </a:r>
          </a:p>
          <a:p>
            <a:r>
              <a:rPr lang="en-CA" sz="2400" dirty="0"/>
              <a:t>Rename</a:t>
            </a:r>
          </a:p>
          <a:p>
            <a:r>
              <a:rPr lang="en-CA" sz="2400" dirty="0"/>
              <a:t>Delete the &lt;New Test Case&gt;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B5D11-5C56-43C5-F77B-D526211A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7" y="2378075"/>
            <a:ext cx="4352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Index Page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CE21F-887C-7588-E9B5-095A975B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52" y="2047557"/>
            <a:ext cx="4371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</a:t>
            </a:r>
            <a:r>
              <a:rPr lang="en-CA" dirty="0" err="1"/>
              <a:t>TboX</a:t>
            </a:r>
            <a:r>
              <a:rPr lang="en-CA" dirty="0"/>
              <a:t> Wait into both the </a:t>
            </a:r>
            <a:r>
              <a:rPr lang="en-CA" dirty="0" err="1"/>
              <a:t>TestCases</a:t>
            </a:r>
            <a:r>
              <a:rPr lang="en-CA" dirty="0"/>
              <a:t>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6667F-6D59-ED1F-9722-5B60349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77" y="1395412"/>
            <a:ext cx="4352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Index Page Module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Index page from User Defined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Add Input Action Mode for Sign In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F9080-60B4-4179-E50B-528F72CD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54" y="2970213"/>
            <a:ext cx="2923873" cy="3522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6E581-4FFF-AE88-1C93-C2C6E907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39" y="3352800"/>
            <a:ext cx="4699647" cy="2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Index Page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Index page into Library </a:t>
            </a:r>
          </a:p>
          <a:p>
            <a:r>
              <a:rPr lang="en-CA" sz="2400" dirty="0"/>
              <a:t>Rename</a:t>
            </a:r>
          </a:p>
          <a:p>
            <a:r>
              <a:rPr lang="en-CA" sz="2400" dirty="0"/>
              <a:t>Delete the &lt;New Test Case&gt;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50E46-9424-4898-C22E-8412B4B8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52" y="1209357"/>
            <a:ext cx="3914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Index Page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8C687-1B3D-6B04-D0B6-A0D8BFD3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07" y="1371600"/>
            <a:ext cx="388297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TCP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4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Create TCP on </a:t>
            </a:r>
            <a:r>
              <a:rPr lang="en-CA" dirty="0" err="1"/>
              <a:t>TestCase</a:t>
            </a:r>
            <a:r>
              <a:rPr lang="en-CA" dirty="0"/>
              <a:t> Folder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5BA0623-5463-2ABE-1265-036B27F3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Username = </a:t>
            </a:r>
            <a:r>
              <a:rPr lang="en-CA" sz="2400" dirty="0" err="1"/>
              <a:t>cvel</a:t>
            </a:r>
            <a:endParaRPr lang="en-CA" sz="2400" dirty="0"/>
          </a:p>
          <a:p>
            <a:r>
              <a:rPr lang="en-CA" sz="2400" dirty="0"/>
              <a:t>Password = </a:t>
            </a:r>
            <a:r>
              <a:rPr lang="en-CA" sz="2400" dirty="0" err="1"/>
              <a:t>cvel</a:t>
            </a:r>
            <a:endParaRPr lang="en-CA" sz="2400" dirty="0"/>
          </a:p>
          <a:p>
            <a:r>
              <a:rPr lang="en-CA" sz="2400" dirty="0"/>
              <a:t>URL =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1600" dirty="0"/>
              <a:t>https://anupdamoda.github.io/AceOnlineShoePortal/index.html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BD0D8-6647-3432-807F-78AA537F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1995006"/>
            <a:ext cx="4933632" cy="35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3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RTB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73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Create TCP on </a:t>
            </a:r>
            <a:r>
              <a:rPr lang="en-CA" dirty="0" err="1"/>
              <a:t>TestCase</a:t>
            </a:r>
            <a:r>
              <a:rPr lang="en-CA" dirty="0"/>
              <a:t>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DC6BB-7047-0228-FB34-51319D21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80312" cy="45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Create TCP on </a:t>
            </a:r>
            <a:r>
              <a:rPr lang="en-CA" dirty="0" err="1"/>
              <a:t>TestCase</a:t>
            </a:r>
            <a:r>
              <a:rPr lang="en-CA" dirty="0"/>
              <a:t>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DC6BB-7047-0228-FB34-51319D21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80312" cy="45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Login Page Module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Login page from User Defined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Add Input Action Mode for Username and Password using TCP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B65-6807-D92E-107C-30C16971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2" y="2905443"/>
            <a:ext cx="2850528" cy="3573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3AEE9-6CCE-95B5-8331-DC9D3B9E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17" y="3149282"/>
            <a:ext cx="5120663" cy="2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Login Page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Login page into Library </a:t>
            </a:r>
          </a:p>
          <a:p>
            <a:r>
              <a:rPr lang="en-CA" sz="2400" dirty="0"/>
              <a:t>Rename</a:t>
            </a:r>
          </a:p>
          <a:p>
            <a:r>
              <a:rPr lang="en-CA" sz="2400" dirty="0"/>
              <a:t>Delete the &lt;New Test Case&gt;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BC536-D34F-53DB-83F6-2DD147FF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02" y="615950"/>
            <a:ext cx="41052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Login Page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3C45-4EAF-50DE-0755-548B0E72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1565085"/>
            <a:ext cx="3881120" cy="49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Formal Shoes Collection </a:t>
            </a:r>
            <a:r>
              <a:rPr lang="en-CA" dirty="0" err="1"/>
              <a:t>btn</a:t>
            </a:r>
            <a:r>
              <a:rPr lang="en-CA" dirty="0"/>
              <a:t> Module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Login page from User Defined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Add Verify Action Mode for the Formal Shoes Collection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D9A57-B080-39ED-B334-EEC432F2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8" y="2631440"/>
            <a:ext cx="3103202" cy="422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EC7C9-A15F-316C-8644-393D6FDA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3548663"/>
            <a:ext cx="4848542" cy="14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5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Formal Shoes Collection </a:t>
            </a:r>
            <a:r>
              <a:rPr lang="en-CA" dirty="0" err="1"/>
              <a:t>btn</a:t>
            </a:r>
            <a:r>
              <a:rPr lang="en-CA" dirty="0"/>
              <a:t>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Formal Shoes </a:t>
            </a:r>
          </a:p>
          <a:p>
            <a:pPr marL="0" indent="0">
              <a:buNone/>
            </a:pPr>
            <a:r>
              <a:rPr lang="en-CA" sz="2400" dirty="0"/>
              <a:t>Collection </a:t>
            </a:r>
            <a:r>
              <a:rPr lang="en-CA" sz="2400" dirty="0" err="1"/>
              <a:t>btn</a:t>
            </a:r>
            <a:r>
              <a:rPr lang="en-CA" sz="2400" dirty="0"/>
              <a:t> into Library </a:t>
            </a:r>
          </a:p>
          <a:p>
            <a:r>
              <a:rPr lang="en-CA" sz="2400" dirty="0"/>
              <a:t>Rename</a:t>
            </a:r>
          </a:p>
          <a:p>
            <a:r>
              <a:rPr lang="en-CA" sz="2400" dirty="0"/>
              <a:t>Delete the &lt;New Test Case&gt;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B1155-8764-1991-D002-4F30ADDC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2596356"/>
            <a:ext cx="4333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Formal Shoes Collection </a:t>
            </a:r>
            <a:r>
              <a:rPr lang="en-CA" dirty="0" err="1"/>
              <a:t>btn</a:t>
            </a:r>
            <a:r>
              <a:rPr lang="en-CA" dirty="0"/>
              <a:t>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F9D05-4027-26BC-B358-74E2914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92" y="1168399"/>
            <a:ext cx="3588908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8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r>
              <a:rPr lang="en-CA" dirty="0"/>
              <a:t> - 01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EB46A-E1CD-E1D8-2487-C6BE5754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0" y="1355161"/>
            <a:ext cx="5444172" cy="49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1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Result  of </a:t>
            </a:r>
            <a:r>
              <a:rPr lang="en-CA" dirty="0" err="1"/>
              <a:t>TestCase</a:t>
            </a:r>
            <a:r>
              <a:rPr lang="en-CA" dirty="0"/>
              <a:t> - 01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6B415-FFC4-984A-673B-43BBD847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15498"/>
            <a:ext cx="8056154" cy="53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</a:t>
            </a:r>
            <a:r>
              <a:rPr lang="en-CA" dirty="0" err="1"/>
              <a:t>Tbox</a:t>
            </a:r>
            <a:r>
              <a:rPr lang="en-CA" dirty="0"/>
              <a:t> Window Operation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9A460-0F4C-F5D8-0B81-B5ADA444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3" y="3199130"/>
            <a:ext cx="4048125" cy="2867025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Standard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Rename TBOX Window Operation to Maximise WebApp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1C1EFD-0DE7-68C7-26AC-2D11302FB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45" y="3923030"/>
            <a:ext cx="3724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Logs of </a:t>
            </a:r>
            <a:r>
              <a:rPr lang="en-CA" dirty="0" err="1"/>
              <a:t>TestCase</a:t>
            </a:r>
            <a:r>
              <a:rPr lang="en-CA" dirty="0"/>
              <a:t> - 01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D8342-3137-8715-916B-FE59B44F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1690688"/>
            <a:ext cx="10304206" cy="40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0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BP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95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Convert TCP to Business Parameter in Login Page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D755-7B66-742D-DED5-E84BA8DB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93" y="2231921"/>
            <a:ext cx="8047018" cy="38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BP Container in the Login Page Library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Create BP for Username and Password. BP can be created only for Libraries.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EBE9F-6F93-01DF-9EAA-6C029CED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20" y="2679627"/>
            <a:ext cx="8420560" cy="38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BPC in the Login Page Library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BPC is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C51D3-0666-E878-C829-C241E076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2" y="2904123"/>
            <a:ext cx="8642555" cy="25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5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View the BP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E8B84-8655-D633-E3F4-99BA21D1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78" y="2626017"/>
            <a:ext cx="8836069" cy="32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3" y="414286"/>
            <a:ext cx="11717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a Parameter in the Business Parameter Container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5C331-634C-2B48-38E9-A26AC803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5" y="2654710"/>
            <a:ext cx="7324458" cy="3447281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8DDD1CA-1DC0-FEE4-B51A-97C5324D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Create 2 Parameters</a:t>
            </a:r>
          </a:p>
        </p:txBody>
      </p:sp>
    </p:spTree>
    <p:extLst>
      <p:ext uri="{BB962C8B-B14F-4D97-AF65-F5344CB8AC3E}">
        <p14:creationId xmlns:p14="http://schemas.microsoft.com/office/powerpoint/2010/main" val="132076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 err="1"/>
              <a:t>TestCase</a:t>
            </a:r>
            <a:r>
              <a:rPr lang="en-CA" dirty="0"/>
              <a:t> -01 - View the Parameters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Rename the BPs. You cannot add Value here. Only in the Login Page </a:t>
            </a:r>
            <a:r>
              <a:rPr lang="en-CA" sz="2400" dirty="0" err="1"/>
              <a:t>TestCase</a:t>
            </a:r>
            <a:r>
              <a:rPr lang="en-CA" sz="2400" dirty="0"/>
              <a:t> in the Test Case - 01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A0D7-41FF-CBEA-1B66-11091439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45" y="2920875"/>
            <a:ext cx="7602025" cy="38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 err="1"/>
              <a:t>TestCase</a:t>
            </a:r>
            <a:r>
              <a:rPr lang="en-CA" dirty="0"/>
              <a:t> – 01  - View the Parameters in the Login Page </a:t>
            </a:r>
            <a:r>
              <a:rPr lang="en-CA" dirty="0" err="1"/>
              <a:t>TestCase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BDF28-264E-8FA2-2BF3-E284C66C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5" y="2163806"/>
            <a:ext cx="7718320" cy="40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 err="1"/>
              <a:t>TestCase</a:t>
            </a:r>
            <a:r>
              <a:rPr lang="en-CA" dirty="0"/>
              <a:t> – 01 - Add the Values for the Parameters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Add Value in the Login Page </a:t>
            </a:r>
            <a:r>
              <a:rPr lang="en-CA" sz="2400" dirty="0" err="1"/>
              <a:t>TestCase</a:t>
            </a:r>
            <a:r>
              <a:rPr lang="en-CA" sz="2400" dirty="0"/>
              <a:t> in the Test Case - 01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30559-FA0B-EF5D-A86C-8137C33E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368210"/>
            <a:ext cx="8170606" cy="43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 </a:t>
            </a:r>
            <a:r>
              <a:rPr lang="en-CA" dirty="0" err="1"/>
              <a:t>Tbox</a:t>
            </a:r>
            <a:r>
              <a:rPr lang="en-CA" dirty="0"/>
              <a:t> Window Operation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in Library.</a:t>
            </a:r>
          </a:p>
          <a:p>
            <a:r>
              <a:rPr lang="en-CA" sz="2400" dirty="0"/>
              <a:t>Delete the &lt;New Test Case&gt; folder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80BA80-6E20-379F-A57F-C133099F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52" y="3878579"/>
            <a:ext cx="3000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46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Modify the Values for the Parameters in the Login Page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C3D62-D69B-92B6-8F06-38014460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6" y="1853381"/>
            <a:ext cx="7871919" cy="46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Modify the Values using PL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F1943-7ED4-DB72-527E-2ABE89CB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7" y="2339880"/>
            <a:ext cx="9901084" cy="41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7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Modified the Values for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74DBD-FD95-5D1B-6094-58A264A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7" y="1963104"/>
            <a:ext cx="9085006" cy="3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 err="1"/>
              <a:t>TestCase</a:t>
            </a:r>
            <a:r>
              <a:rPr lang="en-CA" dirty="0"/>
              <a:t> – 02  - View the Parameters in the Login Page </a:t>
            </a:r>
            <a:r>
              <a:rPr lang="en-CA" dirty="0" err="1"/>
              <a:t>TestCase</a:t>
            </a:r>
            <a:r>
              <a:rPr lang="en-CA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4A413-3B2E-489E-0515-EF4691F8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4" y="1839453"/>
            <a:ext cx="8424555" cy="47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 err="1"/>
              <a:t>TestCase</a:t>
            </a:r>
            <a:r>
              <a:rPr lang="en-CA" dirty="0"/>
              <a:t> – 02 - Add the Values for the Parameters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Add Value in the Login Page </a:t>
            </a:r>
            <a:r>
              <a:rPr lang="en-CA" sz="2400" dirty="0" err="1"/>
              <a:t>TestCase</a:t>
            </a:r>
            <a:r>
              <a:rPr lang="en-CA" sz="2400" dirty="0"/>
              <a:t> in the Test Case - 02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14BDE-1723-91E1-8BC3-6D02142B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35" y="2560126"/>
            <a:ext cx="8013290" cy="41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Run </a:t>
            </a:r>
            <a:r>
              <a:rPr lang="en-CA" dirty="0" err="1"/>
              <a:t>TestCase</a:t>
            </a:r>
            <a:r>
              <a:rPr lang="en-CA" dirty="0"/>
              <a:t> –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9670-A90E-99AC-472C-805F1B4F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37" y="1549493"/>
            <a:ext cx="8426126" cy="50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2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Logs of </a:t>
            </a:r>
            <a:r>
              <a:rPr lang="en-CA" dirty="0" err="1"/>
              <a:t>TestCase</a:t>
            </a:r>
            <a:r>
              <a:rPr lang="en-CA" dirty="0"/>
              <a:t> – 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80FE7-5157-EBAC-B17B-C7604D6D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1566276"/>
            <a:ext cx="9568169" cy="44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Run </a:t>
            </a:r>
            <a:r>
              <a:rPr lang="en-CA" dirty="0" err="1"/>
              <a:t>TestCase</a:t>
            </a:r>
            <a:r>
              <a:rPr lang="en-CA" dirty="0"/>
              <a:t> – 02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Username: </a:t>
            </a:r>
            <a:r>
              <a:rPr lang="en-CA" sz="2400" dirty="0" err="1"/>
              <a:t>tlisbon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43603-B821-4D0C-6D9E-CE9EABC6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8" y="1767412"/>
            <a:ext cx="6566810" cy="50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7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Logs of </a:t>
            </a:r>
            <a:r>
              <a:rPr lang="en-CA" dirty="0" err="1"/>
              <a:t>TestCase</a:t>
            </a:r>
            <a:r>
              <a:rPr lang="en-CA" dirty="0"/>
              <a:t> – 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6083B-B0E6-A34D-A150-3FEE07F4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0688"/>
            <a:ext cx="10925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Add the Caption in the Maximize WebApp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Add the caption == “Ace Online Shoe Portal”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D05CF-A58A-4F26-FBAC-EB88C9BE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06902"/>
            <a:ext cx="6348435" cy="4629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EA203-3AA0-57F1-A52C-C2F77215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30" y="2106902"/>
            <a:ext cx="691837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Move the Maximize WebApp into both the </a:t>
            </a:r>
            <a:r>
              <a:rPr lang="en-CA" dirty="0" err="1"/>
              <a:t>TestCases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335D89-A328-2C69-8436-2DDA3F4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804987"/>
            <a:ext cx="4543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TestCase</a:t>
            </a:r>
            <a:r>
              <a:rPr lang="en-CA" dirty="0"/>
              <a:t> from </a:t>
            </a:r>
            <a:r>
              <a:rPr lang="en-CA" dirty="0" err="1"/>
              <a:t>Tbox</a:t>
            </a:r>
            <a:r>
              <a:rPr lang="en-CA" dirty="0"/>
              <a:t> Wait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the Standard Module in the </a:t>
            </a:r>
            <a:r>
              <a:rPr lang="en-CA" sz="2400" dirty="0" err="1"/>
              <a:t>TestCase</a:t>
            </a:r>
            <a:r>
              <a:rPr lang="en-CA" sz="2400" dirty="0"/>
              <a:t> Module. </a:t>
            </a:r>
          </a:p>
          <a:p>
            <a:r>
              <a:rPr lang="en-CA" sz="2400" dirty="0"/>
              <a:t>Rename TBOX Window Operation to Maximise WebApp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8C254-5C43-B63D-1775-B8A395DE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682240"/>
            <a:ext cx="3857625" cy="3733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02262-1232-1BBB-54BC-1B514D9C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52" y="3302952"/>
            <a:ext cx="3533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Make </a:t>
            </a:r>
            <a:r>
              <a:rPr lang="en-CA" dirty="0" err="1"/>
              <a:t>Tbox</a:t>
            </a:r>
            <a:r>
              <a:rPr lang="en-CA" dirty="0"/>
              <a:t> Wait a RTB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Drag and Drop in Library.</a:t>
            </a:r>
          </a:p>
          <a:p>
            <a:r>
              <a:rPr lang="en-CA" sz="2400" dirty="0"/>
              <a:t>Delete the &lt;New Test Case&gt;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3E18-00B4-D409-B7D4-2FE33703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05" y="3210876"/>
            <a:ext cx="4810984" cy="23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CA" dirty="0"/>
              <a:t>Add Duration in the Details in </a:t>
            </a:r>
            <a:r>
              <a:rPr lang="en-CA" dirty="0" err="1"/>
              <a:t>Tbox</a:t>
            </a:r>
            <a:r>
              <a:rPr lang="en-CA" dirty="0"/>
              <a:t> Wait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CDF8DC-6E99-3464-9D4C-68878589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Duration == 2000 </a:t>
            </a:r>
            <a:r>
              <a:rPr lang="en-CA" sz="2400" dirty="0" err="1"/>
              <a:t>ms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A2AF3-B31B-EE49-8F84-401C9B2A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35" y="3790632"/>
            <a:ext cx="66389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693</Words>
  <Application>Microsoft Office PowerPoint</Application>
  <PresentationFormat>Widescreen</PresentationFormat>
  <Paragraphs>97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Lab 6 </vt:lpstr>
      <vt:lpstr>RTB</vt:lpstr>
      <vt:lpstr>Create a TestCase from Tbox Window Operation</vt:lpstr>
      <vt:lpstr>Make  Tbox Window Operation a RTB</vt:lpstr>
      <vt:lpstr>Add the Caption in the Maximize WebApp TestCase</vt:lpstr>
      <vt:lpstr>Move the Maximize WebApp into both the TestCases</vt:lpstr>
      <vt:lpstr>Create a TestCase from Tbox Wait</vt:lpstr>
      <vt:lpstr>Make Tbox Wait a RTB</vt:lpstr>
      <vt:lpstr>Add Duration in the Details in Tbox Wait</vt:lpstr>
      <vt:lpstr>Move the Tbox Wait into both the TestCases</vt:lpstr>
      <vt:lpstr>Create a TestCase from Index Page Module</vt:lpstr>
      <vt:lpstr>Make Index Page a RTB</vt:lpstr>
      <vt:lpstr>Move the Index Page into both the TestCases</vt:lpstr>
      <vt:lpstr>Move the TboX Wait into both the TestCases again</vt:lpstr>
      <vt:lpstr>Create a TestCase from Index Page Module</vt:lpstr>
      <vt:lpstr>Make Index Page a RTB</vt:lpstr>
      <vt:lpstr>Move the Index Page into both the TestCases</vt:lpstr>
      <vt:lpstr>TCP</vt:lpstr>
      <vt:lpstr>Create TCP on TestCase Folder</vt:lpstr>
      <vt:lpstr>Create TCP on TestCase Folder</vt:lpstr>
      <vt:lpstr>Create TCP on TestCase Folder</vt:lpstr>
      <vt:lpstr>Create a TestCase from Login Page Module</vt:lpstr>
      <vt:lpstr>Make Login Page a RTB</vt:lpstr>
      <vt:lpstr>Move the Login Page into both the TestCases</vt:lpstr>
      <vt:lpstr>Create a TestCase from Formal Shoes Collection btn Module</vt:lpstr>
      <vt:lpstr>Make Formal Shoes Collection btn a RTB</vt:lpstr>
      <vt:lpstr>Move the Formal Shoes Collection btn into both the TestCases</vt:lpstr>
      <vt:lpstr>Run the TestCase - 01</vt:lpstr>
      <vt:lpstr>Result  of TestCase - 01</vt:lpstr>
      <vt:lpstr>Logs of TestCase - 01</vt:lpstr>
      <vt:lpstr>BP</vt:lpstr>
      <vt:lpstr>Convert TCP to Business Parameter in Login Page TestCase</vt:lpstr>
      <vt:lpstr>Create a BP Container in the Login Page Library TestCase</vt:lpstr>
      <vt:lpstr>BPC in the Login Page Library TestCase</vt:lpstr>
      <vt:lpstr>View the BP</vt:lpstr>
      <vt:lpstr>Create a Parameter in the Business Parameter Container </vt:lpstr>
      <vt:lpstr>TestCase -01 - View the Parameters</vt:lpstr>
      <vt:lpstr>TestCase – 01  - View the Parameters in the Login Page TestCase </vt:lpstr>
      <vt:lpstr>TestCase – 01 - Add the Values for the Parameters</vt:lpstr>
      <vt:lpstr>Modify the Values for the Parameters in the Login Page Library</vt:lpstr>
      <vt:lpstr>Modify the Values using PL</vt:lpstr>
      <vt:lpstr>Modified the Values for the Parameters</vt:lpstr>
      <vt:lpstr>TestCase – 02  - View the Parameters in the Login Page TestCase </vt:lpstr>
      <vt:lpstr>TestCase – 02 - Add the Values for the Parameters</vt:lpstr>
      <vt:lpstr>Run TestCase – 01</vt:lpstr>
      <vt:lpstr>Logs of TestCase – 01</vt:lpstr>
      <vt:lpstr>Run TestCase – 02</vt:lpstr>
      <vt:lpstr>Logs of TestCase –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48</cp:revision>
  <dcterms:created xsi:type="dcterms:W3CDTF">2023-02-04T21:21:10Z</dcterms:created>
  <dcterms:modified xsi:type="dcterms:W3CDTF">2023-02-05T16:41:53Z</dcterms:modified>
</cp:coreProperties>
</file>