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3EAC6-3391-4A1D-9833-1DAE19B5FD02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CA139-45A6-4AD8-9ABE-C2443C3C8A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00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4AC1-E6C8-4353-1BC3-BC893C61B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9AE42-A321-E6C1-422D-6ECE791DF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7200A-0FDC-27B4-A906-6C2AF040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72866-051E-59E1-B323-FC669679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E7F3A-5401-2DDA-F2F0-EB6F83F6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38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EAC2-979C-89AA-0716-70B470CD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132B5-AFDE-F48E-38DE-11F260C7C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A9DA0-F29A-6B15-7CEE-3C536B17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5376B-FEEA-BEA1-4575-58621CA9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2A39E-405A-1538-7804-1003082E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69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FF860-A144-766C-C8D9-8FDB2621E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95255-C71D-8AC9-5E40-7FB19BD03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6A352-49C4-A722-6219-CA635907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B4173-4C33-6F48-3802-05FC6B7B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0E0CA-2D12-D691-DEA5-70F549F3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17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20EE-CD7D-062D-F10B-B8079566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3AA76-DAF8-55C9-9038-899F0C72A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460D3-B267-2504-8525-289E2397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DB7F8-57B9-F3E8-C65B-AE7085C4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A08E-7848-7C35-B999-1D599084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67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01A0-874B-1B71-2182-C60D9C64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566B2-53FF-79A4-B2F6-637AECAB6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62EBE-E878-BE93-D45A-EA12C5F1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6A200-187A-0066-5355-4D26BB31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EC227-CEF3-FD81-B3D2-3EF8D21E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74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230F-0039-138B-3294-9007AAE9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3444-BCE3-E7D1-8376-FDF90B0B5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C0C4B-C3A3-C4D5-A105-548309DF8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1A35F-DCFD-38AE-EA92-F8843227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B2AD1-BDCA-9360-520A-5F6E91FA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A97A-4E03-810E-E080-13A61908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4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4102-CA0F-EC36-1E56-927D8876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AFAB7-C4A4-ED49-71E4-652E02912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00C02-2FDA-0C49-8ABA-1C8C74295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4DB9C-0853-FA19-66A2-7EA62BC4D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D8612-54CA-30B1-A4A3-A37327CCE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D1696-4593-9980-8057-E408B624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ED644-4343-064D-E6F2-3DE2A8FF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71DE7-046A-082C-826C-C11D6B4D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92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CC36-5535-F7F1-A24C-727405DF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63FAA-604F-E8B2-4F88-D37AA69F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B9D96-28BC-D3B0-E950-2FE9E1E2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258AB-F485-6198-BA5A-465E0F3F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56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E77CE-7C59-24F4-2B45-629F690F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5E822-6484-B67C-6A9C-0445413A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22746-EEB1-90B4-6F2B-BB9EF347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57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02A1-550E-0ACC-81FA-3564E07C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FE79-AB5F-D3FE-2F3E-6C16CD736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E41B9-A5FC-1A9A-D29A-DCC06F6D6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1A609-75AB-2C7A-A63F-5602F7B2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8DC5E-8FAE-FDB6-3721-C61E01F0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32485-530E-C9FA-DE6C-254A6827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1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AC60-3423-93A4-00C0-A6D48030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C1B49-A3B2-5B49-44CB-0E5932E2A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42D52-B393-6D07-42E3-F7E877734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39356-D840-9E0F-61A3-C2261953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CD212-58B7-A4A7-7D8D-38198081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9363F-2337-5776-2EB6-B5B54B87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37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5A2F6-CD6F-730E-F89D-E1891550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CB03C-5332-D832-CBC7-E9B0F52DD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D00BA-9276-99C9-3E24-2DEE7C269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B4A40-1772-4582-9AEF-F2598612750C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420FD-8399-2147-839D-C553AC1C3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32CB0-9C9A-D8B2-2DC3-FEB4C9075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13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0C03-838B-37E5-4F55-11808B174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6000" b="1" dirty="0"/>
              <a:t>Lab 8</a:t>
            </a:r>
            <a:br>
              <a:rPr lang="en-CA" sz="6000" b="1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FA05E-3F1A-3E70-0163-D77CC061D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6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4000" b="1" dirty="0" err="1"/>
              <a:t>ExecutionLists</a:t>
            </a:r>
            <a:endParaRPr lang="en-CA" sz="4000" b="1" dirty="0"/>
          </a:p>
          <a:p>
            <a:pPr lvl="6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rgbClr val="000005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37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B2AE-C35F-8DA7-AE90-C94D66B7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an </a:t>
            </a:r>
            <a:r>
              <a:rPr lang="en-CA" dirty="0" err="1"/>
              <a:t>ExecutionList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2EAD6-F20A-EB08-4463-DA781AB7E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508" y="1625600"/>
            <a:ext cx="80867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8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B2AE-C35F-8DA7-AE90-C94D66B7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Rename the </a:t>
            </a:r>
            <a:r>
              <a:rPr lang="en-CA" dirty="0" err="1"/>
              <a:t>ExecutionList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825C6-7F23-F8B2-A150-D8EE3AC5B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162" y="2090737"/>
            <a:ext cx="34956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B2AE-C35F-8DA7-AE90-C94D66B7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Drag and Drop </a:t>
            </a:r>
            <a:r>
              <a:rPr lang="en-CA" dirty="0" err="1"/>
              <a:t>TestCase</a:t>
            </a:r>
            <a:r>
              <a:rPr lang="en-CA" dirty="0"/>
              <a:t> – 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E6098-42B3-F419-057C-3A682EDE3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52" y="2236992"/>
            <a:ext cx="2962275" cy="3209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A69078-0FE3-7C27-69FB-F726EFACB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871" y="2052637"/>
            <a:ext cx="6235408" cy="290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1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B2AE-C35F-8DA7-AE90-C94D66B7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Drag and Drop </a:t>
            </a:r>
            <a:r>
              <a:rPr lang="en-CA" dirty="0" err="1"/>
              <a:t>TestCase</a:t>
            </a:r>
            <a:r>
              <a:rPr lang="en-CA" dirty="0"/>
              <a:t> – 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7E881-3E39-FD87-BDDC-4D67766F3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15" y="1917136"/>
            <a:ext cx="84105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5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B2AE-C35F-8DA7-AE90-C94D66B7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 the </a:t>
            </a:r>
            <a:r>
              <a:rPr lang="en-CA" dirty="0" err="1"/>
              <a:t>ExecutionList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705042-2149-9E4B-0EDA-B6AAD6FDC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942" y="1617768"/>
            <a:ext cx="6627095" cy="476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6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B2AE-C35F-8DA7-AE90-C94D66B7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 the </a:t>
            </a:r>
            <a:r>
              <a:rPr lang="en-CA" dirty="0" err="1"/>
              <a:t>ExecutionList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88429-9346-DC62-FD53-387BD3984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206" y="1509866"/>
            <a:ext cx="9507794" cy="534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B2AE-C35F-8DA7-AE90-C94D66B7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 the </a:t>
            </a:r>
            <a:r>
              <a:rPr lang="en-CA" dirty="0" err="1"/>
              <a:t>ExecutionList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D6965-F963-EAE4-52B7-A7C9FB0D8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334" y="1421867"/>
            <a:ext cx="9489440" cy="533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8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31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Lab 8 </vt:lpstr>
      <vt:lpstr>Create an ExecutionList</vt:lpstr>
      <vt:lpstr>Rename the ExecutionList</vt:lpstr>
      <vt:lpstr>Drag and Drop TestCase – 01</vt:lpstr>
      <vt:lpstr>Drag and Drop TestCase – 02</vt:lpstr>
      <vt:lpstr>Run the ExecutionList</vt:lpstr>
      <vt:lpstr>Run the ExecutionList</vt:lpstr>
      <vt:lpstr>Run the ExecutionList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</dc:title>
  <dc:creator>Chitra Velayutham</dc:creator>
  <cp:lastModifiedBy>Chitra Velayutham</cp:lastModifiedBy>
  <cp:revision>66</cp:revision>
  <dcterms:created xsi:type="dcterms:W3CDTF">2023-02-04T21:21:10Z</dcterms:created>
  <dcterms:modified xsi:type="dcterms:W3CDTF">2023-02-06T01:06:44Z</dcterms:modified>
</cp:coreProperties>
</file>