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woo" initials="m" lastIdx="1" clrIdx="0">
    <p:extLst>
      <p:ext uri="{19B8F6BF-5375-455C-9EA6-DF929625EA0E}">
        <p15:presenceInfo xmlns:p15="http://schemas.microsoft.com/office/powerpoint/2012/main" userId="minwo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2F22C-B9E6-4EA2-9DE6-D2E4591A6792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761C9-2C0D-4BB6-B58C-A9DEF220B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79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2DB-A425-4463-BE89-DEF10A2FC4B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33E-C548-4C03-B2C3-E62DF2EA8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3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2DB-A425-4463-BE89-DEF10A2FC4B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33E-C548-4C03-B2C3-E62DF2EA8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45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2DB-A425-4463-BE89-DEF10A2FC4B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33E-C548-4C03-B2C3-E62DF2EA8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0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2DB-A425-4463-BE89-DEF10A2FC4B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33E-C548-4C03-B2C3-E62DF2EA8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3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2DB-A425-4463-BE89-DEF10A2FC4B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33E-C548-4C03-B2C3-E62DF2EA8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2DB-A425-4463-BE89-DEF10A2FC4B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33E-C548-4C03-B2C3-E62DF2EA8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2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2DB-A425-4463-BE89-DEF10A2FC4B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33E-C548-4C03-B2C3-E62DF2EA8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74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2DB-A425-4463-BE89-DEF10A2FC4B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33E-C548-4C03-B2C3-E62DF2EA8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6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2DB-A425-4463-BE89-DEF10A2FC4B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33E-C548-4C03-B2C3-E62DF2EA8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3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2DB-A425-4463-BE89-DEF10A2FC4B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33E-C548-4C03-B2C3-E62DF2EA8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1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B2DB-A425-4463-BE89-DEF10A2FC4B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E33E-C548-4C03-B2C3-E62DF2EA8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31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6B2DB-A425-4463-BE89-DEF10A2FC4BE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1E33E-C548-4C03-B2C3-E62DF2EA8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5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90292C4-EACD-45A7-A296-583A56EB3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696070"/>
              </p:ext>
            </p:extLst>
          </p:nvPr>
        </p:nvGraphicFramePr>
        <p:xfrm>
          <a:off x="3652007" y="1598335"/>
          <a:ext cx="5384334" cy="3648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7389">
                  <a:extLst>
                    <a:ext uri="{9D8B030D-6E8A-4147-A177-3AD203B41FA5}">
                      <a16:colId xmlns:a16="http://schemas.microsoft.com/office/drawing/2014/main" val="1938040104"/>
                    </a:ext>
                  </a:extLst>
                </a:gridCol>
                <a:gridCol w="897389">
                  <a:extLst>
                    <a:ext uri="{9D8B030D-6E8A-4147-A177-3AD203B41FA5}">
                      <a16:colId xmlns:a16="http://schemas.microsoft.com/office/drawing/2014/main" val="3525037881"/>
                    </a:ext>
                  </a:extLst>
                </a:gridCol>
                <a:gridCol w="897389">
                  <a:extLst>
                    <a:ext uri="{9D8B030D-6E8A-4147-A177-3AD203B41FA5}">
                      <a16:colId xmlns:a16="http://schemas.microsoft.com/office/drawing/2014/main" val="1182097981"/>
                    </a:ext>
                  </a:extLst>
                </a:gridCol>
                <a:gridCol w="897389">
                  <a:extLst>
                    <a:ext uri="{9D8B030D-6E8A-4147-A177-3AD203B41FA5}">
                      <a16:colId xmlns:a16="http://schemas.microsoft.com/office/drawing/2014/main" val="3576005659"/>
                    </a:ext>
                  </a:extLst>
                </a:gridCol>
                <a:gridCol w="897389">
                  <a:extLst>
                    <a:ext uri="{9D8B030D-6E8A-4147-A177-3AD203B41FA5}">
                      <a16:colId xmlns:a16="http://schemas.microsoft.com/office/drawing/2014/main" val="3607833193"/>
                    </a:ext>
                  </a:extLst>
                </a:gridCol>
                <a:gridCol w="897389">
                  <a:extLst>
                    <a:ext uri="{9D8B030D-6E8A-4147-A177-3AD203B41FA5}">
                      <a16:colId xmlns:a16="http://schemas.microsoft.com/office/drawing/2014/main" val="1132539492"/>
                    </a:ext>
                  </a:extLst>
                </a:gridCol>
              </a:tblGrid>
              <a:tr h="60805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944105"/>
                  </a:ext>
                </a:extLst>
              </a:tr>
              <a:tr h="60805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8431539"/>
                  </a:ext>
                </a:extLst>
              </a:tr>
              <a:tr h="60805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4394846"/>
                  </a:ext>
                </a:extLst>
              </a:tr>
              <a:tr h="60805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446732"/>
                  </a:ext>
                </a:extLst>
              </a:tr>
              <a:tr h="60805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131110"/>
                  </a:ext>
                </a:extLst>
              </a:tr>
              <a:tr h="60805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9412765"/>
                  </a:ext>
                </a:extLst>
              </a:tr>
            </a:tbl>
          </a:graphicData>
        </a:graphic>
      </p:graphicFrame>
      <p:pic>
        <p:nvPicPr>
          <p:cNvPr id="10" name="그래픽 9" descr="숫 프로필">
            <a:extLst>
              <a:ext uri="{FF2B5EF4-FFF2-40B4-BE49-F238E27FC236}">
                <a16:creationId xmlns:a16="http://schemas.microsoft.com/office/drawing/2014/main" id="{4AC727AB-3B1B-4447-9F72-A132654A7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7926" y="2168825"/>
            <a:ext cx="685800" cy="685800"/>
          </a:xfrm>
          <a:prstGeom prst="rect">
            <a:avLst/>
          </a:prstGeom>
        </p:spPr>
      </p:pic>
      <p:pic>
        <p:nvPicPr>
          <p:cNvPr id="12" name="그래픽 11" descr="여성 프로필">
            <a:extLst>
              <a:ext uri="{FF2B5EF4-FFF2-40B4-BE49-F238E27FC236}">
                <a16:creationId xmlns:a16="http://schemas.microsoft.com/office/drawing/2014/main" id="{F2B79D24-8BFA-4E4F-99C3-459859A60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0133" y="2799226"/>
            <a:ext cx="685800" cy="685800"/>
          </a:xfrm>
          <a:prstGeom prst="rect">
            <a:avLst/>
          </a:prstGeom>
        </p:spPr>
      </p:pic>
      <p:pic>
        <p:nvPicPr>
          <p:cNvPr id="14" name="그래픽 13" descr="학교 여자">
            <a:extLst>
              <a:ext uri="{FF2B5EF4-FFF2-40B4-BE49-F238E27FC236}">
                <a16:creationId xmlns:a16="http://schemas.microsoft.com/office/drawing/2014/main" id="{AB655E8F-4255-4CB0-9287-F1C314D72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70133" y="3980023"/>
            <a:ext cx="685800" cy="685800"/>
          </a:xfrm>
          <a:prstGeom prst="rect">
            <a:avLst/>
          </a:prstGeom>
        </p:spPr>
      </p:pic>
      <p:pic>
        <p:nvPicPr>
          <p:cNvPr id="16" name="그래픽 15" descr="학교 소년">
            <a:extLst>
              <a:ext uri="{FF2B5EF4-FFF2-40B4-BE49-F238E27FC236}">
                <a16:creationId xmlns:a16="http://schemas.microsoft.com/office/drawing/2014/main" id="{AF2410C1-5660-4C7F-B683-9CAF7A21E4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37926" y="4610079"/>
            <a:ext cx="685800" cy="685800"/>
          </a:xfrm>
          <a:prstGeom prst="rect">
            <a:avLst/>
          </a:prstGeom>
        </p:spPr>
      </p:pic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42CE4CB0-CA47-4D7B-A061-6E24E1FA3DA4}"/>
              </a:ext>
            </a:extLst>
          </p:cNvPr>
          <p:cNvSpPr/>
          <p:nvPr/>
        </p:nvSpPr>
        <p:spPr>
          <a:xfrm>
            <a:off x="3358177" y="2392750"/>
            <a:ext cx="255615" cy="2656989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EA79E6-F955-48A2-8B69-BD80F5B8D622}"/>
              </a:ext>
            </a:extLst>
          </p:cNvPr>
          <p:cNvSpPr/>
          <p:nvPr/>
        </p:nvSpPr>
        <p:spPr>
          <a:xfrm>
            <a:off x="2559341" y="3268554"/>
            <a:ext cx="835943" cy="8079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 </a:t>
            </a:r>
          </a:p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4A7221-78AF-443F-82B3-775E06F6B044}"/>
              </a:ext>
            </a:extLst>
          </p:cNvPr>
          <p:cNvSpPr/>
          <p:nvPr/>
        </p:nvSpPr>
        <p:spPr>
          <a:xfrm>
            <a:off x="6216739" y="639820"/>
            <a:ext cx="1276927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items</a:t>
            </a:r>
          </a:p>
        </p:txBody>
      </p: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7EA976F4-B0E6-492A-AC6B-3E4A4269C6C2}"/>
              </a:ext>
            </a:extLst>
          </p:cNvPr>
          <p:cNvSpPr/>
          <p:nvPr/>
        </p:nvSpPr>
        <p:spPr>
          <a:xfrm rot="5400000">
            <a:off x="6705075" y="-533417"/>
            <a:ext cx="300257" cy="3682765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C2962E-ED5F-461E-BEA1-ABBDBFDE5E31}"/>
              </a:ext>
            </a:extLst>
          </p:cNvPr>
          <p:cNvSpPr/>
          <p:nvPr/>
        </p:nvSpPr>
        <p:spPr>
          <a:xfrm>
            <a:off x="4740489" y="2307281"/>
            <a:ext cx="562963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E9CAA4-D743-4D0F-BA3C-90F9F1DE0979}"/>
              </a:ext>
            </a:extLst>
          </p:cNvPr>
          <p:cNvSpPr/>
          <p:nvPr/>
        </p:nvSpPr>
        <p:spPr>
          <a:xfrm>
            <a:off x="5620214" y="2292434"/>
            <a:ext cx="562963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FD2960-7EE7-4923-BA61-8D3B047EB1BC}"/>
              </a:ext>
            </a:extLst>
          </p:cNvPr>
          <p:cNvSpPr/>
          <p:nvPr/>
        </p:nvSpPr>
        <p:spPr>
          <a:xfrm>
            <a:off x="5620214" y="2895751"/>
            <a:ext cx="562963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920AA2-95E0-464E-A651-0210FC226FE4}"/>
              </a:ext>
            </a:extLst>
          </p:cNvPr>
          <p:cNvSpPr/>
          <p:nvPr/>
        </p:nvSpPr>
        <p:spPr>
          <a:xfrm>
            <a:off x="7406763" y="2897300"/>
            <a:ext cx="562963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3F1F84-7E45-4FB4-8183-40BBF9525389}"/>
              </a:ext>
            </a:extLst>
          </p:cNvPr>
          <p:cNvSpPr/>
          <p:nvPr/>
        </p:nvSpPr>
        <p:spPr>
          <a:xfrm>
            <a:off x="4725504" y="4103632"/>
            <a:ext cx="562963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58DC61-9F61-4D5D-A642-265B35E14D5B}"/>
              </a:ext>
            </a:extLst>
          </p:cNvPr>
          <p:cNvSpPr/>
          <p:nvPr/>
        </p:nvSpPr>
        <p:spPr>
          <a:xfrm>
            <a:off x="8236838" y="4733688"/>
            <a:ext cx="562963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0D4669-9DFE-429D-A879-C252C8897A6D}"/>
              </a:ext>
            </a:extLst>
          </p:cNvPr>
          <p:cNvSpPr/>
          <p:nvPr/>
        </p:nvSpPr>
        <p:spPr>
          <a:xfrm>
            <a:off x="4557621" y="1736270"/>
            <a:ext cx="898731" cy="31514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 1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38FB497-E4C8-4A31-B98F-F46D954148CD}"/>
              </a:ext>
            </a:extLst>
          </p:cNvPr>
          <p:cNvSpPr/>
          <p:nvPr/>
        </p:nvSpPr>
        <p:spPr>
          <a:xfrm>
            <a:off x="5448885" y="1736270"/>
            <a:ext cx="898731" cy="56169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 2</a:t>
            </a:r>
            <a:endParaRPr lang="ko-KR" altLang="en-US" sz="1600" dirty="0"/>
          </a:p>
          <a:p>
            <a:pPr algn="ctr"/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687F56-B2F7-48A5-9114-BEBFCD9172E5}"/>
              </a:ext>
            </a:extLst>
          </p:cNvPr>
          <p:cNvSpPr/>
          <p:nvPr/>
        </p:nvSpPr>
        <p:spPr>
          <a:xfrm>
            <a:off x="7238880" y="1667378"/>
            <a:ext cx="898731" cy="56169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 (M-1)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F73AC95-7526-4F5C-BAD8-9F65BAB2B79B}"/>
              </a:ext>
            </a:extLst>
          </p:cNvPr>
          <p:cNvSpPr/>
          <p:nvPr/>
        </p:nvSpPr>
        <p:spPr>
          <a:xfrm>
            <a:off x="8152913" y="1790652"/>
            <a:ext cx="898731" cy="31514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 M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3B1495-B5B6-4BA0-AFE6-DE7DAEDB394F}"/>
              </a:ext>
            </a:extLst>
          </p:cNvPr>
          <p:cNvSpPr/>
          <p:nvPr/>
        </p:nvSpPr>
        <p:spPr>
          <a:xfrm>
            <a:off x="7400567" y="4121825"/>
            <a:ext cx="562963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BDF931F-4F88-4CE4-9E5B-F791C990FC71}"/>
              </a:ext>
            </a:extLst>
          </p:cNvPr>
          <p:cNvSpPr/>
          <p:nvPr/>
        </p:nvSpPr>
        <p:spPr>
          <a:xfrm>
            <a:off x="6324847" y="1736271"/>
            <a:ext cx="898731" cy="31547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ko-KR" altLang="en-US" sz="1600" dirty="0"/>
              <a:t>∙∙∙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3620D8-78C6-40FE-A898-6A48D5E6E9B3}"/>
              </a:ext>
            </a:extLst>
          </p:cNvPr>
          <p:cNvSpPr/>
          <p:nvPr/>
        </p:nvSpPr>
        <p:spPr>
          <a:xfrm rot="5400000">
            <a:off x="3663668" y="3574617"/>
            <a:ext cx="898731" cy="31547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ko-KR" altLang="en-US" sz="1600" dirty="0"/>
              <a:t>∙∙∙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DB0CE0-9871-4F13-A5C3-1D11F0D54663}"/>
              </a:ext>
            </a:extLst>
          </p:cNvPr>
          <p:cNvSpPr/>
          <p:nvPr/>
        </p:nvSpPr>
        <p:spPr>
          <a:xfrm>
            <a:off x="7406763" y="2392462"/>
            <a:ext cx="562963" cy="23852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ko-KR" altLang="en-US" sz="1100" dirty="0"/>
              <a:t>●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16C613-DDC5-47EC-8F8E-2168BBF5871B}"/>
              </a:ext>
            </a:extLst>
          </p:cNvPr>
          <p:cNvSpPr/>
          <p:nvPr/>
        </p:nvSpPr>
        <p:spPr>
          <a:xfrm>
            <a:off x="8320796" y="2407308"/>
            <a:ext cx="562963" cy="23852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ko-KR" altLang="en-US" sz="1100" dirty="0"/>
              <a:t>●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7ADC66-F435-4FC6-A0C7-FB832A138CF9}"/>
              </a:ext>
            </a:extLst>
          </p:cNvPr>
          <p:cNvSpPr/>
          <p:nvPr/>
        </p:nvSpPr>
        <p:spPr>
          <a:xfrm>
            <a:off x="4751193" y="3030027"/>
            <a:ext cx="562963" cy="23852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ko-KR" altLang="en-US" sz="1100" dirty="0"/>
              <a:t>●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7C996A4-F0E0-469E-9CF0-4256B358596E}"/>
              </a:ext>
            </a:extLst>
          </p:cNvPr>
          <p:cNvSpPr/>
          <p:nvPr/>
        </p:nvSpPr>
        <p:spPr>
          <a:xfrm>
            <a:off x="4725503" y="4833716"/>
            <a:ext cx="562963" cy="23852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ko-KR" altLang="en-US" sz="1100" dirty="0"/>
              <a:t>●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B5B946-477B-4DC4-B83B-69D6F2FEF868}"/>
              </a:ext>
            </a:extLst>
          </p:cNvPr>
          <p:cNvSpPr/>
          <p:nvPr/>
        </p:nvSpPr>
        <p:spPr>
          <a:xfrm>
            <a:off x="5628398" y="4203660"/>
            <a:ext cx="562963" cy="23852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ko-KR" altLang="en-US" sz="1100" dirty="0"/>
              <a:t>●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1D4D815-D154-4521-B192-A208BD612C40}"/>
              </a:ext>
            </a:extLst>
          </p:cNvPr>
          <p:cNvSpPr/>
          <p:nvPr/>
        </p:nvSpPr>
        <p:spPr>
          <a:xfrm>
            <a:off x="5640132" y="4823839"/>
            <a:ext cx="562963" cy="23852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ko-KR" altLang="en-US" sz="1100" dirty="0"/>
              <a:t>●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D5B71E8-C9A6-47CC-BAA9-C5F3D06858F7}"/>
              </a:ext>
            </a:extLst>
          </p:cNvPr>
          <p:cNvSpPr/>
          <p:nvPr/>
        </p:nvSpPr>
        <p:spPr>
          <a:xfrm>
            <a:off x="7431139" y="4833716"/>
            <a:ext cx="562963" cy="23852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ko-KR" altLang="en-US" sz="1100" dirty="0"/>
              <a:t>●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2B2197-67B1-41A3-9471-397E13739A58}"/>
              </a:ext>
            </a:extLst>
          </p:cNvPr>
          <p:cNvSpPr/>
          <p:nvPr/>
        </p:nvSpPr>
        <p:spPr>
          <a:xfrm>
            <a:off x="8354354" y="3030028"/>
            <a:ext cx="562963" cy="23852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ko-KR" altLang="en-US" sz="1100" dirty="0"/>
              <a:t>●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0EA82BC-7CE6-4851-A0A4-E83F28547E23}"/>
              </a:ext>
            </a:extLst>
          </p:cNvPr>
          <p:cNvSpPr/>
          <p:nvPr/>
        </p:nvSpPr>
        <p:spPr>
          <a:xfrm>
            <a:off x="8361863" y="4212168"/>
            <a:ext cx="562963" cy="23852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ko-KR" altLang="en-US" sz="1100" dirty="0"/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58991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F2544B-15E2-4AC6-91ED-11E6D5522C59}"/>
              </a:ext>
            </a:extLst>
          </p:cNvPr>
          <p:cNvSpPr/>
          <p:nvPr/>
        </p:nvSpPr>
        <p:spPr>
          <a:xfrm>
            <a:off x="1450754" y="1191830"/>
            <a:ext cx="902538" cy="2985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5475F5-F501-4909-9214-EBAADA70E6B8}"/>
              </a:ext>
            </a:extLst>
          </p:cNvPr>
          <p:cNvSpPr/>
          <p:nvPr/>
        </p:nvSpPr>
        <p:spPr>
          <a:xfrm rot="16200000">
            <a:off x="4279750" y="738287"/>
            <a:ext cx="754851" cy="2933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9C6C9732-22C5-40DD-9C54-CCFAABF98E4C}"/>
              </a:ext>
            </a:extLst>
          </p:cNvPr>
          <p:cNvSpPr/>
          <p:nvPr/>
        </p:nvSpPr>
        <p:spPr>
          <a:xfrm>
            <a:off x="1000212" y="1355983"/>
            <a:ext cx="255615" cy="2656989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CA84B4-793E-4F6A-9328-D62A22C0E269}"/>
              </a:ext>
            </a:extLst>
          </p:cNvPr>
          <p:cNvSpPr/>
          <p:nvPr/>
        </p:nvSpPr>
        <p:spPr>
          <a:xfrm>
            <a:off x="-134374" y="2511352"/>
            <a:ext cx="1276927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 users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D1835E-0D3B-4A93-A387-3537C617AC08}"/>
              </a:ext>
            </a:extLst>
          </p:cNvPr>
          <p:cNvSpPr/>
          <p:nvPr/>
        </p:nvSpPr>
        <p:spPr>
          <a:xfrm>
            <a:off x="4018711" y="900913"/>
            <a:ext cx="1276927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items</a:t>
            </a:r>
          </a:p>
        </p:txBody>
      </p:sp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A5F09BC3-930E-48EF-A24E-7940EF81061B}"/>
              </a:ext>
            </a:extLst>
          </p:cNvPr>
          <p:cNvSpPr/>
          <p:nvPr/>
        </p:nvSpPr>
        <p:spPr>
          <a:xfrm rot="5400000">
            <a:off x="4507047" y="39325"/>
            <a:ext cx="300257" cy="2933574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6699A6-96AB-45B0-A955-4C80B1350ED9}"/>
              </a:ext>
            </a:extLst>
          </p:cNvPr>
          <p:cNvSpPr/>
          <p:nvPr/>
        </p:nvSpPr>
        <p:spPr>
          <a:xfrm>
            <a:off x="1450754" y="1837190"/>
            <a:ext cx="902538" cy="34335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797BC3-2DD8-42D8-96F3-9EB0CF2BE8A9}"/>
              </a:ext>
            </a:extLst>
          </p:cNvPr>
          <p:cNvSpPr/>
          <p:nvPr/>
        </p:nvSpPr>
        <p:spPr>
          <a:xfrm rot="16200000">
            <a:off x="3805202" y="2067371"/>
            <a:ext cx="754851" cy="27540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1466C22-73CA-40AF-970C-EC09736E152F}"/>
              </a:ext>
            </a:extLst>
          </p:cNvPr>
          <p:cNvSpPr/>
          <p:nvPr/>
        </p:nvSpPr>
        <p:spPr>
          <a:xfrm>
            <a:off x="879804" y="794473"/>
            <a:ext cx="2201070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K-latent groups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DFDC4A-429A-44BA-8CA1-1D2E21A0E5B4}"/>
              </a:ext>
            </a:extLst>
          </p:cNvPr>
          <p:cNvSpPr/>
          <p:nvPr/>
        </p:nvSpPr>
        <p:spPr>
          <a:xfrm>
            <a:off x="6117048" y="2050518"/>
            <a:ext cx="399722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4E64061-98F6-4D1B-9EC4-FAF5B1710100}"/>
                  </a:ext>
                </a:extLst>
              </p:cNvPr>
              <p:cNvSpPr/>
              <p:nvPr/>
            </p:nvSpPr>
            <p:spPr>
              <a:xfrm>
                <a:off x="1679558" y="1805536"/>
                <a:ext cx="4952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4E64061-98F6-4D1B-9EC4-FAF5B1710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558" y="1805536"/>
                <a:ext cx="49526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8387A006-A8FA-43E0-8771-F30ED2ADA541}"/>
                  </a:ext>
                </a:extLst>
              </p:cNvPr>
              <p:cNvSpPr/>
              <p:nvPr/>
            </p:nvSpPr>
            <p:spPr>
              <a:xfrm>
                <a:off x="3965773" y="2017728"/>
                <a:ext cx="4337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8387A006-A8FA-43E0-8771-F30ED2ADA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773" y="2017728"/>
                <a:ext cx="4337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E5FD04-4F66-4A1E-9307-19E6D12620DC}"/>
              </a:ext>
            </a:extLst>
          </p:cNvPr>
          <p:cNvSpPr/>
          <p:nvPr/>
        </p:nvSpPr>
        <p:spPr>
          <a:xfrm>
            <a:off x="8103764" y="1563397"/>
            <a:ext cx="3666863" cy="2038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F16A03B-9EF4-48B7-986E-8D8AF908DDC9}"/>
              </a:ext>
            </a:extLst>
          </p:cNvPr>
          <p:cNvSpPr/>
          <p:nvPr/>
        </p:nvSpPr>
        <p:spPr>
          <a:xfrm>
            <a:off x="7497270" y="2409374"/>
            <a:ext cx="681691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C7E8087-10F7-4D3C-B95B-1C88548C74D7}"/>
              </a:ext>
            </a:extLst>
          </p:cNvPr>
          <p:cNvSpPr/>
          <p:nvPr/>
        </p:nvSpPr>
        <p:spPr>
          <a:xfrm>
            <a:off x="9485926" y="1140722"/>
            <a:ext cx="902538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pic>
        <p:nvPicPr>
          <p:cNvPr id="47" name="그래픽 46" descr="닫기">
            <a:extLst>
              <a:ext uri="{FF2B5EF4-FFF2-40B4-BE49-F238E27FC236}">
                <a16:creationId xmlns:a16="http://schemas.microsoft.com/office/drawing/2014/main" id="{A1CB30FD-1F02-48E6-B52D-A278C2DAC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0158" y="2046475"/>
            <a:ext cx="350292" cy="350292"/>
          </a:xfrm>
          <a:prstGeom prst="rect">
            <a:avLst/>
          </a:prstGeom>
        </p:spPr>
      </p:pic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4703A301-0B56-4FD7-ACD9-07ED228F9067}"/>
              </a:ext>
            </a:extLst>
          </p:cNvPr>
          <p:cNvSpPr/>
          <p:nvPr/>
        </p:nvSpPr>
        <p:spPr>
          <a:xfrm>
            <a:off x="5771626" y="2892105"/>
            <a:ext cx="1392572" cy="3096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82B0E1-ED5F-4440-BD33-E79AB46A1118}"/>
              </a:ext>
            </a:extLst>
          </p:cNvPr>
          <p:cNvSpPr/>
          <p:nvPr/>
        </p:nvSpPr>
        <p:spPr>
          <a:xfrm>
            <a:off x="5771626" y="3165067"/>
            <a:ext cx="1276927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3716D71-85E7-4AF5-BEC8-A11F27676298}"/>
              </a:ext>
            </a:extLst>
          </p:cNvPr>
          <p:cNvSpPr/>
          <p:nvPr/>
        </p:nvSpPr>
        <p:spPr>
          <a:xfrm>
            <a:off x="8103764" y="2192509"/>
            <a:ext cx="3666862" cy="3188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E5A12B4-0441-4B93-B869-F8DED5B5318E}"/>
              </a:ext>
            </a:extLst>
          </p:cNvPr>
          <p:cNvSpPr/>
          <p:nvPr/>
        </p:nvSpPr>
        <p:spPr>
          <a:xfrm rot="16200000">
            <a:off x="8386556" y="2439870"/>
            <a:ext cx="2048056" cy="27540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72941469-CEE0-4E11-8C9A-7538F275ACCD}"/>
                  </a:ext>
                </a:extLst>
              </p:cNvPr>
              <p:cNvSpPr/>
              <p:nvPr/>
            </p:nvSpPr>
            <p:spPr>
              <a:xfrm>
                <a:off x="9179730" y="2134532"/>
                <a:ext cx="4952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72941469-CEE0-4E11-8C9A-7538F275AC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730" y="2134532"/>
                <a:ext cx="495264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직사각형 53">
            <a:extLst>
              <a:ext uri="{FF2B5EF4-FFF2-40B4-BE49-F238E27FC236}">
                <a16:creationId xmlns:a16="http://schemas.microsoft.com/office/drawing/2014/main" id="{8FB05819-96F2-4DE9-BE1A-691D4BF4A302}"/>
              </a:ext>
            </a:extLst>
          </p:cNvPr>
          <p:cNvSpPr/>
          <p:nvPr/>
        </p:nvSpPr>
        <p:spPr>
          <a:xfrm>
            <a:off x="9179730" y="3638775"/>
            <a:ext cx="1657291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Rating Matrix</a:t>
            </a:r>
          </a:p>
        </p:txBody>
      </p:sp>
    </p:spTree>
    <p:extLst>
      <p:ext uri="{BB962C8B-B14F-4D97-AF65-F5344CB8AC3E}">
        <p14:creationId xmlns:p14="http://schemas.microsoft.com/office/powerpoint/2010/main" val="120498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73A34C-13A6-4775-B630-2C5662A42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990600"/>
            <a:ext cx="108013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9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47</Words>
  <Application>Microsoft Office PowerPoint</Application>
  <PresentationFormat>와이드스크린</PresentationFormat>
  <Paragraphs>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minwoo</dc:creator>
  <cp:lastModifiedBy>minwoo</cp:lastModifiedBy>
  <cp:revision>10</cp:revision>
  <dcterms:created xsi:type="dcterms:W3CDTF">2020-06-02T04:06:00Z</dcterms:created>
  <dcterms:modified xsi:type="dcterms:W3CDTF">2020-06-02T06:50:30Z</dcterms:modified>
</cp:coreProperties>
</file>