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76" r:id="rId6"/>
    <p:sldId id="275" r:id="rId7"/>
    <p:sldId id="274" r:id="rId8"/>
    <p:sldId id="273" r:id="rId9"/>
    <p:sldId id="277" r:id="rId10"/>
    <p:sldId id="278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992" autoAdjust="0"/>
    <p:restoredTop sz="89367" autoAdjust="0"/>
  </p:normalViewPr>
  <p:slideViewPr>
    <p:cSldViewPr snapToGrid="0">
      <p:cViewPr varScale="1">
        <p:scale>
          <a:sx n="117" d="100"/>
          <a:sy n="117" d="100"/>
        </p:scale>
        <p:origin x="110" y="3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80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CE624-3660-4035-AB45-CE49DDC2C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 7" descr="C:/Users/kingsoft/AppData/Local/Temp/fig2wpp/@svg_Union_#color-2113&amp;609.svg"/>
          <p:cNvSpPr/>
          <p:nvPr userDrawn="1">
            <p:custDataLst>
              <p:tags r:id="rId2"/>
            </p:custDataLst>
          </p:nvPr>
        </p:nvSpPr>
        <p:spPr>
          <a:xfrm>
            <a:off x="0" y="669144"/>
            <a:ext cx="12188825" cy="3388079"/>
          </a:xfrm>
          <a:custGeom>
            <a:avLst/>
            <a:gdLst>
              <a:gd name="connsiteX0" fmla="*/ 0 w 12188825"/>
              <a:gd name="connsiteY0" fmla="*/ 1005224 h 3388079"/>
              <a:gd name="connsiteX1" fmla="*/ 0 w 12188825"/>
              <a:gd name="connsiteY1" fmla="*/ 982319 h 3388079"/>
              <a:gd name="connsiteX2" fmla="*/ 1314870 w 12188825"/>
              <a:gd name="connsiteY2" fmla="*/ 770839 h 3388079"/>
              <a:gd name="connsiteX3" fmla="*/ 1852041 w 12188825"/>
              <a:gd name="connsiteY3" fmla="*/ 500528 h 3388079"/>
              <a:gd name="connsiteX4" fmla="*/ 1852041 w 12188825"/>
              <a:gd name="connsiteY4" fmla="*/ 500527 h 3388079"/>
              <a:gd name="connsiteX5" fmla="*/ 2932174 w 12188825"/>
              <a:gd name="connsiteY5" fmla="*/ 41239 h 3388079"/>
              <a:gd name="connsiteX6" fmla="*/ 4420455 w 12188825"/>
              <a:gd name="connsiteY6" fmla="*/ 362048 h 3388079"/>
              <a:gd name="connsiteX7" fmla="*/ 5217363 w 12188825"/>
              <a:gd name="connsiteY7" fmla="*/ 956991 h 3388079"/>
              <a:gd name="connsiteX8" fmla="*/ 5217376 w 12188825"/>
              <a:gd name="connsiteY8" fmla="*/ 957001 h 3388079"/>
              <a:gd name="connsiteX9" fmla="*/ 5767346 w 12188825"/>
              <a:gd name="connsiteY9" fmla="*/ 1385173 h 3388079"/>
              <a:gd name="connsiteX10" fmla="*/ 6865381 w 12188825"/>
              <a:gd name="connsiteY10" fmla="*/ 1870804 h 3388079"/>
              <a:gd name="connsiteX11" fmla="*/ 8183247 w 12188825"/>
              <a:gd name="connsiteY11" fmla="*/ 2036508 h 3388079"/>
              <a:gd name="connsiteX12" fmla="*/ 9538860 w 12188825"/>
              <a:gd name="connsiteY12" fmla="*/ 1972065 h 3388079"/>
              <a:gd name="connsiteX13" fmla="*/ 10677499 w 12188825"/>
              <a:gd name="connsiteY13" fmla="*/ 1694960 h 3388079"/>
              <a:gd name="connsiteX14" fmla="*/ 11684183 w 12188825"/>
              <a:gd name="connsiteY14" fmla="*/ 986766 h 3388079"/>
              <a:gd name="connsiteX15" fmla="*/ 12188825 w 12188825"/>
              <a:gd name="connsiteY15" fmla="*/ 155924 h 3388079"/>
              <a:gd name="connsiteX16" fmla="*/ 12188825 w 12188825"/>
              <a:gd name="connsiteY16" fmla="*/ 195017 h 3388079"/>
              <a:gd name="connsiteX17" fmla="*/ 11868259 w 12188825"/>
              <a:gd name="connsiteY17" fmla="*/ 761239 h 3388079"/>
              <a:gd name="connsiteX18" fmla="*/ 11036093 w 12188825"/>
              <a:gd name="connsiteY18" fmla="*/ 1549752 h 3388079"/>
              <a:gd name="connsiteX19" fmla="*/ 9890533 w 12188825"/>
              <a:gd name="connsiteY19" fmla="*/ 1936549 h 3388079"/>
              <a:gd name="connsiteX20" fmla="*/ 8585263 w 12188825"/>
              <a:gd name="connsiteY20" fmla="*/ 2060909 h 3388079"/>
              <a:gd name="connsiteX21" fmla="*/ 7214883 w 12188825"/>
              <a:gd name="connsiteY21" fmla="*/ 1963025 h 3388079"/>
              <a:gd name="connsiteX22" fmla="*/ 6081995 w 12188825"/>
              <a:gd name="connsiteY22" fmla="*/ 1610086 h 3388079"/>
              <a:gd name="connsiteX23" fmla="*/ 5203791 w 12188825"/>
              <a:gd name="connsiteY23" fmla="*/ 975607 h 3388079"/>
              <a:gd name="connsiteX24" fmla="*/ 5203791 w 12188825"/>
              <a:gd name="connsiteY24" fmla="*/ 975602 h 3388079"/>
              <a:gd name="connsiteX25" fmla="*/ 5203791 w 12188825"/>
              <a:gd name="connsiteY25" fmla="*/ 975597 h 3388079"/>
              <a:gd name="connsiteX26" fmla="*/ 5203778 w 12188825"/>
              <a:gd name="connsiteY26" fmla="*/ 975593 h 3388079"/>
              <a:gd name="connsiteX27" fmla="*/ 4824007 w 12188825"/>
              <a:gd name="connsiteY27" fmla="*/ 669470 h 3388079"/>
              <a:gd name="connsiteX28" fmla="*/ 3322509 w 12188825"/>
              <a:gd name="connsiteY28" fmla="*/ 16490 h 3388079"/>
              <a:gd name="connsiteX29" fmla="*/ 1826800 w 12188825"/>
              <a:gd name="connsiteY29" fmla="*/ 533579 h 3388079"/>
              <a:gd name="connsiteX30" fmla="*/ 17343 w 12188825"/>
              <a:gd name="connsiteY30" fmla="*/ 1009413 h 3388079"/>
              <a:gd name="connsiteX31" fmla="*/ 0 w 12188825"/>
              <a:gd name="connsiteY31" fmla="*/ 1005224 h 3388079"/>
              <a:gd name="connsiteX32" fmla="*/ 0 w 12188825"/>
              <a:gd name="connsiteY32" fmla="*/ 1163985 h 3388079"/>
              <a:gd name="connsiteX33" fmla="*/ 0 w 12188825"/>
              <a:gd name="connsiteY33" fmla="*/ 1142920 h 3388079"/>
              <a:gd name="connsiteX34" fmla="*/ 1298859 w 12188825"/>
              <a:gd name="connsiteY34" fmla="*/ 962935 h 3388079"/>
              <a:gd name="connsiteX35" fmla="*/ 1760295 w 12188825"/>
              <a:gd name="connsiteY35" fmla="*/ 787195 h 3388079"/>
              <a:gd name="connsiteX36" fmla="*/ 2957809 w 12188825"/>
              <a:gd name="connsiteY36" fmla="*/ 431306 h 3388079"/>
              <a:gd name="connsiteX37" fmla="*/ 4572752 w 12188825"/>
              <a:gd name="connsiteY37" fmla="*/ 709094 h 3388079"/>
              <a:gd name="connsiteX38" fmla="*/ 5301149 w 12188825"/>
              <a:gd name="connsiteY38" fmla="*/ 1101053 h 3388079"/>
              <a:gd name="connsiteX39" fmla="*/ 5729637 w 12188825"/>
              <a:gd name="connsiteY39" fmla="*/ 1410131 h 3388079"/>
              <a:gd name="connsiteX40" fmla="*/ 5729649 w 12188825"/>
              <a:gd name="connsiteY40" fmla="*/ 1410144 h 3388079"/>
              <a:gd name="connsiteX41" fmla="*/ 5729662 w 12188825"/>
              <a:gd name="connsiteY41" fmla="*/ 1410144 h 3388079"/>
              <a:gd name="connsiteX42" fmla="*/ 6052755 w 12188825"/>
              <a:gd name="connsiteY42" fmla="*/ 1647611 h 3388079"/>
              <a:gd name="connsiteX43" fmla="*/ 7110669 w 12188825"/>
              <a:gd name="connsiteY43" fmla="*/ 2084818 h 3388079"/>
              <a:gd name="connsiteX44" fmla="*/ 8377519 w 12188825"/>
              <a:gd name="connsiteY44" fmla="*/ 2229129 h 3388079"/>
              <a:gd name="connsiteX45" fmla="*/ 9657790 w 12188825"/>
              <a:gd name="connsiteY45" fmla="*/ 2137718 h 3388079"/>
              <a:gd name="connsiteX46" fmla="*/ 10776267 w 12188825"/>
              <a:gd name="connsiteY46" fmla="*/ 1797991 h 3388079"/>
              <a:gd name="connsiteX47" fmla="*/ 11730030 w 12188825"/>
              <a:gd name="connsiteY47" fmla="*/ 1040117 h 3388079"/>
              <a:gd name="connsiteX48" fmla="*/ 12188825 w 12188825"/>
              <a:gd name="connsiteY48" fmla="*/ 293936 h 3388079"/>
              <a:gd name="connsiteX49" fmla="*/ 12188825 w 12188825"/>
              <a:gd name="connsiteY49" fmla="*/ 331738 h 3388079"/>
              <a:gd name="connsiteX50" fmla="*/ 11910196 w 12188825"/>
              <a:gd name="connsiteY50" fmla="*/ 817784 h 3388079"/>
              <a:gd name="connsiteX51" fmla="*/ 11092554 w 12188825"/>
              <a:gd name="connsiteY51" fmla="*/ 1645234 h 3388079"/>
              <a:gd name="connsiteX52" fmla="*/ 8764235 w 12188825"/>
              <a:gd name="connsiteY52" fmla="*/ 2246868 h 3388079"/>
              <a:gd name="connsiteX53" fmla="*/ 7462774 w 12188825"/>
              <a:gd name="connsiteY53" fmla="*/ 2173751 h 3388079"/>
              <a:gd name="connsiteX54" fmla="*/ 6337364 w 12188825"/>
              <a:gd name="connsiteY54" fmla="*/ 1840814 h 3388079"/>
              <a:gd name="connsiteX55" fmla="*/ 5768540 w 12188825"/>
              <a:gd name="connsiteY55" fmla="*/ 1463461 h 3388079"/>
              <a:gd name="connsiteX56" fmla="*/ 4999742 w 12188825"/>
              <a:gd name="connsiteY56" fmla="*/ 940002 h 3388079"/>
              <a:gd name="connsiteX57" fmla="*/ 3370363 w 12188825"/>
              <a:gd name="connsiteY57" fmla="*/ 440825 h 3388079"/>
              <a:gd name="connsiteX58" fmla="*/ 2481848 w 12188825"/>
              <a:gd name="connsiteY58" fmla="*/ 545819 h 3388079"/>
              <a:gd name="connsiteX59" fmla="*/ 1747459 w 12188825"/>
              <a:gd name="connsiteY59" fmla="*/ 811509 h 3388079"/>
              <a:gd name="connsiteX60" fmla="*/ 1747459 w 12188825"/>
              <a:gd name="connsiteY60" fmla="*/ 811509 h 3388079"/>
              <a:gd name="connsiteX61" fmla="*/ 1611375 w 12188825"/>
              <a:gd name="connsiteY61" fmla="*/ 865857 h 3388079"/>
              <a:gd name="connsiteX62" fmla="*/ 35443 w 12188825"/>
              <a:gd name="connsiteY62" fmla="*/ 1169900 h 3388079"/>
              <a:gd name="connsiteX63" fmla="*/ 0 w 12188825"/>
              <a:gd name="connsiteY63" fmla="*/ 1163985 h 3388079"/>
              <a:gd name="connsiteX64" fmla="*/ 0 w 12188825"/>
              <a:gd name="connsiteY64" fmla="*/ 1329328 h 3388079"/>
              <a:gd name="connsiteX65" fmla="*/ 0 w 12188825"/>
              <a:gd name="connsiteY65" fmla="*/ 1309376 h 3388079"/>
              <a:gd name="connsiteX66" fmla="*/ 1304839 w 12188825"/>
              <a:gd name="connsiteY66" fmla="*/ 1134366 h 3388079"/>
              <a:gd name="connsiteX67" fmla="*/ 1608112 w 12188825"/>
              <a:gd name="connsiteY67" fmla="*/ 1047457 h 3388079"/>
              <a:gd name="connsiteX68" fmla="*/ 1608125 w 12188825"/>
              <a:gd name="connsiteY68" fmla="*/ 1047450 h 3388079"/>
              <a:gd name="connsiteX69" fmla="*/ 1608138 w 12188825"/>
              <a:gd name="connsiteY69" fmla="*/ 1047449 h 3388079"/>
              <a:gd name="connsiteX70" fmla="*/ 2915935 w 12188825"/>
              <a:gd name="connsiteY70" fmla="*/ 798445 h 3388079"/>
              <a:gd name="connsiteX71" fmla="*/ 3759694 w 12188825"/>
              <a:gd name="connsiteY71" fmla="*/ 890075 h 3388079"/>
              <a:gd name="connsiteX72" fmla="*/ 4122908 w 12188825"/>
              <a:gd name="connsiteY72" fmla="*/ 945622 h 3388079"/>
              <a:gd name="connsiteX73" fmla="*/ 4122921 w 12188825"/>
              <a:gd name="connsiteY73" fmla="*/ 945625 h 3388079"/>
              <a:gd name="connsiteX74" fmla="*/ 4122934 w 12188825"/>
              <a:gd name="connsiteY74" fmla="*/ 945626 h 3388079"/>
              <a:gd name="connsiteX75" fmla="*/ 4122947 w 12188825"/>
              <a:gd name="connsiteY75" fmla="*/ 945627 h 3388079"/>
              <a:gd name="connsiteX76" fmla="*/ 4122947 w 12188825"/>
              <a:gd name="connsiteY76" fmla="*/ 945628 h 3388079"/>
              <a:gd name="connsiteX77" fmla="*/ 4122959 w 12188825"/>
              <a:gd name="connsiteY77" fmla="*/ 945630 h 3388079"/>
              <a:gd name="connsiteX78" fmla="*/ 4122972 w 12188825"/>
              <a:gd name="connsiteY78" fmla="*/ 945631 h 3388079"/>
              <a:gd name="connsiteX79" fmla="*/ 4122985 w 12188825"/>
              <a:gd name="connsiteY79" fmla="*/ 945634 h 3388079"/>
              <a:gd name="connsiteX80" fmla="*/ 4548172 w 12188825"/>
              <a:gd name="connsiteY80" fmla="*/ 1011789 h 3388079"/>
              <a:gd name="connsiteX81" fmla="*/ 5272137 w 12188825"/>
              <a:gd name="connsiteY81" fmla="*/ 1214708 h 3388079"/>
              <a:gd name="connsiteX82" fmla="*/ 5980600 w 12188825"/>
              <a:gd name="connsiteY82" fmla="*/ 1649368 h 3388079"/>
              <a:gd name="connsiteX83" fmla="*/ 5994071 w 12188825"/>
              <a:gd name="connsiteY83" fmla="*/ 1659433 h 3388079"/>
              <a:gd name="connsiteX84" fmla="*/ 6002527 w 12188825"/>
              <a:gd name="connsiteY84" fmla="*/ 1665742 h 3388079"/>
              <a:gd name="connsiteX85" fmla="*/ 6002540 w 12188825"/>
              <a:gd name="connsiteY85" fmla="*/ 1665754 h 3388079"/>
              <a:gd name="connsiteX86" fmla="*/ 6551735 w 12188825"/>
              <a:gd name="connsiteY86" fmla="*/ 2027594 h 3388079"/>
              <a:gd name="connsiteX87" fmla="*/ 7083295 w 12188825"/>
              <a:gd name="connsiteY87" fmla="*/ 2230217 h 3388079"/>
              <a:gd name="connsiteX88" fmla="*/ 8340293 w 12188825"/>
              <a:gd name="connsiteY88" fmla="*/ 2416225 h 3388079"/>
              <a:gd name="connsiteX89" fmla="*/ 10752816 w 12188825"/>
              <a:gd name="connsiteY89" fmla="*/ 1950976 h 3388079"/>
              <a:gd name="connsiteX90" fmla="*/ 11733534 w 12188825"/>
              <a:gd name="connsiteY90" fmla="*/ 1147769 h 3388079"/>
              <a:gd name="connsiteX91" fmla="*/ 12188825 w 12188825"/>
              <a:gd name="connsiteY91" fmla="*/ 432683 h 3388079"/>
              <a:gd name="connsiteX92" fmla="*/ 12188825 w 12188825"/>
              <a:gd name="connsiteY92" fmla="*/ 469805 h 3388079"/>
              <a:gd name="connsiteX93" fmla="*/ 11946064 w 12188825"/>
              <a:gd name="connsiteY93" fmla="*/ 885015 h 3388079"/>
              <a:gd name="connsiteX94" fmla="*/ 11083628 w 12188825"/>
              <a:gd name="connsiteY94" fmla="*/ 1775625 h 3388079"/>
              <a:gd name="connsiteX95" fmla="*/ 8760959 w 12188825"/>
              <a:gd name="connsiteY95" fmla="*/ 2437100 h 3388079"/>
              <a:gd name="connsiteX96" fmla="*/ 7457492 w 12188825"/>
              <a:gd name="connsiteY96" fmla="*/ 2340896 h 3388079"/>
              <a:gd name="connsiteX97" fmla="*/ 6370655 w 12188825"/>
              <a:gd name="connsiteY97" fmla="*/ 1950963 h 3388079"/>
              <a:gd name="connsiteX98" fmla="*/ 5988573 w 12188825"/>
              <a:gd name="connsiteY98" fmla="*/ 1681584 h 3388079"/>
              <a:gd name="connsiteX99" fmla="*/ 5988573 w 12188825"/>
              <a:gd name="connsiteY99" fmla="*/ 1681584 h 3388079"/>
              <a:gd name="connsiteX100" fmla="*/ 5988573 w 12188825"/>
              <a:gd name="connsiteY100" fmla="*/ 1681584 h 3388079"/>
              <a:gd name="connsiteX101" fmla="*/ 5735172 w 12188825"/>
              <a:gd name="connsiteY101" fmla="*/ 1495828 h 3388079"/>
              <a:gd name="connsiteX102" fmla="*/ 4966172 w 12188825"/>
              <a:gd name="connsiteY102" fmla="*/ 1127358 h 3388079"/>
              <a:gd name="connsiteX103" fmla="*/ 4222031 w 12188825"/>
              <a:gd name="connsiteY103" fmla="*/ 981730 h 3388079"/>
              <a:gd name="connsiteX104" fmla="*/ 4198606 w 12188825"/>
              <a:gd name="connsiteY104" fmla="*/ 978327 h 3388079"/>
              <a:gd name="connsiteX105" fmla="*/ 4179358 w 12188825"/>
              <a:gd name="connsiteY105" fmla="*/ 975526 h 3388079"/>
              <a:gd name="connsiteX106" fmla="*/ 3848990 w 12188825"/>
              <a:gd name="connsiteY106" fmla="*/ 923432 h 3388079"/>
              <a:gd name="connsiteX107" fmla="*/ 3347623 w 12188825"/>
              <a:gd name="connsiteY107" fmla="*/ 848614 h 3388079"/>
              <a:gd name="connsiteX108" fmla="*/ 2491929 w 12188825"/>
              <a:gd name="connsiteY108" fmla="*/ 848922 h 3388079"/>
              <a:gd name="connsiteX109" fmla="*/ 1633518 w 12188825"/>
              <a:gd name="connsiteY109" fmla="*/ 1060696 h 3388079"/>
              <a:gd name="connsiteX110" fmla="*/ 60847 w 12188825"/>
              <a:gd name="connsiteY110" fmla="*/ 1334385 h 3388079"/>
              <a:gd name="connsiteX111" fmla="*/ 0 w 12188825"/>
              <a:gd name="connsiteY111" fmla="*/ 1329328 h 3388079"/>
              <a:gd name="connsiteX112" fmla="*/ 0 w 12188825"/>
              <a:gd name="connsiteY112" fmla="*/ 1503123 h 3388079"/>
              <a:gd name="connsiteX113" fmla="*/ 0 w 12188825"/>
              <a:gd name="connsiteY113" fmla="*/ 1482388 h 3388079"/>
              <a:gd name="connsiteX114" fmla="*/ 1274024 w 12188825"/>
              <a:gd name="connsiteY114" fmla="*/ 1306481 h 3388079"/>
              <a:gd name="connsiteX115" fmla="*/ 1274024 w 12188825"/>
              <a:gd name="connsiteY115" fmla="*/ 1306481 h 3388079"/>
              <a:gd name="connsiteX116" fmla="*/ 1290479 w 12188825"/>
              <a:gd name="connsiteY116" fmla="*/ 1302928 h 3388079"/>
              <a:gd name="connsiteX117" fmla="*/ 1437456 w 12188825"/>
              <a:gd name="connsiteY117" fmla="*/ 1270839 h 3388079"/>
              <a:gd name="connsiteX118" fmla="*/ 2862939 w 12188825"/>
              <a:gd name="connsiteY118" fmla="*/ 1122716 h 3388079"/>
              <a:gd name="connsiteX119" fmla="*/ 3431015 w 12188825"/>
              <a:gd name="connsiteY119" fmla="*/ 1235750 h 3388079"/>
              <a:gd name="connsiteX120" fmla="*/ 3646630 w 12188825"/>
              <a:gd name="connsiteY120" fmla="*/ 1285101 h 3388079"/>
              <a:gd name="connsiteX121" fmla="*/ 4451639 w 12188825"/>
              <a:gd name="connsiteY121" fmla="*/ 1374641 h 3388079"/>
              <a:gd name="connsiteX122" fmla="*/ 4617813 w 12188825"/>
              <a:gd name="connsiteY122" fmla="*/ 1373731 h 3388079"/>
              <a:gd name="connsiteX123" fmla="*/ 4617838 w 12188825"/>
              <a:gd name="connsiteY123" fmla="*/ 1373731 h 3388079"/>
              <a:gd name="connsiteX124" fmla="*/ 4617851 w 12188825"/>
              <a:gd name="connsiteY124" fmla="*/ 1373731 h 3388079"/>
              <a:gd name="connsiteX125" fmla="*/ 5201581 w 12188825"/>
              <a:gd name="connsiteY125" fmla="*/ 1396957 h 3388079"/>
              <a:gd name="connsiteX126" fmla="*/ 5909054 w 12188825"/>
              <a:gd name="connsiteY126" fmla="*/ 1660558 h 3388079"/>
              <a:gd name="connsiteX127" fmla="*/ 6223614 w 12188825"/>
              <a:gd name="connsiteY127" fmla="*/ 1885420 h 3388079"/>
              <a:gd name="connsiteX128" fmla="*/ 6223627 w 12188825"/>
              <a:gd name="connsiteY128" fmla="*/ 1885420 h 3388079"/>
              <a:gd name="connsiteX129" fmla="*/ 6223627 w 12188825"/>
              <a:gd name="connsiteY129" fmla="*/ 1885420 h 3388079"/>
              <a:gd name="connsiteX130" fmla="*/ 6543876 w 12188825"/>
              <a:gd name="connsiteY130" fmla="*/ 2113898 h 3388079"/>
              <a:gd name="connsiteX131" fmla="*/ 7047426 w 12188825"/>
              <a:gd name="connsiteY131" fmla="*/ 2358319 h 3388079"/>
              <a:gd name="connsiteX132" fmla="*/ 8290344 w 12188825"/>
              <a:gd name="connsiteY132" fmla="*/ 2600654 h 3388079"/>
              <a:gd name="connsiteX133" fmla="*/ 10714384 w 12188825"/>
              <a:gd name="connsiteY133" fmla="*/ 2110851 h 3388079"/>
              <a:gd name="connsiteX134" fmla="*/ 11743336 w 12188825"/>
              <a:gd name="connsiteY134" fmla="*/ 1247868 h 3388079"/>
              <a:gd name="connsiteX135" fmla="*/ 12188825 w 12188825"/>
              <a:gd name="connsiteY135" fmla="*/ 571097 h 3388079"/>
              <a:gd name="connsiteX136" fmla="*/ 12188825 w 12188825"/>
              <a:gd name="connsiteY136" fmla="*/ 606438 h 3388079"/>
              <a:gd name="connsiteX137" fmla="*/ 11968588 w 12188825"/>
              <a:gd name="connsiteY137" fmla="*/ 972822 h 3388079"/>
              <a:gd name="connsiteX138" fmla="*/ 11063733 w 12188825"/>
              <a:gd name="connsiteY138" fmla="*/ 1911806 h 3388079"/>
              <a:gd name="connsiteX139" fmla="*/ 8718616 w 12188825"/>
              <a:gd name="connsiteY139" fmla="*/ 2629026 h 3388079"/>
              <a:gd name="connsiteX140" fmla="*/ 6370261 w 12188825"/>
              <a:gd name="connsiteY140" fmla="*/ 2017657 h 3388079"/>
              <a:gd name="connsiteX141" fmla="*/ 6246811 w 12188825"/>
              <a:gd name="connsiteY141" fmla="*/ 1925525 h 3388079"/>
              <a:gd name="connsiteX142" fmla="*/ 6246786 w 12188825"/>
              <a:gd name="connsiteY142" fmla="*/ 1925512 h 3388079"/>
              <a:gd name="connsiteX143" fmla="*/ 6246786 w 12188825"/>
              <a:gd name="connsiteY143" fmla="*/ 1925499 h 3388079"/>
              <a:gd name="connsiteX144" fmla="*/ 5663703 w 12188825"/>
              <a:gd name="connsiteY144" fmla="*/ 1549410 h 3388079"/>
              <a:gd name="connsiteX145" fmla="*/ 4893877 w 12188825"/>
              <a:gd name="connsiteY145" fmla="*/ 1395326 h 3388079"/>
              <a:gd name="connsiteX146" fmla="*/ 4605370 w 12188825"/>
              <a:gd name="connsiteY146" fmla="*/ 1394555 h 3388079"/>
              <a:gd name="connsiteX147" fmla="*/ 4605357 w 12188825"/>
              <a:gd name="connsiteY147" fmla="*/ 1394555 h 3388079"/>
              <a:gd name="connsiteX148" fmla="*/ 4605345 w 12188825"/>
              <a:gd name="connsiteY148" fmla="*/ 1394555 h 3388079"/>
              <a:gd name="connsiteX149" fmla="*/ 4605332 w 12188825"/>
              <a:gd name="connsiteY149" fmla="*/ 1394555 h 3388079"/>
              <a:gd name="connsiteX150" fmla="*/ 4605332 w 12188825"/>
              <a:gd name="connsiteY150" fmla="*/ 1394555 h 3388079"/>
              <a:gd name="connsiteX151" fmla="*/ 4605319 w 12188825"/>
              <a:gd name="connsiteY151" fmla="*/ 1394555 h 3388079"/>
              <a:gd name="connsiteX152" fmla="*/ 4605307 w 12188825"/>
              <a:gd name="connsiteY152" fmla="*/ 1394555 h 3388079"/>
              <a:gd name="connsiteX153" fmla="*/ 4114516 w 12188825"/>
              <a:gd name="connsiteY153" fmla="*/ 1383403 h 3388079"/>
              <a:gd name="connsiteX154" fmla="*/ 3439496 w 12188825"/>
              <a:gd name="connsiteY154" fmla="*/ 1259903 h 3388079"/>
              <a:gd name="connsiteX155" fmla="*/ 3439496 w 12188825"/>
              <a:gd name="connsiteY155" fmla="*/ 1259903 h 3388079"/>
              <a:gd name="connsiteX156" fmla="*/ 3287440 w 12188825"/>
              <a:gd name="connsiteY156" fmla="*/ 1224851 h 3388079"/>
              <a:gd name="connsiteX157" fmla="*/ 2500055 w 12188825"/>
              <a:gd name="connsiteY157" fmla="*/ 1127891 h 3388079"/>
              <a:gd name="connsiteX158" fmla="*/ 1644615 w 12188825"/>
              <a:gd name="connsiteY158" fmla="*/ 1248123 h 3388079"/>
              <a:gd name="connsiteX159" fmla="*/ 1373731 w 12188825"/>
              <a:gd name="connsiteY159" fmla="*/ 1306607 h 3388079"/>
              <a:gd name="connsiteX160" fmla="*/ 1373719 w 12188825"/>
              <a:gd name="connsiteY160" fmla="*/ 1306607 h 3388079"/>
              <a:gd name="connsiteX161" fmla="*/ 1373706 w 12188825"/>
              <a:gd name="connsiteY161" fmla="*/ 1306607 h 3388079"/>
              <a:gd name="connsiteX162" fmla="*/ 1373706 w 12188825"/>
              <a:gd name="connsiteY162" fmla="*/ 1306607 h 3388079"/>
              <a:gd name="connsiteX163" fmla="*/ 1373693 w 12188825"/>
              <a:gd name="connsiteY163" fmla="*/ 1306620 h 3388079"/>
              <a:gd name="connsiteX164" fmla="*/ 101997 w 12188825"/>
              <a:gd name="connsiteY164" fmla="*/ 1502428 h 3388079"/>
              <a:gd name="connsiteX165" fmla="*/ 0 w 12188825"/>
              <a:gd name="connsiteY165" fmla="*/ 1503123 h 3388079"/>
              <a:gd name="connsiteX166" fmla="*/ 0 w 12188825"/>
              <a:gd name="connsiteY166" fmla="*/ 1682659 h 3388079"/>
              <a:gd name="connsiteX167" fmla="*/ 0 w 12188825"/>
              <a:gd name="connsiteY167" fmla="*/ 1662189 h 3388079"/>
              <a:gd name="connsiteX168" fmla="*/ 972352 w 12188825"/>
              <a:gd name="connsiteY168" fmla="*/ 1517638 h 3388079"/>
              <a:gd name="connsiteX169" fmla="*/ 972360 w 12188825"/>
              <a:gd name="connsiteY169" fmla="*/ 1517638 h 3388079"/>
              <a:gd name="connsiteX170" fmla="*/ 972380 w 12188825"/>
              <a:gd name="connsiteY170" fmla="*/ 1517638 h 3388079"/>
              <a:gd name="connsiteX171" fmla="*/ 1298884 w 12188825"/>
              <a:gd name="connsiteY171" fmla="*/ 1459238 h 3388079"/>
              <a:gd name="connsiteX172" fmla="*/ 2842815 w 12188825"/>
              <a:gd name="connsiteY172" fmla="*/ 1411471 h 3388079"/>
              <a:gd name="connsiteX173" fmla="*/ 3324312 w 12188825"/>
              <a:gd name="connsiteY173" fmla="*/ 1569513 h 3388079"/>
              <a:gd name="connsiteX174" fmla="*/ 3324324 w 12188825"/>
              <a:gd name="connsiteY174" fmla="*/ 1569513 h 3388079"/>
              <a:gd name="connsiteX175" fmla="*/ 3324350 w 12188825"/>
              <a:gd name="connsiteY175" fmla="*/ 1569526 h 3388079"/>
              <a:gd name="connsiteX176" fmla="*/ 3561384 w 12188825"/>
              <a:gd name="connsiteY176" fmla="*/ 1656057 h 3388079"/>
              <a:gd name="connsiteX177" fmla="*/ 4352185 w 12188825"/>
              <a:gd name="connsiteY177" fmla="*/ 1792883 h 3388079"/>
              <a:gd name="connsiteX178" fmla="*/ 4843992 w 12188825"/>
              <a:gd name="connsiteY178" fmla="*/ 1726670 h 3388079"/>
              <a:gd name="connsiteX179" fmla="*/ 5752021 w 12188825"/>
              <a:gd name="connsiteY179" fmla="*/ 1702079 h 3388079"/>
              <a:gd name="connsiteX180" fmla="*/ 6481179 w 12188825"/>
              <a:gd name="connsiteY180" fmla="*/ 2120245 h 3388079"/>
              <a:gd name="connsiteX181" fmla="*/ 6981455 w 12188825"/>
              <a:gd name="connsiteY181" fmla="*/ 2449136 h 3388079"/>
              <a:gd name="connsiteX182" fmla="*/ 8197963 w 12188825"/>
              <a:gd name="connsiteY182" fmla="*/ 2776460 h 3388079"/>
              <a:gd name="connsiteX183" fmla="*/ 10674148 w 12188825"/>
              <a:gd name="connsiteY183" fmla="*/ 2270953 h 3388079"/>
              <a:gd name="connsiteX184" fmla="*/ 12188825 w 12188825"/>
              <a:gd name="connsiteY184" fmla="*/ 707899 h 3388079"/>
              <a:gd name="connsiteX185" fmla="*/ 12188825 w 12188825"/>
              <a:gd name="connsiteY185" fmla="*/ 734219 h 3388079"/>
              <a:gd name="connsiteX186" fmla="*/ 11025656 w 12188825"/>
              <a:gd name="connsiteY186" fmla="*/ 2060252 h 3388079"/>
              <a:gd name="connsiteX187" fmla="*/ 9889149 w 12188825"/>
              <a:gd name="connsiteY187" fmla="*/ 2644754 h 3388079"/>
              <a:gd name="connsiteX188" fmla="*/ 8632532 w 12188825"/>
              <a:gd name="connsiteY188" fmla="*/ 2819548 h 3388079"/>
              <a:gd name="connsiteX189" fmla="*/ 7377592 w 12188825"/>
              <a:gd name="connsiteY189" fmla="*/ 2630556 h 3388079"/>
              <a:gd name="connsiteX190" fmla="*/ 6820892 w 12188825"/>
              <a:gd name="connsiteY190" fmla="*/ 2386842 h 3388079"/>
              <a:gd name="connsiteX191" fmla="*/ 6441210 w 12188825"/>
              <a:gd name="connsiteY191" fmla="*/ 2123001 h 3388079"/>
              <a:gd name="connsiteX192" fmla="*/ 6441197 w 12188825"/>
              <a:gd name="connsiteY192" fmla="*/ 2122988 h 3388079"/>
              <a:gd name="connsiteX193" fmla="*/ 6441197 w 12188825"/>
              <a:gd name="connsiteY193" fmla="*/ 2122988 h 3388079"/>
              <a:gd name="connsiteX194" fmla="*/ 6235892 w 12188825"/>
              <a:gd name="connsiteY194" fmla="*/ 1971483 h 3388079"/>
              <a:gd name="connsiteX195" fmla="*/ 5481036 w 12188825"/>
              <a:gd name="connsiteY195" fmla="*/ 1679801 h 3388079"/>
              <a:gd name="connsiteX196" fmla="*/ 4852651 w 12188825"/>
              <a:gd name="connsiteY196" fmla="*/ 1745534 h 3388079"/>
              <a:gd name="connsiteX197" fmla="*/ 4852651 w 12188825"/>
              <a:gd name="connsiteY197" fmla="*/ 1745534 h 3388079"/>
              <a:gd name="connsiteX198" fmla="*/ 4751496 w 12188825"/>
              <a:gd name="connsiteY198" fmla="*/ 1763917 h 3388079"/>
              <a:gd name="connsiteX199" fmla="*/ 4020332 w 12188825"/>
              <a:gd name="connsiteY199" fmla="*/ 1797852 h 3388079"/>
              <a:gd name="connsiteX200" fmla="*/ 3308301 w 12188825"/>
              <a:gd name="connsiteY200" fmla="*/ 1586936 h 3388079"/>
              <a:gd name="connsiteX201" fmla="*/ 3308276 w 12188825"/>
              <a:gd name="connsiteY201" fmla="*/ 1586936 h 3388079"/>
              <a:gd name="connsiteX202" fmla="*/ 3290424 w 12188825"/>
              <a:gd name="connsiteY202" fmla="*/ 1580311 h 3388079"/>
              <a:gd name="connsiteX203" fmla="*/ 3271646 w 12188825"/>
              <a:gd name="connsiteY203" fmla="*/ 1573344 h 3388079"/>
              <a:gd name="connsiteX204" fmla="*/ 2486482 w 12188825"/>
              <a:gd name="connsiteY204" fmla="*/ 1380622 h 3388079"/>
              <a:gd name="connsiteX205" fmla="*/ 1655788 w 12188825"/>
              <a:gd name="connsiteY205" fmla="*/ 1424089 h 3388079"/>
              <a:gd name="connsiteX206" fmla="*/ 998293 w 12188825"/>
              <a:gd name="connsiteY206" fmla="*/ 1533922 h 3388079"/>
              <a:gd name="connsiteX207" fmla="*/ 998280 w 12188825"/>
              <a:gd name="connsiteY207" fmla="*/ 1533935 h 3388079"/>
              <a:gd name="connsiteX208" fmla="*/ 998277 w 12188825"/>
              <a:gd name="connsiteY208" fmla="*/ 1533935 h 3388079"/>
              <a:gd name="connsiteX209" fmla="*/ 113653 w 12188825"/>
              <a:gd name="connsiteY209" fmla="*/ 1671823 h 3388079"/>
              <a:gd name="connsiteX210" fmla="*/ 0 w 12188825"/>
              <a:gd name="connsiteY210" fmla="*/ 1682659 h 3388079"/>
              <a:gd name="connsiteX211" fmla="*/ 0 w 12188825"/>
              <a:gd name="connsiteY211" fmla="*/ 1870551 h 3388079"/>
              <a:gd name="connsiteX212" fmla="*/ 0 w 12188825"/>
              <a:gd name="connsiteY212" fmla="*/ 1849829 h 3388079"/>
              <a:gd name="connsiteX213" fmla="*/ 404746 w 12188825"/>
              <a:gd name="connsiteY213" fmla="*/ 1771971 h 3388079"/>
              <a:gd name="connsiteX214" fmla="*/ 404754 w 12188825"/>
              <a:gd name="connsiteY214" fmla="*/ 1771971 h 3388079"/>
              <a:gd name="connsiteX215" fmla="*/ 1323389 w 12188825"/>
              <a:gd name="connsiteY215" fmla="*/ 1610098 h 3388079"/>
              <a:gd name="connsiteX216" fmla="*/ 2813994 w 12188825"/>
              <a:gd name="connsiteY216" fmla="*/ 1666943 h 3388079"/>
              <a:gd name="connsiteX217" fmla="*/ 3367087 w 12188825"/>
              <a:gd name="connsiteY217" fmla="*/ 1917382 h 3388079"/>
              <a:gd name="connsiteX218" fmla="*/ 4285070 w 12188825"/>
              <a:gd name="connsiteY218" fmla="*/ 2228409 h 3388079"/>
              <a:gd name="connsiteX219" fmla="*/ 5015295 w 12188825"/>
              <a:gd name="connsiteY219" fmla="*/ 2060227 h 3388079"/>
              <a:gd name="connsiteX220" fmla="*/ 5015295 w 12188825"/>
              <a:gd name="connsiteY220" fmla="*/ 2060227 h 3388079"/>
              <a:gd name="connsiteX221" fmla="*/ 5605971 w 12188825"/>
              <a:gd name="connsiteY221" fmla="*/ 1899416 h 3388079"/>
              <a:gd name="connsiteX222" fmla="*/ 6237974 w 12188825"/>
              <a:gd name="connsiteY222" fmla="*/ 2025508 h 3388079"/>
              <a:gd name="connsiteX223" fmla="*/ 6646668 w 12188825"/>
              <a:gd name="connsiteY223" fmla="*/ 2306013 h 3388079"/>
              <a:gd name="connsiteX224" fmla="*/ 6646681 w 12188825"/>
              <a:gd name="connsiteY224" fmla="*/ 2306026 h 3388079"/>
              <a:gd name="connsiteX225" fmla="*/ 6860417 w 12188825"/>
              <a:gd name="connsiteY225" fmla="*/ 2464763 h 3388079"/>
              <a:gd name="connsiteX226" fmla="*/ 8061283 w 12188825"/>
              <a:gd name="connsiteY226" fmla="*/ 2935197 h 3388079"/>
              <a:gd name="connsiteX227" fmla="*/ 10597727 w 12188825"/>
              <a:gd name="connsiteY227" fmla="*/ 2454181 h 3388079"/>
              <a:gd name="connsiteX228" fmla="*/ 12188825 w 12188825"/>
              <a:gd name="connsiteY228" fmla="*/ 847281 h 3388079"/>
              <a:gd name="connsiteX229" fmla="*/ 12188825 w 12188825"/>
              <a:gd name="connsiteY229" fmla="*/ 876995 h 3388079"/>
              <a:gd name="connsiteX230" fmla="*/ 10979084 w 12188825"/>
              <a:gd name="connsiteY230" fmla="*/ 2216094 h 3388079"/>
              <a:gd name="connsiteX231" fmla="*/ 9802647 w 12188825"/>
              <a:gd name="connsiteY231" fmla="*/ 2847414 h 3388079"/>
              <a:gd name="connsiteX232" fmla="*/ 8511520 w 12188825"/>
              <a:gd name="connsiteY232" fmla="*/ 3005127 h 3388079"/>
              <a:gd name="connsiteX233" fmla="*/ 7265581 w 12188825"/>
              <a:gd name="connsiteY233" fmla="*/ 2717390 h 3388079"/>
              <a:gd name="connsiteX234" fmla="*/ 6717782 w 12188825"/>
              <a:gd name="connsiteY234" fmla="*/ 2383606 h 3388079"/>
              <a:gd name="connsiteX235" fmla="*/ 6657003 w 12188825"/>
              <a:gd name="connsiteY235" fmla="*/ 2337103 h 3388079"/>
              <a:gd name="connsiteX236" fmla="*/ 6035094 w 12188825"/>
              <a:gd name="connsiteY236" fmla="*/ 1959484 h 3388079"/>
              <a:gd name="connsiteX237" fmla="*/ 5028360 w 12188825"/>
              <a:gd name="connsiteY237" fmla="*/ 2081505 h 3388079"/>
              <a:gd name="connsiteX238" fmla="*/ 4688406 w 12188825"/>
              <a:gd name="connsiteY238" fmla="*/ 2191047 h 3388079"/>
              <a:gd name="connsiteX239" fmla="*/ 3983435 w 12188825"/>
              <a:gd name="connsiteY239" fmla="*/ 2208103 h 3388079"/>
              <a:gd name="connsiteX240" fmla="*/ 3300531 w 12188825"/>
              <a:gd name="connsiteY240" fmla="*/ 1910074 h 3388079"/>
              <a:gd name="connsiteX241" fmla="*/ 3280013 w 12188825"/>
              <a:gd name="connsiteY241" fmla="*/ 1899163 h 3388079"/>
              <a:gd name="connsiteX242" fmla="*/ 3270427 w 12188825"/>
              <a:gd name="connsiteY242" fmla="*/ 1894055 h 3388079"/>
              <a:gd name="connsiteX243" fmla="*/ 2533803 w 12188825"/>
              <a:gd name="connsiteY243" fmla="*/ 1619328 h 3388079"/>
              <a:gd name="connsiteX244" fmla="*/ 1741224 w 12188825"/>
              <a:gd name="connsiteY244" fmla="*/ 1586645 h 3388079"/>
              <a:gd name="connsiteX245" fmla="*/ 394018 w 12188825"/>
              <a:gd name="connsiteY245" fmla="*/ 1794413 h 3388079"/>
              <a:gd name="connsiteX246" fmla="*/ 170421 w 12188825"/>
              <a:gd name="connsiteY246" fmla="*/ 1838222 h 3388079"/>
              <a:gd name="connsiteX247" fmla="*/ 0 w 12188825"/>
              <a:gd name="connsiteY247" fmla="*/ 1870551 h 3388079"/>
              <a:gd name="connsiteX248" fmla="*/ 0 w 12188825"/>
              <a:gd name="connsiteY248" fmla="*/ 2065714 h 3388079"/>
              <a:gd name="connsiteX249" fmla="*/ 0 w 12188825"/>
              <a:gd name="connsiteY249" fmla="*/ 2044890 h 3388079"/>
              <a:gd name="connsiteX250" fmla="*/ 1377337 w 12188825"/>
              <a:gd name="connsiteY250" fmla="*/ 1754056 h 3388079"/>
              <a:gd name="connsiteX251" fmla="*/ 2855969 w 12188825"/>
              <a:gd name="connsiteY251" fmla="*/ 1921592 h 3388079"/>
              <a:gd name="connsiteX252" fmla="*/ 3398498 w 12188825"/>
              <a:gd name="connsiteY252" fmla="*/ 2247020 h 3388079"/>
              <a:gd name="connsiteX253" fmla="*/ 4282595 w 12188825"/>
              <a:gd name="connsiteY253" fmla="*/ 2660937 h 3388079"/>
              <a:gd name="connsiteX254" fmla="*/ 5189443 w 12188825"/>
              <a:gd name="connsiteY254" fmla="*/ 2382493 h 3388079"/>
              <a:gd name="connsiteX255" fmla="*/ 5189443 w 12188825"/>
              <a:gd name="connsiteY255" fmla="*/ 2382480 h 3388079"/>
              <a:gd name="connsiteX256" fmla="*/ 5508943 w 12188825"/>
              <a:gd name="connsiteY256" fmla="*/ 2225741 h 3388079"/>
              <a:gd name="connsiteX257" fmla="*/ 6105840 w 12188825"/>
              <a:gd name="connsiteY257" fmla="*/ 2114720 h 3388079"/>
              <a:gd name="connsiteX258" fmla="*/ 6743213 w 12188825"/>
              <a:gd name="connsiteY258" fmla="*/ 2427845 h 3388079"/>
              <a:gd name="connsiteX259" fmla="*/ 6828015 w 12188825"/>
              <a:gd name="connsiteY259" fmla="*/ 2491959 h 3388079"/>
              <a:gd name="connsiteX260" fmla="*/ 6828015 w 12188825"/>
              <a:gd name="connsiteY260" fmla="*/ 2491972 h 3388079"/>
              <a:gd name="connsiteX261" fmla="*/ 7348160 w 12188825"/>
              <a:gd name="connsiteY261" fmla="*/ 2843583 h 3388079"/>
              <a:gd name="connsiteX262" fmla="*/ 7989102 w 12188825"/>
              <a:gd name="connsiteY262" fmla="*/ 3085716 h 3388079"/>
              <a:gd name="connsiteX263" fmla="*/ 9368065 w 12188825"/>
              <a:gd name="connsiteY263" fmla="*/ 3119575 h 3388079"/>
              <a:gd name="connsiteX264" fmla="*/ 10612848 w 12188825"/>
              <a:gd name="connsiteY264" fmla="*/ 2579008 h 3388079"/>
              <a:gd name="connsiteX265" fmla="*/ 11762915 w 12188825"/>
              <a:gd name="connsiteY265" fmla="*/ 1561042 h 3388079"/>
              <a:gd name="connsiteX266" fmla="*/ 12188825 w 12188825"/>
              <a:gd name="connsiteY266" fmla="*/ 974856 h 3388079"/>
              <a:gd name="connsiteX267" fmla="*/ 12188825 w 12188825"/>
              <a:gd name="connsiteY267" fmla="*/ 1016353 h 3388079"/>
              <a:gd name="connsiteX268" fmla="*/ 11019574 w 12188825"/>
              <a:gd name="connsiteY268" fmla="*/ 2302764 h 3388079"/>
              <a:gd name="connsiteX269" fmla="*/ 9826262 w 12188825"/>
              <a:gd name="connsiteY269" fmla="*/ 3014559 h 3388079"/>
              <a:gd name="connsiteX270" fmla="*/ 8483829 w 12188825"/>
              <a:gd name="connsiteY270" fmla="*/ 3187343 h 3388079"/>
              <a:gd name="connsiteX271" fmla="*/ 7203913 w 12188825"/>
              <a:gd name="connsiteY271" fmla="*/ 2784551 h 3388079"/>
              <a:gd name="connsiteX272" fmla="*/ 6856620 w 12188825"/>
              <a:gd name="connsiteY272" fmla="*/ 2540472 h 3388079"/>
              <a:gd name="connsiteX273" fmla="*/ 6856620 w 12188825"/>
              <a:gd name="connsiteY273" fmla="*/ 2540472 h 3388079"/>
              <a:gd name="connsiteX274" fmla="*/ 5884892 w 12188825"/>
              <a:gd name="connsiteY274" fmla="*/ 2134620 h 3388079"/>
              <a:gd name="connsiteX275" fmla="*/ 5186599 w 12188825"/>
              <a:gd name="connsiteY275" fmla="*/ 2404846 h 3388079"/>
              <a:gd name="connsiteX276" fmla="*/ 5186599 w 12188825"/>
              <a:gd name="connsiteY276" fmla="*/ 2404846 h 3388079"/>
              <a:gd name="connsiteX277" fmla="*/ 4675659 w 12188825"/>
              <a:gd name="connsiteY277" fmla="*/ 2634652 h 3388079"/>
              <a:gd name="connsiteX278" fmla="*/ 4008486 w 12188825"/>
              <a:gd name="connsiteY278" fmla="*/ 2620024 h 3388079"/>
              <a:gd name="connsiteX279" fmla="*/ 3354098 w 12188825"/>
              <a:gd name="connsiteY279" fmla="*/ 2240597 h 3388079"/>
              <a:gd name="connsiteX280" fmla="*/ 3354098 w 12188825"/>
              <a:gd name="connsiteY280" fmla="*/ 2240597 h 3388079"/>
              <a:gd name="connsiteX281" fmla="*/ 3328349 w 12188825"/>
              <a:gd name="connsiteY281" fmla="*/ 2222491 h 3388079"/>
              <a:gd name="connsiteX282" fmla="*/ 2614909 w 12188825"/>
              <a:gd name="connsiteY282" fmla="*/ 1856290 h 3388079"/>
              <a:gd name="connsiteX283" fmla="*/ 1807679 w 12188825"/>
              <a:gd name="connsiteY283" fmla="*/ 1750263 h 3388079"/>
              <a:gd name="connsiteX284" fmla="*/ 201180 w 12188825"/>
              <a:gd name="connsiteY284" fmla="*/ 2008313 h 3388079"/>
              <a:gd name="connsiteX285" fmla="*/ 0 w 12188825"/>
              <a:gd name="connsiteY285" fmla="*/ 2065714 h 3388079"/>
              <a:gd name="connsiteX286" fmla="*/ 0 w 12188825"/>
              <a:gd name="connsiteY286" fmla="*/ 2268260 h 3388079"/>
              <a:gd name="connsiteX287" fmla="*/ 0 w 12188825"/>
              <a:gd name="connsiteY287" fmla="*/ 2247032 h 3388079"/>
              <a:gd name="connsiteX288" fmla="*/ 2663538 w 12188825"/>
              <a:gd name="connsiteY288" fmla="*/ 2055814 h 3388079"/>
              <a:gd name="connsiteX289" fmla="*/ 3264256 w 12188825"/>
              <a:gd name="connsiteY289" fmla="*/ 2406616 h 3388079"/>
              <a:gd name="connsiteX290" fmla="*/ 3447724 w 12188825"/>
              <a:gd name="connsiteY290" fmla="*/ 2564709 h 3388079"/>
              <a:gd name="connsiteX291" fmla="*/ 3447762 w 12188825"/>
              <a:gd name="connsiteY291" fmla="*/ 2564734 h 3388079"/>
              <a:gd name="connsiteX292" fmla="*/ 3447774 w 12188825"/>
              <a:gd name="connsiteY292" fmla="*/ 2564747 h 3388079"/>
              <a:gd name="connsiteX293" fmla="*/ 3919698 w 12188825"/>
              <a:gd name="connsiteY293" fmla="*/ 2934426 h 3388079"/>
              <a:gd name="connsiteX294" fmla="*/ 4640210 w 12188825"/>
              <a:gd name="connsiteY294" fmla="*/ 3076284 h 3388079"/>
              <a:gd name="connsiteX295" fmla="*/ 5239532 w 12188825"/>
              <a:gd name="connsiteY295" fmla="*/ 2772540 h 3388079"/>
              <a:gd name="connsiteX296" fmla="*/ 5321565 w 12188825"/>
              <a:gd name="connsiteY296" fmla="*/ 2716846 h 3388079"/>
              <a:gd name="connsiteX297" fmla="*/ 6409684 w 12188825"/>
              <a:gd name="connsiteY297" fmla="*/ 2336421 h 3388079"/>
              <a:gd name="connsiteX298" fmla="*/ 7054829 w 12188825"/>
              <a:gd name="connsiteY298" fmla="*/ 2716568 h 3388079"/>
              <a:gd name="connsiteX299" fmla="*/ 7074216 w 12188825"/>
              <a:gd name="connsiteY299" fmla="*/ 2731778 h 3388079"/>
              <a:gd name="connsiteX300" fmla="*/ 7755699 w 12188825"/>
              <a:gd name="connsiteY300" fmla="*/ 3150601 h 3388079"/>
              <a:gd name="connsiteX301" fmla="*/ 9254493 w 12188825"/>
              <a:gd name="connsiteY301" fmla="*/ 3330023 h 3388079"/>
              <a:gd name="connsiteX302" fmla="*/ 10608759 w 12188825"/>
              <a:gd name="connsiteY302" fmla="*/ 2711486 h 3388079"/>
              <a:gd name="connsiteX303" fmla="*/ 11780562 w 12188825"/>
              <a:gd name="connsiteY303" fmla="*/ 1651278 h 3388079"/>
              <a:gd name="connsiteX304" fmla="*/ 12188825 w 12188825"/>
              <a:gd name="connsiteY304" fmla="*/ 1104588 h 3388079"/>
              <a:gd name="connsiteX305" fmla="*/ 12188825 w 12188825"/>
              <a:gd name="connsiteY305" fmla="*/ 1133215 h 3388079"/>
              <a:gd name="connsiteX306" fmla="*/ 12106144 w 12188825"/>
              <a:gd name="connsiteY306" fmla="*/ 1257994 h 3388079"/>
              <a:gd name="connsiteX307" fmla="*/ 11012006 w 12188825"/>
              <a:gd name="connsiteY307" fmla="*/ 2425266 h 3388079"/>
              <a:gd name="connsiteX308" fmla="*/ 9764341 w 12188825"/>
              <a:gd name="connsiteY308" fmla="*/ 3212390 h 3388079"/>
              <a:gd name="connsiteX309" fmla="*/ 8288706 w 12188825"/>
              <a:gd name="connsiteY309" fmla="*/ 3337002 h 3388079"/>
              <a:gd name="connsiteX310" fmla="*/ 7588191 w 12188825"/>
              <a:gd name="connsiteY310" fmla="*/ 3093378 h 3388079"/>
              <a:gd name="connsiteX311" fmla="*/ 6979588 w 12188825"/>
              <a:gd name="connsiteY311" fmla="*/ 2681445 h 3388079"/>
              <a:gd name="connsiteX312" fmla="*/ 6978864 w 12188825"/>
              <a:gd name="connsiteY312" fmla="*/ 2680889 h 3388079"/>
              <a:gd name="connsiteX313" fmla="*/ 6934972 w 12188825"/>
              <a:gd name="connsiteY313" fmla="*/ 2647384 h 3388079"/>
              <a:gd name="connsiteX314" fmla="*/ 6187949 w 12188825"/>
              <a:gd name="connsiteY314" fmla="*/ 2334726 h 3388079"/>
              <a:gd name="connsiteX315" fmla="*/ 5562764 w 12188825"/>
              <a:gd name="connsiteY315" fmla="*/ 2578225 h 3388079"/>
              <a:gd name="connsiteX316" fmla="*/ 5348114 w 12188825"/>
              <a:gd name="connsiteY316" fmla="*/ 2721575 h 3388079"/>
              <a:gd name="connsiteX317" fmla="*/ 5348063 w 12188825"/>
              <a:gd name="connsiteY317" fmla="*/ 2721613 h 3388079"/>
              <a:gd name="connsiteX318" fmla="*/ 4391786 w 12188825"/>
              <a:gd name="connsiteY318" fmla="*/ 3119929 h 3388079"/>
              <a:gd name="connsiteX319" fmla="*/ 3473168 w 12188825"/>
              <a:gd name="connsiteY319" fmla="*/ 2607519 h 3388079"/>
              <a:gd name="connsiteX320" fmla="*/ 3093372 w 12188825"/>
              <a:gd name="connsiteY320" fmla="*/ 2301866 h 3388079"/>
              <a:gd name="connsiteX321" fmla="*/ 1687695 w 12188825"/>
              <a:gd name="connsiteY321" fmla="*/ 1907761 h 3388079"/>
              <a:gd name="connsiteX322" fmla="*/ 201907 w 12188825"/>
              <a:gd name="connsiteY322" fmla="*/ 2190478 h 3388079"/>
              <a:gd name="connsiteX323" fmla="*/ 0 w 12188825"/>
              <a:gd name="connsiteY323" fmla="*/ 2268260 h 338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</a:cxnLst>
            <a:rect l="l" t="t" r="r" b="b"/>
            <a:pathLst>
              <a:path w="12188825" h="3388079">
                <a:moveTo>
                  <a:pt x="0" y="1005224"/>
                </a:moveTo>
                <a:lnTo>
                  <a:pt x="0" y="982319"/>
                </a:lnTo>
                <a:cubicBezTo>
                  <a:pt x="430281" y="1090043"/>
                  <a:pt x="894717" y="959752"/>
                  <a:pt x="1314870" y="770839"/>
                </a:cubicBezTo>
                <a:cubicBezTo>
                  <a:pt x="1495734" y="689526"/>
                  <a:pt x="1673881" y="595031"/>
                  <a:pt x="1852041" y="500528"/>
                </a:cubicBezTo>
                <a:lnTo>
                  <a:pt x="1852041" y="500527"/>
                </a:lnTo>
                <a:cubicBezTo>
                  <a:pt x="2204971" y="313328"/>
                  <a:pt x="2557952" y="126102"/>
                  <a:pt x="2932174" y="41239"/>
                </a:cubicBezTo>
                <a:cubicBezTo>
                  <a:pt x="3456840" y="-77765"/>
                  <a:pt x="3956074" y="70409"/>
                  <a:pt x="4420455" y="362048"/>
                </a:cubicBezTo>
                <a:cubicBezTo>
                  <a:pt x="4694514" y="534165"/>
                  <a:pt x="4955748" y="745426"/>
                  <a:pt x="5217363" y="956991"/>
                </a:cubicBezTo>
                <a:lnTo>
                  <a:pt x="5217376" y="957001"/>
                </a:lnTo>
                <a:cubicBezTo>
                  <a:pt x="5399053" y="1103916"/>
                  <a:pt x="5580895" y="1250974"/>
                  <a:pt x="5767346" y="1385173"/>
                </a:cubicBezTo>
                <a:cubicBezTo>
                  <a:pt x="6110106" y="1631921"/>
                  <a:pt x="6478081" y="1777597"/>
                  <a:pt x="6865381" y="1870804"/>
                </a:cubicBezTo>
                <a:cubicBezTo>
                  <a:pt x="7298402" y="1974935"/>
                  <a:pt x="7740856" y="2021715"/>
                  <a:pt x="8183247" y="2036508"/>
                </a:cubicBezTo>
                <a:cubicBezTo>
                  <a:pt x="8625651" y="2051301"/>
                  <a:pt x="9087632" y="2031703"/>
                  <a:pt x="9538860" y="1972065"/>
                </a:cubicBezTo>
                <a:cubicBezTo>
                  <a:pt x="9922148" y="1921087"/>
                  <a:pt x="10305385" y="1841965"/>
                  <a:pt x="10677499" y="1694960"/>
                </a:cubicBezTo>
                <a:cubicBezTo>
                  <a:pt x="11044218" y="1549992"/>
                  <a:pt x="11399408" y="1339202"/>
                  <a:pt x="11684183" y="986766"/>
                </a:cubicBezTo>
                <a:cubicBezTo>
                  <a:pt x="11889932" y="732115"/>
                  <a:pt x="12044006" y="448165"/>
                  <a:pt x="12188825" y="155924"/>
                </a:cubicBezTo>
                <a:lnTo>
                  <a:pt x="12188825" y="195017"/>
                </a:lnTo>
                <a:cubicBezTo>
                  <a:pt x="12089270" y="391132"/>
                  <a:pt x="11984574" y="582385"/>
                  <a:pt x="11868259" y="761239"/>
                </a:cubicBezTo>
                <a:cubicBezTo>
                  <a:pt x="11639540" y="1112846"/>
                  <a:pt x="11358309" y="1373086"/>
                  <a:pt x="11036093" y="1549752"/>
                </a:cubicBezTo>
                <a:cubicBezTo>
                  <a:pt x="10668967" y="1750996"/>
                  <a:pt x="10279090" y="1863711"/>
                  <a:pt x="9890533" y="1936549"/>
                </a:cubicBezTo>
                <a:cubicBezTo>
                  <a:pt x="9457182" y="2017973"/>
                  <a:pt x="9020276" y="2054322"/>
                  <a:pt x="8585263" y="2060909"/>
                </a:cubicBezTo>
                <a:cubicBezTo>
                  <a:pt x="8126582" y="2067535"/>
                  <a:pt x="7667495" y="2040073"/>
                  <a:pt x="7214883" y="1963025"/>
                </a:cubicBezTo>
                <a:cubicBezTo>
                  <a:pt x="6829538" y="1897418"/>
                  <a:pt x="6440448" y="1799913"/>
                  <a:pt x="6081995" y="1610086"/>
                </a:cubicBezTo>
                <a:cubicBezTo>
                  <a:pt x="5772133" y="1445912"/>
                  <a:pt x="5487232" y="1210150"/>
                  <a:pt x="5203791" y="975607"/>
                </a:cubicBezTo>
                <a:lnTo>
                  <a:pt x="5203791" y="975602"/>
                </a:lnTo>
                <a:lnTo>
                  <a:pt x="5203791" y="975597"/>
                </a:lnTo>
                <a:lnTo>
                  <a:pt x="5203778" y="975593"/>
                </a:lnTo>
                <a:cubicBezTo>
                  <a:pt x="5077585" y="871169"/>
                  <a:pt x="4951685" y="766987"/>
                  <a:pt x="4824007" y="669470"/>
                </a:cubicBezTo>
                <a:cubicBezTo>
                  <a:pt x="4367218" y="320335"/>
                  <a:pt x="3870282" y="17317"/>
                  <a:pt x="3322509" y="16490"/>
                </a:cubicBezTo>
                <a:cubicBezTo>
                  <a:pt x="2804801" y="15641"/>
                  <a:pt x="2315229" y="274915"/>
                  <a:pt x="1826800" y="533579"/>
                </a:cubicBezTo>
                <a:cubicBezTo>
                  <a:pt x="1237742" y="845536"/>
                  <a:pt x="650361" y="1156606"/>
                  <a:pt x="17343" y="1009413"/>
                </a:cubicBezTo>
                <a:cubicBezTo>
                  <a:pt x="11552" y="1008060"/>
                  <a:pt x="5771" y="1006664"/>
                  <a:pt x="0" y="1005224"/>
                </a:cubicBezTo>
                <a:close/>
                <a:moveTo>
                  <a:pt x="0" y="1163985"/>
                </a:moveTo>
                <a:lnTo>
                  <a:pt x="0" y="1142920"/>
                </a:lnTo>
                <a:cubicBezTo>
                  <a:pt x="427759" y="1221807"/>
                  <a:pt x="879410" y="1109953"/>
                  <a:pt x="1298859" y="962935"/>
                </a:cubicBezTo>
                <a:cubicBezTo>
                  <a:pt x="1453429" y="908707"/>
                  <a:pt x="1606906" y="847935"/>
                  <a:pt x="1760295" y="787195"/>
                </a:cubicBezTo>
                <a:cubicBezTo>
                  <a:pt x="2154324" y="631167"/>
                  <a:pt x="2547795" y="475359"/>
                  <a:pt x="2957809" y="431306"/>
                </a:cubicBezTo>
                <a:cubicBezTo>
                  <a:pt x="3504097" y="372942"/>
                  <a:pt x="4060149" y="495313"/>
                  <a:pt x="4572752" y="709094"/>
                </a:cubicBezTo>
                <a:cubicBezTo>
                  <a:pt x="4823842" y="813698"/>
                  <a:pt x="5066819" y="946565"/>
                  <a:pt x="5301149" y="1101053"/>
                </a:cubicBezTo>
                <a:cubicBezTo>
                  <a:pt x="5447034" y="1197174"/>
                  <a:pt x="5588335" y="1303649"/>
                  <a:pt x="5729637" y="1410131"/>
                </a:cubicBezTo>
                <a:lnTo>
                  <a:pt x="5729649" y="1410144"/>
                </a:lnTo>
                <a:lnTo>
                  <a:pt x="5729662" y="1410144"/>
                </a:lnTo>
                <a:cubicBezTo>
                  <a:pt x="5836695" y="1490808"/>
                  <a:pt x="5943728" y="1571460"/>
                  <a:pt x="6052755" y="1647611"/>
                </a:cubicBezTo>
                <a:cubicBezTo>
                  <a:pt x="6379517" y="1875824"/>
                  <a:pt x="6744267" y="2000765"/>
                  <a:pt x="7110669" y="2084818"/>
                </a:cubicBezTo>
                <a:cubicBezTo>
                  <a:pt x="7527222" y="2180478"/>
                  <a:pt x="7952447" y="2221834"/>
                  <a:pt x="8377519" y="2229129"/>
                </a:cubicBezTo>
                <a:cubicBezTo>
                  <a:pt x="8803899" y="2236513"/>
                  <a:pt x="9232286" y="2208950"/>
                  <a:pt x="9657790" y="2137718"/>
                </a:cubicBezTo>
                <a:cubicBezTo>
                  <a:pt x="10036990" y="2074286"/>
                  <a:pt x="10413434" y="1972773"/>
                  <a:pt x="10776267" y="1797991"/>
                </a:cubicBezTo>
                <a:cubicBezTo>
                  <a:pt x="11139101" y="1623209"/>
                  <a:pt x="11457775" y="1386855"/>
                  <a:pt x="11730030" y="1040117"/>
                </a:cubicBezTo>
                <a:cubicBezTo>
                  <a:pt x="11908203" y="813206"/>
                  <a:pt x="12055345" y="559354"/>
                  <a:pt x="12188825" y="293936"/>
                </a:cubicBezTo>
                <a:lnTo>
                  <a:pt x="12188825" y="331738"/>
                </a:lnTo>
                <a:cubicBezTo>
                  <a:pt x="12102716" y="500307"/>
                  <a:pt x="12010932" y="663649"/>
                  <a:pt x="11910196" y="817784"/>
                </a:cubicBezTo>
                <a:cubicBezTo>
                  <a:pt x="11682176" y="1167009"/>
                  <a:pt x="11405922" y="1445684"/>
                  <a:pt x="11092554" y="1645234"/>
                </a:cubicBezTo>
                <a:cubicBezTo>
                  <a:pt x="10370443" y="2105224"/>
                  <a:pt x="9543812" y="2219545"/>
                  <a:pt x="8764235" y="2246868"/>
                </a:cubicBezTo>
                <a:cubicBezTo>
                  <a:pt x="8328853" y="2262128"/>
                  <a:pt x="7892924" y="2241532"/>
                  <a:pt x="7462774" y="2173751"/>
                </a:cubicBezTo>
                <a:cubicBezTo>
                  <a:pt x="7080184" y="2113556"/>
                  <a:pt x="6695588" y="2019515"/>
                  <a:pt x="6337364" y="1840814"/>
                </a:cubicBezTo>
                <a:cubicBezTo>
                  <a:pt x="6137442" y="1741286"/>
                  <a:pt x="5952971" y="1602550"/>
                  <a:pt x="5768540" y="1463461"/>
                </a:cubicBezTo>
                <a:cubicBezTo>
                  <a:pt x="5517792" y="1274430"/>
                  <a:pt x="5266462" y="1089870"/>
                  <a:pt x="4999742" y="940002"/>
                </a:cubicBezTo>
                <a:cubicBezTo>
                  <a:pt x="4490782" y="654192"/>
                  <a:pt x="3931201" y="471788"/>
                  <a:pt x="3370363" y="440825"/>
                </a:cubicBezTo>
                <a:cubicBezTo>
                  <a:pt x="3073692" y="424697"/>
                  <a:pt x="2774964" y="462292"/>
                  <a:pt x="2481848" y="545819"/>
                </a:cubicBezTo>
                <a:cubicBezTo>
                  <a:pt x="2234796" y="616218"/>
                  <a:pt x="1990791" y="713995"/>
                  <a:pt x="1747459" y="811509"/>
                </a:cubicBezTo>
                <a:lnTo>
                  <a:pt x="1747459" y="811509"/>
                </a:lnTo>
                <a:cubicBezTo>
                  <a:pt x="1702081" y="829694"/>
                  <a:pt x="1656715" y="847869"/>
                  <a:pt x="1611375" y="865857"/>
                </a:cubicBezTo>
                <a:cubicBezTo>
                  <a:pt x="1102495" y="1068019"/>
                  <a:pt x="562706" y="1250580"/>
                  <a:pt x="35443" y="1169900"/>
                </a:cubicBezTo>
                <a:cubicBezTo>
                  <a:pt x="23603" y="1168076"/>
                  <a:pt x="11788" y="1166104"/>
                  <a:pt x="0" y="1163985"/>
                </a:cubicBezTo>
                <a:close/>
                <a:moveTo>
                  <a:pt x="0" y="1329328"/>
                </a:moveTo>
                <a:lnTo>
                  <a:pt x="0" y="1309376"/>
                </a:lnTo>
                <a:cubicBezTo>
                  <a:pt x="432501" y="1355335"/>
                  <a:pt x="879083" y="1251528"/>
                  <a:pt x="1304839" y="1134366"/>
                </a:cubicBezTo>
                <a:cubicBezTo>
                  <a:pt x="1405994" y="1106506"/>
                  <a:pt x="1507047" y="1076983"/>
                  <a:pt x="1608112" y="1047457"/>
                </a:cubicBezTo>
                <a:lnTo>
                  <a:pt x="1608125" y="1047450"/>
                </a:lnTo>
                <a:lnTo>
                  <a:pt x="1608138" y="1047449"/>
                </a:lnTo>
                <a:cubicBezTo>
                  <a:pt x="2040879" y="921017"/>
                  <a:pt x="2473811" y="794532"/>
                  <a:pt x="2915935" y="798445"/>
                </a:cubicBezTo>
                <a:cubicBezTo>
                  <a:pt x="3199643" y="801129"/>
                  <a:pt x="3479973" y="843191"/>
                  <a:pt x="3759694" y="890075"/>
                </a:cubicBezTo>
                <a:cubicBezTo>
                  <a:pt x="3880528" y="910294"/>
                  <a:pt x="4001706" y="927957"/>
                  <a:pt x="4122908" y="945622"/>
                </a:cubicBezTo>
                <a:lnTo>
                  <a:pt x="4122921" y="945625"/>
                </a:lnTo>
                <a:lnTo>
                  <a:pt x="4122934" y="945626"/>
                </a:lnTo>
                <a:lnTo>
                  <a:pt x="4122947" y="945627"/>
                </a:lnTo>
                <a:lnTo>
                  <a:pt x="4122947" y="945628"/>
                </a:lnTo>
                <a:lnTo>
                  <a:pt x="4122959" y="945630"/>
                </a:lnTo>
                <a:lnTo>
                  <a:pt x="4122972" y="945631"/>
                </a:lnTo>
                <a:lnTo>
                  <a:pt x="4122985" y="945634"/>
                </a:lnTo>
                <a:cubicBezTo>
                  <a:pt x="4264883" y="966314"/>
                  <a:pt x="4406794" y="986999"/>
                  <a:pt x="4548172" y="1011789"/>
                </a:cubicBezTo>
                <a:cubicBezTo>
                  <a:pt x="4793738" y="1054825"/>
                  <a:pt x="5037540" y="1114766"/>
                  <a:pt x="5272137" y="1214708"/>
                </a:cubicBezTo>
                <a:cubicBezTo>
                  <a:pt x="5522782" y="1321716"/>
                  <a:pt x="5753164" y="1479745"/>
                  <a:pt x="5980600" y="1649368"/>
                </a:cubicBezTo>
                <a:lnTo>
                  <a:pt x="5994071" y="1659433"/>
                </a:lnTo>
                <a:lnTo>
                  <a:pt x="6002527" y="1665742"/>
                </a:lnTo>
                <a:lnTo>
                  <a:pt x="6002540" y="1665754"/>
                </a:lnTo>
                <a:cubicBezTo>
                  <a:pt x="6181119" y="1799116"/>
                  <a:pt x="6358441" y="1931543"/>
                  <a:pt x="6551735" y="2027594"/>
                </a:cubicBezTo>
                <a:cubicBezTo>
                  <a:pt x="6724042" y="2112975"/>
                  <a:pt x="6902786" y="2178303"/>
                  <a:pt x="7083295" y="2230217"/>
                </a:cubicBezTo>
                <a:cubicBezTo>
                  <a:pt x="7493995" y="2348735"/>
                  <a:pt x="7917289" y="2402128"/>
                  <a:pt x="8340293" y="2416225"/>
                </a:cubicBezTo>
                <a:cubicBezTo>
                  <a:pt x="9143562" y="2442726"/>
                  <a:pt x="9988463" y="2351972"/>
                  <a:pt x="10752816" y="1950976"/>
                </a:cubicBezTo>
                <a:cubicBezTo>
                  <a:pt x="11111929" y="1762362"/>
                  <a:pt x="11449497" y="1500961"/>
                  <a:pt x="11733534" y="1147769"/>
                </a:cubicBezTo>
                <a:cubicBezTo>
                  <a:pt x="11906362" y="933132"/>
                  <a:pt x="12055916" y="690429"/>
                  <a:pt x="12188825" y="432683"/>
                </a:cubicBezTo>
                <a:lnTo>
                  <a:pt x="12188825" y="469805"/>
                </a:lnTo>
                <a:cubicBezTo>
                  <a:pt x="12113788" y="613684"/>
                  <a:pt x="12033342" y="752734"/>
                  <a:pt x="11946064" y="885015"/>
                </a:cubicBezTo>
                <a:cubicBezTo>
                  <a:pt x="11703570" y="1252661"/>
                  <a:pt x="11410784" y="1552735"/>
                  <a:pt x="11083628" y="1775625"/>
                </a:cubicBezTo>
                <a:cubicBezTo>
                  <a:pt x="10365135" y="2265428"/>
                  <a:pt x="9547253" y="2411294"/>
                  <a:pt x="8760959" y="2437100"/>
                </a:cubicBezTo>
                <a:cubicBezTo>
                  <a:pt x="8324321" y="2451564"/>
                  <a:pt x="7886792" y="2423913"/>
                  <a:pt x="7457492" y="2340896"/>
                </a:cubicBezTo>
                <a:cubicBezTo>
                  <a:pt x="7084983" y="2268576"/>
                  <a:pt x="6710558" y="2157530"/>
                  <a:pt x="6370655" y="1950963"/>
                </a:cubicBezTo>
                <a:cubicBezTo>
                  <a:pt x="6239256" y="1871120"/>
                  <a:pt x="6113927" y="1776358"/>
                  <a:pt x="5988573" y="1681584"/>
                </a:cubicBezTo>
                <a:lnTo>
                  <a:pt x="5988573" y="1681584"/>
                </a:lnTo>
                <a:lnTo>
                  <a:pt x="5988573" y="1681584"/>
                </a:lnTo>
                <a:cubicBezTo>
                  <a:pt x="5904724" y="1618190"/>
                  <a:pt x="5820875" y="1554784"/>
                  <a:pt x="5735172" y="1495828"/>
                </a:cubicBezTo>
                <a:cubicBezTo>
                  <a:pt x="5492551" y="1328923"/>
                  <a:pt x="5235431" y="1206159"/>
                  <a:pt x="4966172" y="1127358"/>
                </a:cubicBezTo>
                <a:cubicBezTo>
                  <a:pt x="4711476" y="1052814"/>
                  <a:pt x="4470595" y="1017831"/>
                  <a:pt x="4222031" y="981730"/>
                </a:cubicBezTo>
                <a:cubicBezTo>
                  <a:pt x="4214223" y="980597"/>
                  <a:pt x="4206414" y="979463"/>
                  <a:pt x="4198606" y="978327"/>
                </a:cubicBezTo>
                <a:cubicBezTo>
                  <a:pt x="4192194" y="977395"/>
                  <a:pt x="4185782" y="976462"/>
                  <a:pt x="4179358" y="975526"/>
                </a:cubicBezTo>
                <a:cubicBezTo>
                  <a:pt x="4069112" y="959582"/>
                  <a:pt x="3959057" y="941508"/>
                  <a:pt x="3848990" y="923432"/>
                </a:cubicBezTo>
                <a:cubicBezTo>
                  <a:pt x="3682181" y="896038"/>
                  <a:pt x="3515308" y="868634"/>
                  <a:pt x="3347623" y="848614"/>
                </a:cubicBezTo>
                <a:cubicBezTo>
                  <a:pt x="3069273" y="815384"/>
                  <a:pt x="2777935" y="805547"/>
                  <a:pt x="2491929" y="848922"/>
                </a:cubicBezTo>
                <a:cubicBezTo>
                  <a:pt x="2205924" y="892298"/>
                  <a:pt x="1917747" y="976529"/>
                  <a:pt x="1633518" y="1060696"/>
                </a:cubicBezTo>
                <a:cubicBezTo>
                  <a:pt x="1117720" y="1213355"/>
                  <a:pt x="587211" y="1369470"/>
                  <a:pt x="60847" y="1334385"/>
                </a:cubicBezTo>
                <a:cubicBezTo>
                  <a:pt x="40524" y="1333045"/>
                  <a:pt x="20241" y="1331363"/>
                  <a:pt x="0" y="1329328"/>
                </a:cubicBezTo>
                <a:close/>
                <a:moveTo>
                  <a:pt x="0" y="1503123"/>
                </a:moveTo>
                <a:lnTo>
                  <a:pt x="0" y="1482388"/>
                </a:lnTo>
                <a:cubicBezTo>
                  <a:pt x="424666" y="1489708"/>
                  <a:pt x="853550" y="1397184"/>
                  <a:pt x="1274024" y="1306481"/>
                </a:cubicBezTo>
                <a:lnTo>
                  <a:pt x="1274024" y="1306481"/>
                </a:lnTo>
                <a:lnTo>
                  <a:pt x="1290479" y="1302928"/>
                </a:lnTo>
                <a:cubicBezTo>
                  <a:pt x="1339234" y="1292422"/>
                  <a:pt x="1388244" y="1281649"/>
                  <a:pt x="1437456" y="1270839"/>
                </a:cubicBezTo>
                <a:cubicBezTo>
                  <a:pt x="1904199" y="1168325"/>
                  <a:pt x="2389873" y="1061646"/>
                  <a:pt x="2862939" y="1122716"/>
                </a:cubicBezTo>
                <a:cubicBezTo>
                  <a:pt x="3053936" y="1147526"/>
                  <a:pt x="3242558" y="1191658"/>
                  <a:pt x="3431015" y="1235750"/>
                </a:cubicBezTo>
                <a:cubicBezTo>
                  <a:pt x="3502865" y="1252562"/>
                  <a:pt x="3574703" y="1269373"/>
                  <a:pt x="3646630" y="1285101"/>
                </a:cubicBezTo>
                <a:cubicBezTo>
                  <a:pt x="3907217" y="1342072"/>
                  <a:pt x="4179332" y="1374161"/>
                  <a:pt x="4451639" y="1374641"/>
                </a:cubicBezTo>
                <a:cubicBezTo>
                  <a:pt x="4506983" y="1374768"/>
                  <a:pt x="4562392" y="1374249"/>
                  <a:pt x="4617813" y="1373731"/>
                </a:cubicBezTo>
                <a:lnTo>
                  <a:pt x="4617838" y="1373731"/>
                </a:lnTo>
                <a:lnTo>
                  <a:pt x="4617851" y="1373731"/>
                </a:lnTo>
                <a:cubicBezTo>
                  <a:pt x="4812961" y="1371898"/>
                  <a:pt x="5008236" y="1370052"/>
                  <a:pt x="5201581" y="1396957"/>
                </a:cubicBezTo>
                <a:cubicBezTo>
                  <a:pt x="5449865" y="1431498"/>
                  <a:pt x="5686671" y="1519092"/>
                  <a:pt x="5909054" y="1660558"/>
                </a:cubicBezTo>
                <a:cubicBezTo>
                  <a:pt x="6016658" y="1729097"/>
                  <a:pt x="6120136" y="1807259"/>
                  <a:pt x="6223614" y="1885420"/>
                </a:cubicBezTo>
                <a:lnTo>
                  <a:pt x="6223627" y="1885420"/>
                </a:lnTo>
                <a:lnTo>
                  <a:pt x="6223627" y="1885420"/>
                </a:lnTo>
                <a:cubicBezTo>
                  <a:pt x="6328933" y="1964959"/>
                  <a:pt x="6434227" y="2044486"/>
                  <a:pt x="6543876" y="2113898"/>
                </a:cubicBezTo>
                <a:cubicBezTo>
                  <a:pt x="6704984" y="2215854"/>
                  <a:pt x="6874625" y="2294445"/>
                  <a:pt x="7047426" y="2358319"/>
                </a:cubicBezTo>
                <a:cubicBezTo>
                  <a:pt x="7449671" y="2506461"/>
                  <a:pt x="7870172" y="2576682"/>
                  <a:pt x="8290344" y="2600654"/>
                </a:cubicBezTo>
                <a:cubicBezTo>
                  <a:pt x="9100583" y="2647118"/>
                  <a:pt x="9949535" y="2540320"/>
                  <a:pt x="10714384" y="2110851"/>
                </a:cubicBezTo>
                <a:cubicBezTo>
                  <a:pt x="11089266" y="1900440"/>
                  <a:pt x="11442412" y="1616521"/>
                  <a:pt x="11743336" y="1247868"/>
                </a:cubicBezTo>
                <a:cubicBezTo>
                  <a:pt x="11909993" y="1043632"/>
                  <a:pt x="12058417" y="815668"/>
                  <a:pt x="12188825" y="571097"/>
                </a:cubicBezTo>
                <a:lnTo>
                  <a:pt x="12188825" y="606438"/>
                </a:lnTo>
                <a:cubicBezTo>
                  <a:pt x="12120555" y="733342"/>
                  <a:pt x="12047270" y="855805"/>
                  <a:pt x="11968588" y="972822"/>
                </a:cubicBezTo>
                <a:cubicBezTo>
                  <a:pt x="11700446" y="1371645"/>
                  <a:pt x="11402569" y="1669269"/>
                  <a:pt x="11063733" y="1911806"/>
                </a:cubicBezTo>
                <a:cubicBezTo>
                  <a:pt x="10338117" y="2430993"/>
                  <a:pt x="9522227" y="2611072"/>
                  <a:pt x="8718616" y="2629026"/>
                </a:cubicBezTo>
                <a:cubicBezTo>
                  <a:pt x="7919779" y="2646625"/>
                  <a:pt x="7065811" y="2528890"/>
                  <a:pt x="6370261" y="2017657"/>
                </a:cubicBezTo>
                <a:cubicBezTo>
                  <a:pt x="6329022" y="1987313"/>
                  <a:pt x="6287936" y="1956437"/>
                  <a:pt x="6246811" y="1925525"/>
                </a:cubicBezTo>
                <a:lnTo>
                  <a:pt x="6246786" y="1925512"/>
                </a:lnTo>
                <a:lnTo>
                  <a:pt x="6246786" y="1925499"/>
                </a:lnTo>
                <a:cubicBezTo>
                  <a:pt x="6058735" y="1784185"/>
                  <a:pt x="5870075" y="1642402"/>
                  <a:pt x="5663703" y="1549410"/>
                </a:cubicBezTo>
                <a:cubicBezTo>
                  <a:pt x="5412207" y="1436088"/>
                  <a:pt x="5156292" y="1401698"/>
                  <a:pt x="4893877" y="1395326"/>
                </a:cubicBezTo>
                <a:cubicBezTo>
                  <a:pt x="4797750" y="1393037"/>
                  <a:pt x="4701560" y="1393796"/>
                  <a:pt x="4605370" y="1394555"/>
                </a:cubicBezTo>
                <a:lnTo>
                  <a:pt x="4605357" y="1394555"/>
                </a:lnTo>
                <a:lnTo>
                  <a:pt x="4605345" y="1394555"/>
                </a:lnTo>
                <a:lnTo>
                  <a:pt x="4605332" y="1394555"/>
                </a:lnTo>
                <a:lnTo>
                  <a:pt x="4605332" y="1394555"/>
                </a:lnTo>
                <a:lnTo>
                  <a:pt x="4605319" y="1394555"/>
                </a:lnTo>
                <a:lnTo>
                  <a:pt x="4605307" y="1394555"/>
                </a:lnTo>
                <a:cubicBezTo>
                  <a:pt x="4441545" y="1395832"/>
                  <a:pt x="4277795" y="1397121"/>
                  <a:pt x="4114516" y="1383403"/>
                </a:cubicBezTo>
                <a:cubicBezTo>
                  <a:pt x="3886852" y="1364185"/>
                  <a:pt x="3662983" y="1312006"/>
                  <a:pt x="3439496" y="1259903"/>
                </a:cubicBezTo>
                <a:lnTo>
                  <a:pt x="3439496" y="1259903"/>
                </a:lnTo>
                <a:cubicBezTo>
                  <a:pt x="3388811" y="1248084"/>
                  <a:pt x="3338138" y="1236272"/>
                  <a:pt x="3287440" y="1224851"/>
                </a:cubicBezTo>
                <a:cubicBezTo>
                  <a:pt x="3027006" y="1165798"/>
                  <a:pt x="2766927" y="1119980"/>
                  <a:pt x="2500055" y="1127891"/>
                </a:cubicBezTo>
                <a:cubicBezTo>
                  <a:pt x="2213948" y="1136504"/>
                  <a:pt x="1928361" y="1188598"/>
                  <a:pt x="1644615" y="1248123"/>
                </a:cubicBezTo>
                <a:cubicBezTo>
                  <a:pt x="1554393" y="1267059"/>
                  <a:pt x="1464094" y="1286821"/>
                  <a:pt x="1373731" y="1306607"/>
                </a:cubicBezTo>
                <a:lnTo>
                  <a:pt x="1373719" y="1306607"/>
                </a:lnTo>
                <a:lnTo>
                  <a:pt x="1373706" y="1306607"/>
                </a:lnTo>
                <a:lnTo>
                  <a:pt x="1373706" y="1306607"/>
                </a:lnTo>
                <a:lnTo>
                  <a:pt x="1373693" y="1306620"/>
                </a:lnTo>
                <a:cubicBezTo>
                  <a:pt x="951478" y="1399030"/>
                  <a:pt x="527591" y="1491820"/>
                  <a:pt x="101997" y="1502428"/>
                </a:cubicBezTo>
                <a:cubicBezTo>
                  <a:pt x="67969" y="1503300"/>
                  <a:pt x="33965" y="1503540"/>
                  <a:pt x="0" y="1503123"/>
                </a:cubicBezTo>
                <a:close/>
                <a:moveTo>
                  <a:pt x="0" y="1682659"/>
                </a:moveTo>
                <a:lnTo>
                  <a:pt x="0" y="1662189"/>
                </a:lnTo>
                <a:cubicBezTo>
                  <a:pt x="324654" y="1635992"/>
                  <a:pt x="648758" y="1576770"/>
                  <a:pt x="972352" y="1517638"/>
                </a:cubicBezTo>
                <a:lnTo>
                  <a:pt x="972360" y="1517638"/>
                </a:lnTo>
                <a:lnTo>
                  <a:pt x="972380" y="1517638"/>
                </a:lnTo>
                <a:cubicBezTo>
                  <a:pt x="1081271" y="1497737"/>
                  <a:pt x="1190104" y="1477849"/>
                  <a:pt x="1298884" y="1459238"/>
                </a:cubicBezTo>
                <a:cubicBezTo>
                  <a:pt x="1806485" y="1372365"/>
                  <a:pt x="2336369" y="1293711"/>
                  <a:pt x="2842815" y="1411471"/>
                </a:cubicBezTo>
                <a:cubicBezTo>
                  <a:pt x="3006082" y="1449465"/>
                  <a:pt x="3165298" y="1509521"/>
                  <a:pt x="3324312" y="1569513"/>
                </a:cubicBezTo>
                <a:lnTo>
                  <a:pt x="3324324" y="1569513"/>
                </a:lnTo>
                <a:lnTo>
                  <a:pt x="3324350" y="1569526"/>
                </a:lnTo>
                <a:cubicBezTo>
                  <a:pt x="3403247" y="1599288"/>
                  <a:pt x="3482106" y="1629025"/>
                  <a:pt x="3561384" y="1656057"/>
                </a:cubicBezTo>
                <a:cubicBezTo>
                  <a:pt x="3819711" y="1744156"/>
                  <a:pt x="4081301" y="1805375"/>
                  <a:pt x="4352185" y="1792883"/>
                </a:cubicBezTo>
                <a:cubicBezTo>
                  <a:pt x="4516150" y="1785196"/>
                  <a:pt x="4680154" y="1755914"/>
                  <a:pt x="4843992" y="1726670"/>
                </a:cubicBezTo>
                <a:cubicBezTo>
                  <a:pt x="5147735" y="1672443"/>
                  <a:pt x="5450894" y="1618329"/>
                  <a:pt x="5752021" y="1702079"/>
                </a:cubicBezTo>
                <a:cubicBezTo>
                  <a:pt x="6023222" y="1777509"/>
                  <a:pt x="6252525" y="1949117"/>
                  <a:pt x="6481179" y="2120245"/>
                </a:cubicBezTo>
                <a:cubicBezTo>
                  <a:pt x="6643367" y="2241634"/>
                  <a:pt x="6805225" y="2362757"/>
                  <a:pt x="6981455" y="2449136"/>
                </a:cubicBezTo>
                <a:cubicBezTo>
                  <a:pt x="7368310" y="2638925"/>
                  <a:pt x="7782984" y="2735141"/>
                  <a:pt x="8197963" y="2776460"/>
                </a:cubicBezTo>
                <a:cubicBezTo>
                  <a:pt x="9028733" y="2858818"/>
                  <a:pt x="9895472" y="2735230"/>
                  <a:pt x="10674148" y="2270953"/>
                </a:cubicBezTo>
                <a:cubicBezTo>
                  <a:pt x="11273685" y="1913488"/>
                  <a:pt x="11808572" y="1392506"/>
                  <a:pt x="12188825" y="707899"/>
                </a:cubicBezTo>
                <a:lnTo>
                  <a:pt x="12188825" y="734219"/>
                </a:lnTo>
                <a:cubicBezTo>
                  <a:pt x="11882937" y="1277502"/>
                  <a:pt x="11479664" y="1725203"/>
                  <a:pt x="11025656" y="2060252"/>
                </a:cubicBezTo>
                <a:cubicBezTo>
                  <a:pt x="10668193" y="2324055"/>
                  <a:pt x="10285019" y="2525527"/>
                  <a:pt x="9889149" y="2644754"/>
                </a:cubicBezTo>
                <a:cubicBezTo>
                  <a:pt x="9493279" y="2763993"/>
                  <a:pt x="9051993" y="2820876"/>
                  <a:pt x="8632532" y="2819548"/>
                </a:cubicBezTo>
                <a:cubicBezTo>
                  <a:pt x="8213072" y="2818221"/>
                  <a:pt x="7785219" y="2762413"/>
                  <a:pt x="7377592" y="2630556"/>
                </a:cubicBezTo>
                <a:cubicBezTo>
                  <a:pt x="7187014" y="2568894"/>
                  <a:pt x="6999776" y="2490075"/>
                  <a:pt x="6820892" y="2386842"/>
                </a:cubicBezTo>
                <a:cubicBezTo>
                  <a:pt x="6689240" y="2310717"/>
                  <a:pt x="6565231" y="2216865"/>
                  <a:pt x="6441210" y="2123001"/>
                </a:cubicBezTo>
                <a:lnTo>
                  <a:pt x="6441197" y="2122988"/>
                </a:lnTo>
                <a:lnTo>
                  <a:pt x="6441197" y="2122988"/>
                </a:lnTo>
                <a:cubicBezTo>
                  <a:pt x="6373181" y="2071517"/>
                  <a:pt x="6305165" y="2020046"/>
                  <a:pt x="6235892" y="1971483"/>
                </a:cubicBezTo>
                <a:cubicBezTo>
                  <a:pt x="6000229" y="1806475"/>
                  <a:pt x="5753354" y="1694531"/>
                  <a:pt x="5481036" y="1679801"/>
                </a:cubicBezTo>
                <a:cubicBezTo>
                  <a:pt x="5271146" y="1668599"/>
                  <a:pt x="5061537" y="1707123"/>
                  <a:pt x="4852651" y="1745534"/>
                </a:cubicBezTo>
                <a:lnTo>
                  <a:pt x="4852651" y="1745534"/>
                </a:lnTo>
                <a:cubicBezTo>
                  <a:pt x="4818916" y="1751729"/>
                  <a:pt x="4785193" y="1757924"/>
                  <a:pt x="4751496" y="1763917"/>
                </a:cubicBezTo>
                <a:cubicBezTo>
                  <a:pt x="4509155" y="1806955"/>
                  <a:pt x="4263181" y="1834796"/>
                  <a:pt x="4020332" y="1797852"/>
                </a:cubicBezTo>
                <a:cubicBezTo>
                  <a:pt x="3777203" y="1760883"/>
                  <a:pt x="3541984" y="1673631"/>
                  <a:pt x="3308301" y="1586936"/>
                </a:cubicBezTo>
                <a:lnTo>
                  <a:pt x="3308276" y="1586936"/>
                </a:lnTo>
                <a:lnTo>
                  <a:pt x="3290424" y="1580311"/>
                </a:lnTo>
                <a:cubicBezTo>
                  <a:pt x="3284165" y="1577984"/>
                  <a:pt x="3277905" y="1575670"/>
                  <a:pt x="3271646" y="1573344"/>
                </a:cubicBezTo>
                <a:cubicBezTo>
                  <a:pt x="3013611" y="1477634"/>
                  <a:pt x="2757430" y="1399764"/>
                  <a:pt x="2486482" y="1380622"/>
                </a:cubicBezTo>
                <a:cubicBezTo>
                  <a:pt x="2210278" y="1361454"/>
                  <a:pt x="1932234" y="1385590"/>
                  <a:pt x="1655788" y="1424089"/>
                </a:cubicBezTo>
                <a:cubicBezTo>
                  <a:pt x="1436288" y="1454699"/>
                  <a:pt x="1217289" y="1494311"/>
                  <a:pt x="998293" y="1533922"/>
                </a:cubicBezTo>
                <a:lnTo>
                  <a:pt x="998280" y="1533935"/>
                </a:lnTo>
                <a:lnTo>
                  <a:pt x="998277" y="1533935"/>
                </a:lnTo>
                <a:cubicBezTo>
                  <a:pt x="703788" y="1587201"/>
                  <a:pt x="409310" y="1640480"/>
                  <a:pt x="113653" y="1671823"/>
                </a:cubicBezTo>
                <a:cubicBezTo>
                  <a:pt x="75767" y="1675907"/>
                  <a:pt x="37885" y="1679523"/>
                  <a:pt x="0" y="1682659"/>
                </a:cubicBezTo>
                <a:close/>
                <a:moveTo>
                  <a:pt x="0" y="1870551"/>
                </a:moveTo>
                <a:lnTo>
                  <a:pt x="0" y="1849829"/>
                </a:lnTo>
                <a:cubicBezTo>
                  <a:pt x="135001" y="1824909"/>
                  <a:pt x="269877" y="1798434"/>
                  <a:pt x="404746" y="1771971"/>
                </a:cubicBezTo>
                <a:lnTo>
                  <a:pt x="404754" y="1771971"/>
                </a:lnTo>
                <a:cubicBezTo>
                  <a:pt x="710535" y="1711953"/>
                  <a:pt x="1016283" y="1651935"/>
                  <a:pt x="1323389" y="1610098"/>
                </a:cubicBezTo>
                <a:cubicBezTo>
                  <a:pt x="1820414" y="1542292"/>
                  <a:pt x="2330872" y="1514022"/>
                  <a:pt x="2813994" y="1666943"/>
                </a:cubicBezTo>
                <a:cubicBezTo>
                  <a:pt x="3004368" y="1727100"/>
                  <a:pt x="3185880" y="1822317"/>
                  <a:pt x="3367087" y="1917382"/>
                </a:cubicBezTo>
                <a:cubicBezTo>
                  <a:pt x="3661612" y="2071897"/>
                  <a:pt x="3955350" y="2225994"/>
                  <a:pt x="4285070" y="2228409"/>
                </a:cubicBezTo>
                <a:cubicBezTo>
                  <a:pt x="4534573" y="2230242"/>
                  <a:pt x="4774820" y="2145266"/>
                  <a:pt x="5015295" y="2060227"/>
                </a:cubicBezTo>
                <a:lnTo>
                  <a:pt x="5015295" y="2060227"/>
                </a:lnTo>
                <a:cubicBezTo>
                  <a:pt x="5210368" y="1991245"/>
                  <a:pt x="5405566" y="1922199"/>
                  <a:pt x="5605971" y="1899416"/>
                </a:cubicBezTo>
                <a:cubicBezTo>
                  <a:pt x="5825180" y="1874521"/>
                  <a:pt x="6037874" y="1917622"/>
                  <a:pt x="6237974" y="2025508"/>
                </a:cubicBezTo>
                <a:cubicBezTo>
                  <a:pt x="6381117" y="2102721"/>
                  <a:pt x="6513861" y="2204336"/>
                  <a:pt x="6646668" y="2306013"/>
                </a:cubicBezTo>
                <a:lnTo>
                  <a:pt x="6646681" y="2306026"/>
                </a:lnTo>
                <a:cubicBezTo>
                  <a:pt x="6717376" y="2360140"/>
                  <a:pt x="6788097" y="2414291"/>
                  <a:pt x="6860417" y="2464763"/>
                </a:cubicBezTo>
                <a:cubicBezTo>
                  <a:pt x="7228939" y="2722397"/>
                  <a:pt x="7644539" y="2863863"/>
                  <a:pt x="8061283" y="2935197"/>
                </a:cubicBezTo>
                <a:cubicBezTo>
                  <a:pt x="8911149" y="3080444"/>
                  <a:pt x="9802012" y="2946778"/>
                  <a:pt x="10597727" y="2454181"/>
                </a:cubicBezTo>
                <a:cubicBezTo>
                  <a:pt x="11191842" y="2086146"/>
                  <a:pt x="11783052" y="1552318"/>
                  <a:pt x="12188825" y="847281"/>
                </a:cubicBezTo>
                <a:lnTo>
                  <a:pt x="12188825" y="876995"/>
                </a:lnTo>
                <a:cubicBezTo>
                  <a:pt x="11866240" y="1427541"/>
                  <a:pt x="11430249" y="1875596"/>
                  <a:pt x="10979084" y="2216094"/>
                </a:cubicBezTo>
                <a:cubicBezTo>
                  <a:pt x="10608938" y="2495310"/>
                  <a:pt x="10214883" y="2719982"/>
                  <a:pt x="9802647" y="2847414"/>
                </a:cubicBezTo>
                <a:cubicBezTo>
                  <a:pt x="9378577" y="2978526"/>
                  <a:pt x="8941671" y="3025647"/>
                  <a:pt x="8511520" y="3005127"/>
                </a:cubicBezTo>
                <a:cubicBezTo>
                  <a:pt x="8081356" y="2984607"/>
                  <a:pt x="7662848" y="2897848"/>
                  <a:pt x="7265581" y="2717390"/>
                </a:cubicBezTo>
                <a:cubicBezTo>
                  <a:pt x="7073429" y="2630227"/>
                  <a:pt x="6892920" y="2516803"/>
                  <a:pt x="6717782" y="2383606"/>
                </a:cubicBezTo>
                <a:cubicBezTo>
                  <a:pt x="6697531" y="2368181"/>
                  <a:pt x="6677280" y="2352655"/>
                  <a:pt x="6657003" y="2337103"/>
                </a:cubicBezTo>
                <a:cubicBezTo>
                  <a:pt x="6459760" y="2185851"/>
                  <a:pt x="6260054" y="2032702"/>
                  <a:pt x="6035094" y="1959484"/>
                </a:cubicBezTo>
                <a:cubicBezTo>
                  <a:pt x="5694987" y="1849133"/>
                  <a:pt x="5361725" y="1965300"/>
                  <a:pt x="5028360" y="2081505"/>
                </a:cubicBezTo>
                <a:cubicBezTo>
                  <a:pt x="4915144" y="2120965"/>
                  <a:pt x="4801915" y="2160438"/>
                  <a:pt x="4688406" y="2191047"/>
                </a:cubicBezTo>
                <a:cubicBezTo>
                  <a:pt x="4452451" y="2254707"/>
                  <a:pt x="4217004" y="2267995"/>
                  <a:pt x="3983435" y="2208103"/>
                </a:cubicBezTo>
                <a:cubicBezTo>
                  <a:pt x="3745905" y="2147124"/>
                  <a:pt x="3522672" y="2028302"/>
                  <a:pt x="3300531" y="1910074"/>
                </a:cubicBezTo>
                <a:cubicBezTo>
                  <a:pt x="3293687" y="1906433"/>
                  <a:pt x="3286856" y="1902792"/>
                  <a:pt x="3280013" y="1899163"/>
                </a:cubicBezTo>
                <a:cubicBezTo>
                  <a:pt x="3276826" y="1897456"/>
                  <a:pt x="3273627" y="1895762"/>
                  <a:pt x="3270427" y="1894055"/>
                </a:cubicBezTo>
                <a:cubicBezTo>
                  <a:pt x="3038319" y="1770656"/>
                  <a:pt x="2792282" y="1665375"/>
                  <a:pt x="2533803" y="1619328"/>
                </a:cubicBezTo>
                <a:cubicBezTo>
                  <a:pt x="2272454" y="1572725"/>
                  <a:pt x="2006471" y="1568527"/>
                  <a:pt x="1741224" y="1586645"/>
                </a:cubicBezTo>
                <a:cubicBezTo>
                  <a:pt x="1290492" y="1617684"/>
                  <a:pt x="841958" y="1706099"/>
                  <a:pt x="394018" y="1794413"/>
                </a:cubicBezTo>
                <a:cubicBezTo>
                  <a:pt x="319472" y="1809105"/>
                  <a:pt x="244942" y="1823796"/>
                  <a:pt x="170421" y="1838222"/>
                </a:cubicBezTo>
                <a:cubicBezTo>
                  <a:pt x="113612" y="1849146"/>
                  <a:pt x="56809" y="1859981"/>
                  <a:pt x="0" y="1870551"/>
                </a:cubicBezTo>
                <a:close/>
                <a:moveTo>
                  <a:pt x="0" y="2065714"/>
                </a:moveTo>
                <a:lnTo>
                  <a:pt x="0" y="2044890"/>
                </a:lnTo>
                <a:cubicBezTo>
                  <a:pt x="455157" y="1911111"/>
                  <a:pt x="914734" y="1801797"/>
                  <a:pt x="1377337" y="1754056"/>
                </a:cubicBezTo>
                <a:cubicBezTo>
                  <a:pt x="1874489" y="1702584"/>
                  <a:pt x="2385302" y="1720209"/>
                  <a:pt x="2855969" y="1921592"/>
                </a:cubicBezTo>
                <a:cubicBezTo>
                  <a:pt x="3045200" y="2002522"/>
                  <a:pt x="3221964" y="2124847"/>
                  <a:pt x="3398498" y="2247020"/>
                </a:cubicBezTo>
                <a:cubicBezTo>
                  <a:pt x="3677673" y="2440210"/>
                  <a:pt x="3956239" y="2632996"/>
                  <a:pt x="4282595" y="2660937"/>
                </a:cubicBezTo>
                <a:cubicBezTo>
                  <a:pt x="4600431" y="2688146"/>
                  <a:pt x="4895299" y="2535123"/>
                  <a:pt x="5189443" y="2382493"/>
                </a:cubicBezTo>
                <a:lnTo>
                  <a:pt x="5189443" y="2382480"/>
                </a:lnTo>
                <a:cubicBezTo>
                  <a:pt x="5295689" y="2327355"/>
                  <a:pt x="5401846" y="2272268"/>
                  <a:pt x="5508943" y="2225741"/>
                </a:cubicBezTo>
                <a:cubicBezTo>
                  <a:pt x="5702732" y="2141675"/>
                  <a:pt x="5904572" y="2088080"/>
                  <a:pt x="6105840" y="2114720"/>
                </a:cubicBezTo>
                <a:cubicBezTo>
                  <a:pt x="6337605" y="2144950"/>
                  <a:pt x="6546275" y="2279867"/>
                  <a:pt x="6743213" y="2427845"/>
                </a:cubicBezTo>
                <a:cubicBezTo>
                  <a:pt x="6771514" y="2449098"/>
                  <a:pt x="6799752" y="2470529"/>
                  <a:pt x="6828015" y="2491959"/>
                </a:cubicBezTo>
                <a:lnTo>
                  <a:pt x="6828015" y="2491972"/>
                </a:lnTo>
                <a:cubicBezTo>
                  <a:pt x="6996386" y="2619682"/>
                  <a:pt x="7165137" y="2747683"/>
                  <a:pt x="7348160" y="2843583"/>
                </a:cubicBezTo>
                <a:cubicBezTo>
                  <a:pt x="7561909" y="2955591"/>
                  <a:pt x="7769869" y="3031362"/>
                  <a:pt x="7989102" y="3085716"/>
                </a:cubicBezTo>
                <a:cubicBezTo>
                  <a:pt x="8439441" y="3197698"/>
                  <a:pt x="8908685" y="3208521"/>
                  <a:pt x="9368065" y="3119575"/>
                </a:cubicBezTo>
                <a:cubicBezTo>
                  <a:pt x="9827456" y="3030629"/>
                  <a:pt x="10216038" y="2845189"/>
                  <a:pt x="10612848" y="2579008"/>
                </a:cubicBezTo>
                <a:cubicBezTo>
                  <a:pt x="11009645" y="2312828"/>
                  <a:pt x="11416397" y="1967425"/>
                  <a:pt x="11762915" y="1561042"/>
                </a:cubicBezTo>
                <a:cubicBezTo>
                  <a:pt x="11914983" y="1382328"/>
                  <a:pt x="12060474" y="1186998"/>
                  <a:pt x="12188825" y="974856"/>
                </a:cubicBezTo>
                <a:lnTo>
                  <a:pt x="12188825" y="1016353"/>
                </a:lnTo>
                <a:cubicBezTo>
                  <a:pt x="11868335" y="1540244"/>
                  <a:pt x="11435733" y="1969233"/>
                  <a:pt x="11019574" y="2302764"/>
                </a:cubicBezTo>
                <a:cubicBezTo>
                  <a:pt x="10645859" y="2602234"/>
                  <a:pt x="10246193" y="2864394"/>
                  <a:pt x="9826262" y="3014559"/>
                </a:cubicBezTo>
                <a:cubicBezTo>
                  <a:pt x="9406332" y="3164737"/>
                  <a:pt x="8930638" y="3224704"/>
                  <a:pt x="8483829" y="3187343"/>
                </a:cubicBezTo>
                <a:cubicBezTo>
                  <a:pt x="8041984" y="3150349"/>
                  <a:pt x="7602361" y="3024876"/>
                  <a:pt x="7203913" y="2784551"/>
                </a:cubicBezTo>
                <a:cubicBezTo>
                  <a:pt x="7085276" y="2713028"/>
                  <a:pt x="6970866" y="2626687"/>
                  <a:pt x="6856620" y="2540472"/>
                </a:cubicBezTo>
                <a:lnTo>
                  <a:pt x="6856620" y="2540472"/>
                </a:lnTo>
                <a:cubicBezTo>
                  <a:pt x="6556141" y="2313713"/>
                  <a:pt x="6256829" y="2087852"/>
                  <a:pt x="5884892" y="2134620"/>
                </a:cubicBezTo>
                <a:cubicBezTo>
                  <a:pt x="5641598" y="2165306"/>
                  <a:pt x="5414213" y="2285025"/>
                  <a:pt x="5186599" y="2404846"/>
                </a:cubicBezTo>
                <a:lnTo>
                  <a:pt x="5186599" y="2404846"/>
                </a:lnTo>
                <a:cubicBezTo>
                  <a:pt x="5018571" y="2493312"/>
                  <a:pt x="4850416" y="2581841"/>
                  <a:pt x="4675659" y="2634652"/>
                </a:cubicBezTo>
                <a:cubicBezTo>
                  <a:pt x="4451245" y="2702269"/>
                  <a:pt x="4226564" y="2697578"/>
                  <a:pt x="4008486" y="2620024"/>
                </a:cubicBezTo>
                <a:cubicBezTo>
                  <a:pt x="3776098" y="2537197"/>
                  <a:pt x="3564038" y="2388145"/>
                  <a:pt x="3354098" y="2240597"/>
                </a:cubicBezTo>
                <a:lnTo>
                  <a:pt x="3354098" y="2240597"/>
                </a:lnTo>
                <a:cubicBezTo>
                  <a:pt x="3345515" y="2234553"/>
                  <a:pt x="3336932" y="2228522"/>
                  <a:pt x="3328349" y="2222491"/>
                </a:cubicBezTo>
                <a:cubicBezTo>
                  <a:pt x="3109979" y="2069153"/>
                  <a:pt x="2869694" y="1931619"/>
                  <a:pt x="2614909" y="1856290"/>
                </a:cubicBezTo>
                <a:cubicBezTo>
                  <a:pt x="2360125" y="1780960"/>
                  <a:pt x="2079566" y="1749314"/>
                  <a:pt x="1807679" y="1750263"/>
                </a:cubicBezTo>
                <a:cubicBezTo>
                  <a:pt x="1269949" y="1752235"/>
                  <a:pt x="730936" y="1862561"/>
                  <a:pt x="201180" y="2008313"/>
                </a:cubicBezTo>
                <a:cubicBezTo>
                  <a:pt x="134006" y="2026848"/>
                  <a:pt x="66943" y="2046028"/>
                  <a:pt x="0" y="2065714"/>
                </a:cubicBezTo>
                <a:close/>
                <a:moveTo>
                  <a:pt x="0" y="2268260"/>
                </a:moveTo>
                <a:lnTo>
                  <a:pt x="0" y="2247032"/>
                </a:lnTo>
                <a:cubicBezTo>
                  <a:pt x="857006" y="1896609"/>
                  <a:pt x="1813329" y="1728958"/>
                  <a:pt x="2663538" y="2055814"/>
                </a:cubicBezTo>
                <a:cubicBezTo>
                  <a:pt x="2875306" y="2137086"/>
                  <a:pt x="3078808" y="2252507"/>
                  <a:pt x="3264256" y="2406616"/>
                </a:cubicBezTo>
                <a:cubicBezTo>
                  <a:pt x="3326013" y="2457961"/>
                  <a:pt x="3386856" y="2511329"/>
                  <a:pt x="3447724" y="2564709"/>
                </a:cubicBezTo>
                <a:lnTo>
                  <a:pt x="3447762" y="2564734"/>
                </a:lnTo>
                <a:lnTo>
                  <a:pt x="3447774" y="2564747"/>
                </a:lnTo>
                <a:cubicBezTo>
                  <a:pt x="3600236" y="2698475"/>
                  <a:pt x="3752774" y="2832267"/>
                  <a:pt x="3919698" y="2934426"/>
                </a:cubicBezTo>
                <a:cubicBezTo>
                  <a:pt x="4153279" y="3077397"/>
                  <a:pt x="4388929" y="3137440"/>
                  <a:pt x="4640210" y="3076284"/>
                </a:cubicBezTo>
                <a:cubicBezTo>
                  <a:pt x="4850810" y="3025053"/>
                  <a:pt x="5048256" y="2901616"/>
                  <a:pt x="5239532" y="2772540"/>
                </a:cubicBezTo>
                <a:cubicBezTo>
                  <a:pt x="5266779" y="2754169"/>
                  <a:pt x="5294115" y="2735546"/>
                  <a:pt x="5321565" y="2716846"/>
                </a:cubicBezTo>
                <a:cubicBezTo>
                  <a:pt x="5663855" y="2483741"/>
                  <a:pt x="6022207" y="2239699"/>
                  <a:pt x="6409684" y="2336421"/>
                </a:cubicBezTo>
                <a:cubicBezTo>
                  <a:pt x="6646110" y="2395528"/>
                  <a:pt x="6852837" y="2557907"/>
                  <a:pt x="7054829" y="2716568"/>
                </a:cubicBezTo>
                <a:cubicBezTo>
                  <a:pt x="7061291" y="2721638"/>
                  <a:pt x="7067754" y="2726721"/>
                  <a:pt x="7074216" y="2731778"/>
                </a:cubicBezTo>
                <a:cubicBezTo>
                  <a:pt x="7282391" y="2895168"/>
                  <a:pt x="7514563" y="3046724"/>
                  <a:pt x="7755699" y="3150601"/>
                </a:cubicBezTo>
                <a:cubicBezTo>
                  <a:pt x="8232155" y="3355525"/>
                  <a:pt x="8748795" y="3415985"/>
                  <a:pt x="9254493" y="3330023"/>
                </a:cubicBezTo>
                <a:cubicBezTo>
                  <a:pt x="9735710" y="3248208"/>
                  <a:pt x="10179319" y="3018061"/>
                  <a:pt x="10608759" y="2711486"/>
                </a:cubicBezTo>
                <a:cubicBezTo>
                  <a:pt x="11038200" y="2404897"/>
                  <a:pt x="11424738" y="2066384"/>
                  <a:pt x="11780562" y="1651278"/>
                </a:cubicBezTo>
                <a:cubicBezTo>
                  <a:pt x="11923959" y="1483981"/>
                  <a:pt x="12063928" y="1302005"/>
                  <a:pt x="12188825" y="1104588"/>
                </a:cubicBezTo>
                <a:lnTo>
                  <a:pt x="12188825" y="1133215"/>
                </a:lnTo>
                <a:cubicBezTo>
                  <a:pt x="12161807" y="1175614"/>
                  <a:pt x="12134191" y="1217211"/>
                  <a:pt x="12106144" y="1257994"/>
                </a:cubicBezTo>
                <a:cubicBezTo>
                  <a:pt x="11789946" y="1717643"/>
                  <a:pt x="11408804" y="2097563"/>
                  <a:pt x="11012006" y="2425266"/>
                </a:cubicBezTo>
                <a:cubicBezTo>
                  <a:pt x="10615209" y="2752956"/>
                  <a:pt x="10205157" y="3045991"/>
                  <a:pt x="9764341" y="3212390"/>
                </a:cubicBezTo>
                <a:cubicBezTo>
                  <a:pt x="9282983" y="3393936"/>
                  <a:pt x="8775116" y="3433522"/>
                  <a:pt x="8288706" y="3337002"/>
                </a:cubicBezTo>
                <a:cubicBezTo>
                  <a:pt x="8048484" y="3289147"/>
                  <a:pt x="7813037" y="3208255"/>
                  <a:pt x="7588191" y="3093378"/>
                </a:cubicBezTo>
                <a:cubicBezTo>
                  <a:pt x="7379014" y="2986491"/>
                  <a:pt x="7178418" y="2833304"/>
                  <a:pt x="6979588" y="2681445"/>
                </a:cubicBezTo>
                <a:lnTo>
                  <a:pt x="6978864" y="2680889"/>
                </a:lnTo>
                <a:cubicBezTo>
                  <a:pt x="6964225" y="2669712"/>
                  <a:pt x="6949586" y="2658535"/>
                  <a:pt x="6934972" y="2647384"/>
                </a:cubicBezTo>
                <a:cubicBezTo>
                  <a:pt x="6707307" y="2473576"/>
                  <a:pt x="6462541" y="2321805"/>
                  <a:pt x="6187949" y="2334726"/>
                </a:cubicBezTo>
                <a:cubicBezTo>
                  <a:pt x="5969528" y="2345081"/>
                  <a:pt x="5760096" y="2452702"/>
                  <a:pt x="5562764" y="2578225"/>
                </a:cubicBezTo>
                <a:cubicBezTo>
                  <a:pt x="5491383" y="2623614"/>
                  <a:pt x="5419952" y="2672455"/>
                  <a:pt x="5348114" y="2721575"/>
                </a:cubicBezTo>
                <a:lnTo>
                  <a:pt x="5348063" y="2721613"/>
                </a:lnTo>
                <a:cubicBezTo>
                  <a:pt x="5044942" y="2928850"/>
                  <a:pt x="4734724" y="3140942"/>
                  <a:pt x="4391786" y="3119929"/>
                </a:cubicBezTo>
                <a:cubicBezTo>
                  <a:pt x="4037079" y="3098258"/>
                  <a:pt x="3754831" y="2852648"/>
                  <a:pt x="3473168" y="2607519"/>
                </a:cubicBezTo>
                <a:cubicBezTo>
                  <a:pt x="3348524" y="2499065"/>
                  <a:pt x="3224008" y="2390698"/>
                  <a:pt x="3093372" y="2301866"/>
                </a:cubicBezTo>
                <a:cubicBezTo>
                  <a:pt x="2665696" y="2011487"/>
                  <a:pt x="2172988" y="1907571"/>
                  <a:pt x="1687695" y="1907761"/>
                </a:cubicBezTo>
                <a:cubicBezTo>
                  <a:pt x="1189024" y="1907685"/>
                  <a:pt x="687306" y="2014787"/>
                  <a:pt x="201907" y="2190478"/>
                </a:cubicBezTo>
                <a:cubicBezTo>
                  <a:pt x="134331" y="2215032"/>
                  <a:pt x="67029" y="2240963"/>
                  <a:pt x="0" y="226826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093850" y="3465573"/>
            <a:ext cx="10043122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1093850" y="5676389"/>
            <a:ext cx="10043122" cy="579632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 6" descr="C:/Users/kingsoft/AppData/Local/Temp/fig2wpp/@svg_UnionUnion_#color-2113&amp;620.svg"/>
          <p:cNvSpPr/>
          <p:nvPr userDrawn="1">
            <p:custDataLst>
              <p:tags r:id="rId2"/>
            </p:custDataLst>
          </p:nvPr>
        </p:nvSpPr>
        <p:spPr>
          <a:xfrm>
            <a:off x="0" y="137848"/>
            <a:ext cx="12188825" cy="3278495"/>
          </a:xfrm>
          <a:custGeom>
            <a:avLst/>
            <a:gdLst>
              <a:gd name="connsiteX0" fmla="*/ 12188825 w 12188825"/>
              <a:gd name="connsiteY0" fmla="*/ 1891953 h 3278495"/>
              <a:gd name="connsiteX1" fmla="*/ 10818928 w 12188825"/>
              <a:gd name="connsiteY1" fmla="*/ 1279161 h 3278495"/>
              <a:gd name="connsiteX2" fmla="*/ 9295528 w 12188825"/>
              <a:gd name="connsiteY2" fmla="*/ 641041 h 3278495"/>
              <a:gd name="connsiteX3" fmla="*/ 7621799 w 12188825"/>
              <a:gd name="connsiteY3" fmla="*/ 1043813 h 3278495"/>
              <a:gd name="connsiteX4" fmla="*/ 7181110 w 12188825"/>
              <a:gd name="connsiteY4" fmla="*/ 1271164 h 3278495"/>
              <a:gd name="connsiteX5" fmla="*/ 7181097 w 12188825"/>
              <a:gd name="connsiteY5" fmla="*/ 1271164 h 3278495"/>
              <a:gd name="connsiteX6" fmla="*/ 7181084 w 12188825"/>
              <a:gd name="connsiteY6" fmla="*/ 1271177 h 3278495"/>
              <a:gd name="connsiteX7" fmla="*/ 6171037 w 12188825"/>
              <a:gd name="connsiteY7" fmla="*/ 1731588 h 3278495"/>
              <a:gd name="connsiteX8" fmla="*/ 4925403 w 12188825"/>
              <a:gd name="connsiteY8" fmla="*/ 1911089 h 3278495"/>
              <a:gd name="connsiteX9" fmla="*/ 3459214 w 12188825"/>
              <a:gd name="connsiteY9" fmla="*/ 1835304 h 3278495"/>
              <a:gd name="connsiteX10" fmla="*/ 2089495 w 12188825"/>
              <a:gd name="connsiteY10" fmla="*/ 1569424 h 3278495"/>
              <a:gd name="connsiteX11" fmla="*/ 921600 w 12188825"/>
              <a:gd name="connsiteY11" fmla="*/ 1088916 h 3278495"/>
              <a:gd name="connsiteX12" fmla="*/ 135739 w 12188825"/>
              <a:gd name="connsiteY12" fmla="*/ 288056 h 3278495"/>
              <a:gd name="connsiteX13" fmla="*/ 0 w 12188825"/>
              <a:gd name="connsiteY13" fmla="*/ 35969 h 3278495"/>
              <a:gd name="connsiteX14" fmla="*/ 0 w 12188825"/>
              <a:gd name="connsiteY14" fmla="*/ 0 h 3278495"/>
              <a:gd name="connsiteX15" fmla="*/ 303276 w 12188825"/>
              <a:gd name="connsiteY15" fmla="*/ 510703 h 3278495"/>
              <a:gd name="connsiteX16" fmla="*/ 1284207 w 12188825"/>
              <a:gd name="connsiteY16" fmla="*/ 1260803 h 3278495"/>
              <a:gd name="connsiteX17" fmla="*/ 2458296 w 12188825"/>
              <a:gd name="connsiteY17" fmla="*/ 1642852 h 3278495"/>
              <a:gd name="connsiteX18" fmla="*/ 3888807 w 12188825"/>
              <a:gd name="connsiteY18" fmla="*/ 1861373 h 3278495"/>
              <a:gd name="connsiteX19" fmla="*/ 5307637 w 12188825"/>
              <a:gd name="connsiteY19" fmla="*/ 1870535 h 3278495"/>
              <a:gd name="connsiteX20" fmla="*/ 6532626 w 12188825"/>
              <a:gd name="connsiteY20" fmla="*/ 1568778 h 3278495"/>
              <a:gd name="connsiteX21" fmla="*/ 7168959 w 12188825"/>
              <a:gd name="connsiteY21" fmla="*/ 1253005 h 3278495"/>
              <a:gd name="connsiteX22" fmla="*/ 7168972 w 12188825"/>
              <a:gd name="connsiteY22" fmla="*/ 1253000 h 3278495"/>
              <a:gd name="connsiteX23" fmla="*/ 8087907 w 12188825"/>
              <a:gd name="connsiteY23" fmla="*/ 818125 h 3278495"/>
              <a:gd name="connsiteX24" fmla="*/ 9706660 w 12188825"/>
              <a:gd name="connsiteY24" fmla="*/ 709477 h 3278495"/>
              <a:gd name="connsiteX25" fmla="*/ 10796214 w 12188825"/>
              <a:gd name="connsiteY25" fmla="*/ 1246740 h 3278495"/>
              <a:gd name="connsiteX26" fmla="*/ 10796214 w 12188825"/>
              <a:gd name="connsiteY26" fmla="*/ 1246746 h 3278495"/>
              <a:gd name="connsiteX27" fmla="*/ 11332916 w 12188825"/>
              <a:gd name="connsiteY27" fmla="*/ 1551238 h 3278495"/>
              <a:gd name="connsiteX28" fmla="*/ 12188825 w 12188825"/>
              <a:gd name="connsiteY28" fmla="*/ 1866911 h 3278495"/>
              <a:gd name="connsiteX29" fmla="*/ 12188825 w 12188825"/>
              <a:gd name="connsiteY29" fmla="*/ 2019532 h 3278495"/>
              <a:gd name="connsiteX30" fmla="*/ 11006585 w 12188825"/>
              <a:gd name="connsiteY30" fmla="*/ 1600562 h 3278495"/>
              <a:gd name="connsiteX31" fmla="*/ 10868864 w 12188825"/>
              <a:gd name="connsiteY31" fmla="*/ 1536005 h 3278495"/>
              <a:gd name="connsiteX32" fmla="*/ 10868852 w 12188825"/>
              <a:gd name="connsiteY32" fmla="*/ 1535993 h 3278495"/>
              <a:gd name="connsiteX33" fmla="*/ 10122349 w 12188825"/>
              <a:gd name="connsiteY33" fmla="*/ 1212187 h 3278495"/>
              <a:gd name="connsiteX34" fmla="*/ 9192457 w 12188825"/>
              <a:gd name="connsiteY34" fmla="*/ 1013092 h 3278495"/>
              <a:gd name="connsiteX35" fmla="*/ 7401995 w 12188825"/>
              <a:gd name="connsiteY35" fmla="*/ 1263747 h 3278495"/>
              <a:gd name="connsiteX36" fmla="*/ 6521707 w 12188825"/>
              <a:gd name="connsiteY36" fmla="*/ 1638327 h 3278495"/>
              <a:gd name="connsiteX37" fmla="*/ 5871611 w 12188825"/>
              <a:gd name="connsiteY37" fmla="*/ 1906616 h 3278495"/>
              <a:gd name="connsiteX38" fmla="*/ 4636401 w 12188825"/>
              <a:gd name="connsiteY38" fmla="*/ 2069198 h 3278495"/>
              <a:gd name="connsiteX39" fmla="*/ 3246392 w 12188825"/>
              <a:gd name="connsiteY39" fmla="*/ 1979574 h 3278495"/>
              <a:gd name="connsiteX40" fmla="*/ 849919 w 12188825"/>
              <a:gd name="connsiteY40" fmla="*/ 1167195 h 3278495"/>
              <a:gd name="connsiteX41" fmla="*/ 84269 w 12188825"/>
              <a:gd name="connsiteY41" fmla="*/ 333407 h 3278495"/>
              <a:gd name="connsiteX42" fmla="*/ 0 w 12188825"/>
              <a:gd name="connsiteY42" fmla="*/ 182406 h 3278495"/>
              <a:gd name="connsiteX43" fmla="*/ 0 w 12188825"/>
              <a:gd name="connsiteY43" fmla="*/ 145534 h 3278495"/>
              <a:gd name="connsiteX44" fmla="*/ 248048 w 12188825"/>
              <a:gd name="connsiteY44" fmla="*/ 552745 h 3278495"/>
              <a:gd name="connsiteX45" fmla="*/ 1166708 w 12188825"/>
              <a:gd name="connsiteY45" fmla="*/ 1340777 h 3278495"/>
              <a:gd name="connsiteX46" fmla="*/ 2311674 w 12188825"/>
              <a:gd name="connsiteY46" fmla="*/ 1776172 h 3278495"/>
              <a:gd name="connsiteX47" fmla="*/ 3658933 w 12188825"/>
              <a:gd name="connsiteY47" fmla="*/ 2009749 h 3278495"/>
              <a:gd name="connsiteX48" fmla="*/ 5020996 w 12188825"/>
              <a:gd name="connsiteY48" fmla="*/ 2031901 h 3278495"/>
              <a:gd name="connsiteX49" fmla="*/ 6197434 w 12188825"/>
              <a:gd name="connsiteY49" fmla="*/ 1768467 h 3278495"/>
              <a:gd name="connsiteX50" fmla="*/ 6569523 w 12188825"/>
              <a:gd name="connsiteY50" fmla="*/ 1595493 h 3278495"/>
              <a:gd name="connsiteX51" fmla="*/ 7062319 w 12188825"/>
              <a:gd name="connsiteY51" fmla="*/ 1371281 h 3278495"/>
              <a:gd name="connsiteX52" fmla="*/ 7883529 w 12188825"/>
              <a:gd name="connsiteY52" fmla="*/ 1108957 h 3278495"/>
              <a:gd name="connsiteX53" fmla="*/ 9631406 w 12188825"/>
              <a:gd name="connsiteY53" fmla="*/ 1053664 h 3278495"/>
              <a:gd name="connsiteX54" fmla="*/ 10858250 w 12188825"/>
              <a:gd name="connsiteY54" fmla="*/ 1512839 h 3278495"/>
              <a:gd name="connsiteX55" fmla="*/ 10858250 w 12188825"/>
              <a:gd name="connsiteY55" fmla="*/ 1512839 h 3278495"/>
              <a:gd name="connsiteX56" fmla="*/ 11326224 w 12188825"/>
              <a:gd name="connsiteY56" fmla="*/ 1724137 h 3278495"/>
              <a:gd name="connsiteX57" fmla="*/ 12188825 w 12188825"/>
              <a:gd name="connsiteY57" fmla="*/ 2000472 h 3278495"/>
              <a:gd name="connsiteX58" fmla="*/ 12188825 w 12188825"/>
              <a:gd name="connsiteY58" fmla="*/ 2151725 h 3278495"/>
              <a:gd name="connsiteX59" fmla="*/ 10959062 w 12188825"/>
              <a:gd name="connsiteY59" fmla="*/ 1771369 h 3278495"/>
              <a:gd name="connsiteX60" fmla="*/ 10074293 w 12188825"/>
              <a:gd name="connsiteY60" fmla="*/ 1480802 h 3278495"/>
              <a:gd name="connsiteX61" fmla="*/ 9166339 w 12188825"/>
              <a:gd name="connsiteY61" fmla="*/ 1378809 h 3278495"/>
              <a:gd name="connsiteX62" fmla="*/ 8625117 w 12188825"/>
              <a:gd name="connsiteY62" fmla="*/ 1385805 h 3278495"/>
              <a:gd name="connsiteX63" fmla="*/ 8268137 w 12188825"/>
              <a:gd name="connsiteY63" fmla="*/ 1392901 h 3278495"/>
              <a:gd name="connsiteX64" fmla="*/ 8222087 w 12188825"/>
              <a:gd name="connsiteY64" fmla="*/ 1393345 h 3278495"/>
              <a:gd name="connsiteX65" fmla="*/ 7414526 w 12188825"/>
              <a:gd name="connsiteY65" fmla="*/ 1434520 h 3278495"/>
              <a:gd name="connsiteX66" fmla="*/ 6553119 w 12188825"/>
              <a:gd name="connsiteY66" fmla="*/ 1671100 h 3278495"/>
              <a:gd name="connsiteX67" fmla="*/ 6261349 w 12188825"/>
              <a:gd name="connsiteY67" fmla="*/ 1806334 h 3278495"/>
              <a:gd name="connsiteX68" fmla="*/ 5822716 w 12188825"/>
              <a:gd name="connsiteY68" fmla="*/ 2000713 h 3278495"/>
              <a:gd name="connsiteX69" fmla="*/ 4621406 w 12188825"/>
              <a:gd name="connsiteY69" fmla="*/ 2218626 h 3278495"/>
              <a:gd name="connsiteX70" fmla="*/ 3226433 w 12188825"/>
              <a:gd name="connsiteY70" fmla="*/ 2149304 h 3278495"/>
              <a:gd name="connsiteX71" fmla="*/ 843323 w 12188825"/>
              <a:gd name="connsiteY71" fmla="*/ 1284332 h 3278495"/>
              <a:gd name="connsiteX72" fmla="*/ 37916 w 12188825"/>
              <a:gd name="connsiteY72" fmla="*/ 388990 h 3278495"/>
              <a:gd name="connsiteX73" fmla="*/ 0 w 12188825"/>
              <a:gd name="connsiteY73" fmla="*/ 323744 h 3278495"/>
              <a:gd name="connsiteX74" fmla="*/ 0 w 12188825"/>
              <a:gd name="connsiteY74" fmla="*/ 287455 h 3278495"/>
              <a:gd name="connsiteX75" fmla="*/ 231067 w 12188825"/>
              <a:gd name="connsiteY75" fmla="*/ 648157 h 3278495"/>
              <a:gd name="connsiteX76" fmla="*/ 1172736 w 12188825"/>
              <a:gd name="connsiteY76" fmla="*/ 1479750 h 3278495"/>
              <a:gd name="connsiteX77" fmla="*/ 3675375 w 12188825"/>
              <a:gd name="connsiteY77" fmla="*/ 2180721 h 3278495"/>
              <a:gd name="connsiteX78" fmla="*/ 5032119 w 12188825"/>
              <a:gd name="connsiteY78" fmla="*/ 2164588 h 3278495"/>
              <a:gd name="connsiteX79" fmla="*/ 5621131 w 12188825"/>
              <a:gd name="connsiteY79" fmla="*/ 2047400 h 3278495"/>
              <a:gd name="connsiteX80" fmla="*/ 6248474 w 12188825"/>
              <a:gd name="connsiteY80" fmla="*/ 1790581 h 3278495"/>
              <a:gd name="connsiteX81" fmla="*/ 6248487 w 12188825"/>
              <a:gd name="connsiteY81" fmla="*/ 1790581 h 3278495"/>
              <a:gd name="connsiteX82" fmla="*/ 6248500 w 12188825"/>
              <a:gd name="connsiteY82" fmla="*/ 1790581 h 3278495"/>
              <a:gd name="connsiteX83" fmla="*/ 6260028 w 12188825"/>
              <a:gd name="connsiteY83" fmla="*/ 1785119 h 3278495"/>
              <a:gd name="connsiteX84" fmla="*/ 6273766 w 12188825"/>
              <a:gd name="connsiteY84" fmla="*/ 1778605 h 3278495"/>
              <a:gd name="connsiteX85" fmla="*/ 7079092 w 12188825"/>
              <a:gd name="connsiteY85" fmla="*/ 1475897 h 3278495"/>
              <a:gd name="connsiteX86" fmla="*/ 7872318 w 12188825"/>
              <a:gd name="connsiteY86" fmla="*/ 1381331 h 3278495"/>
              <a:gd name="connsiteX87" fmla="*/ 8331646 w 12188825"/>
              <a:gd name="connsiteY87" fmla="*/ 1372992 h 3278495"/>
              <a:gd name="connsiteX88" fmla="*/ 8331659 w 12188825"/>
              <a:gd name="connsiteY88" fmla="*/ 1372992 h 3278495"/>
              <a:gd name="connsiteX89" fmla="*/ 8331672 w 12188825"/>
              <a:gd name="connsiteY89" fmla="*/ 1372992 h 3278495"/>
              <a:gd name="connsiteX90" fmla="*/ 8723974 w 12188825"/>
              <a:gd name="connsiteY90" fmla="*/ 1366719 h 3278495"/>
              <a:gd name="connsiteX91" fmla="*/ 9630594 w 12188825"/>
              <a:gd name="connsiteY91" fmla="*/ 1385462 h 3278495"/>
              <a:gd name="connsiteX92" fmla="*/ 10987641 w 12188825"/>
              <a:gd name="connsiteY92" fmla="*/ 1762599 h 3278495"/>
              <a:gd name="connsiteX93" fmla="*/ 11298762 w 12188825"/>
              <a:gd name="connsiteY93" fmla="*/ 1876035 h 3278495"/>
              <a:gd name="connsiteX94" fmla="*/ 12188825 w 12188825"/>
              <a:gd name="connsiteY94" fmla="*/ 2134147 h 3278495"/>
              <a:gd name="connsiteX95" fmla="*/ 12188825 w 12188825"/>
              <a:gd name="connsiteY95" fmla="*/ 2288023 h 3278495"/>
              <a:gd name="connsiteX96" fmla="*/ 11204476 w 12188825"/>
              <a:gd name="connsiteY96" fmla="*/ 2021180 h 3278495"/>
              <a:gd name="connsiteX97" fmla="*/ 11204438 w 12188825"/>
              <a:gd name="connsiteY97" fmla="*/ 2021167 h 3278495"/>
              <a:gd name="connsiteX98" fmla="*/ 11204425 w 12188825"/>
              <a:gd name="connsiteY98" fmla="*/ 2021167 h 3278495"/>
              <a:gd name="connsiteX99" fmla="*/ 10924209 w 12188825"/>
              <a:gd name="connsiteY99" fmla="*/ 1936904 h 3278495"/>
              <a:gd name="connsiteX100" fmla="*/ 10031289 w 12188825"/>
              <a:gd name="connsiteY100" fmla="*/ 1728179 h 3278495"/>
              <a:gd name="connsiteX101" fmla="*/ 9183835 w 12188825"/>
              <a:gd name="connsiteY101" fmla="*/ 1720880 h 3278495"/>
              <a:gd name="connsiteX102" fmla="*/ 9018182 w 12188825"/>
              <a:gd name="connsiteY102" fmla="*/ 1734009 h 3278495"/>
              <a:gd name="connsiteX103" fmla="*/ 9018182 w 12188825"/>
              <a:gd name="connsiteY103" fmla="*/ 1734009 h 3278495"/>
              <a:gd name="connsiteX104" fmla="*/ 8286675 w 12188825"/>
              <a:gd name="connsiteY104" fmla="*/ 1763689 h 3278495"/>
              <a:gd name="connsiteX105" fmla="*/ 7764511 w 12188825"/>
              <a:gd name="connsiteY105" fmla="*/ 1715265 h 3278495"/>
              <a:gd name="connsiteX106" fmla="*/ 7458215 w 12188825"/>
              <a:gd name="connsiteY106" fmla="*/ 1681657 h 3278495"/>
              <a:gd name="connsiteX107" fmla="*/ 6622354 w 12188825"/>
              <a:gd name="connsiteY107" fmla="*/ 1727305 h 3278495"/>
              <a:gd name="connsiteX108" fmla="*/ 5957301 w 12188825"/>
              <a:gd name="connsiteY108" fmla="*/ 1992779 h 3278495"/>
              <a:gd name="connsiteX109" fmla="*/ 5957289 w 12188825"/>
              <a:gd name="connsiteY109" fmla="*/ 1992779 h 3278495"/>
              <a:gd name="connsiteX110" fmla="*/ 5957276 w 12188825"/>
              <a:gd name="connsiteY110" fmla="*/ 1992792 h 3278495"/>
              <a:gd name="connsiteX111" fmla="*/ 5957250 w 12188825"/>
              <a:gd name="connsiteY111" fmla="*/ 1992792 h 3278495"/>
              <a:gd name="connsiteX112" fmla="*/ 5957238 w 12188825"/>
              <a:gd name="connsiteY112" fmla="*/ 1992805 h 3278495"/>
              <a:gd name="connsiteX113" fmla="*/ 5957187 w 12188825"/>
              <a:gd name="connsiteY113" fmla="*/ 1992830 h 3278495"/>
              <a:gd name="connsiteX114" fmla="*/ 5814920 w 12188825"/>
              <a:gd name="connsiteY114" fmla="*/ 2060124 h 3278495"/>
              <a:gd name="connsiteX115" fmla="*/ 3247700 w 12188825"/>
              <a:gd name="connsiteY115" fmla="*/ 2325180 h 3278495"/>
              <a:gd name="connsiteX116" fmla="*/ 847649 w 12188825"/>
              <a:gd name="connsiteY116" fmla="*/ 1407932 h 3278495"/>
              <a:gd name="connsiteX117" fmla="*/ 3196 w 12188825"/>
              <a:gd name="connsiteY117" fmla="*/ 464475 h 3278495"/>
              <a:gd name="connsiteX118" fmla="*/ 0 w 12188825"/>
              <a:gd name="connsiteY118" fmla="*/ 459212 h 3278495"/>
              <a:gd name="connsiteX119" fmla="*/ 0 w 12188825"/>
              <a:gd name="connsiteY119" fmla="*/ 424654 h 3278495"/>
              <a:gd name="connsiteX120" fmla="*/ 208331 w 12188825"/>
              <a:gd name="connsiteY120" fmla="*/ 736099 h 3278495"/>
              <a:gd name="connsiteX121" fmla="*/ 1193818 w 12188825"/>
              <a:gd name="connsiteY121" fmla="*/ 1626643 h 3278495"/>
              <a:gd name="connsiteX122" fmla="*/ 3705644 w 12188825"/>
              <a:gd name="connsiteY122" fmla="*/ 2350831 h 3278495"/>
              <a:gd name="connsiteX123" fmla="*/ 5054389 w 12188825"/>
              <a:gd name="connsiteY123" fmla="*/ 2282878 h 3278495"/>
              <a:gd name="connsiteX124" fmla="*/ 5618833 w 12188825"/>
              <a:gd name="connsiteY124" fmla="*/ 2125162 h 3278495"/>
              <a:gd name="connsiteX125" fmla="*/ 5986808 w 12188825"/>
              <a:gd name="connsiteY125" fmla="*/ 1959855 h 3278495"/>
              <a:gd name="connsiteX126" fmla="*/ 6348309 w 12188825"/>
              <a:gd name="connsiteY126" fmla="*/ 1797070 h 3278495"/>
              <a:gd name="connsiteX127" fmla="*/ 7131504 w 12188825"/>
              <a:gd name="connsiteY127" fmla="*/ 1646527 h 3278495"/>
              <a:gd name="connsiteX128" fmla="*/ 7753782 w 12188825"/>
              <a:gd name="connsiteY128" fmla="*/ 1695242 h 3278495"/>
              <a:gd name="connsiteX129" fmla="*/ 7753833 w 12188825"/>
              <a:gd name="connsiteY129" fmla="*/ 1695255 h 3278495"/>
              <a:gd name="connsiteX130" fmla="*/ 7753871 w 12188825"/>
              <a:gd name="connsiteY130" fmla="*/ 1695255 h 3278495"/>
              <a:gd name="connsiteX131" fmla="*/ 7930037 w 12188825"/>
              <a:gd name="connsiteY131" fmla="*/ 1715810 h 3278495"/>
              <a:gd name="connsiteX132" fmla="*/ 8795266 w 12188825"/>
              <a:gd name="connsiteY132" fmla="*/ 1731804 h 3278495"/>
              <a:gd name="connsiteX133" fmla="*/ 9030141 w 12188825"/>
              <a:gd name="connsiteY133" fmla="*/ 1713517 h 3278495"/>
              <a:gd name="connsiteX134" fmla="*/ 9030155 w 12188825"/>
              <a:gd name="connsiteY134" fmla="*/ 1713517 h 3278495"/>
              <a:gd name="connsiteX135" fmla="*/ 9646859 w 12188825"/>
              <a:gd name="connsiteY135" fmla="*/ 1680427 h 3278495"/>
              <a:gd name="connsiteX136" fmla="*/ 11141208 w 12188825"/>
              <a:gd name="connsiteY136" fmla="*/ 1981754 h 3278495"/>
              <a:gd name="connsiteX137" fmla="*/ 11141259 w 12188825"/>
              <a:gd name="connsiteY137" fmla="*/ 1981767 h 3278495"/>
              <a:gd name="connsiteX138" fmla="*/ 11141525 w 12188825"/>
              <a:gd name="connsiteY138" fmla="*/ 1981843 h 3278495"/>
              <a:gd name="connsiteX139" fmla="*/ 11293225 w 12188825"/>
              <a:gd name="connsiteY139" fmla="*/ 2027795 h 3278495"/>
              <a:gd name="connsiteX140" fmla="*/ 11310239 w 12188825"/>
              <a:gd name="connsiteY140" fmla="*/ 2032915 h 3278495"/>
              <a:gd name="connsiteX141" fmla="*/ 12188825 w 12188825"/>
              <a:gd name="connsiteY141" fmla="*/ 2270027 h 3278495"/>
              <a:gd name="connsiteX142" fmla="*/ 12188825 w 12188825"/>
              <a:gd name="connsiteY142" fmla="*/ 2427528 h 3278495"/>
              <a:gd name="connsiteX143" fmla="*/ 11574826 w 12188825"/>
              <a:gd name="connsiteY143" fmla="*/ 2268164 h 3278495"/>
              <a:gd name="connsiteX144" fmla="*/ 11574813 w 12188825"/>
              <a:gd name="connsiteY144" fmla="*/ 2268164 h 3278495"/>
              <a:gd name="connsiteX145" fmla="*/ 10890664 w 12188825"/>
              <a:gd name="connsiteY145" fmla="*/ 2092225 h 3278495"/>
              <a:gd name="connsiteX146" fmla="*/ 10014554 w 12188825"/>
              <a:gd name="connsiteY146" fmla="*/ 1954773 h 3278495"/>
              <a:gd name="connsiteX147" fmla="*/ 9157655 w 12188825"/>
              <a:gd name="connsiteY147" fmla="*/ 2032991 h 3278495"/>
              <a:gd name="connsiteX148" fmla="*/ 9135080 w 12188825"/>
              <a:gd name="connsiteY148" fmla="*/ 2037300 h 3278495"/>
              <a:gd name="connsiteX149" fmla="*/ 9117089 w 12188825"/>
              <a:gd name="connsiteY149" fmla="*/ 2040734 h 3278495"/>
              <a:gd name="connsiteX150" fmla="*/ 8335544 w 12188825"/>
              <a:gd name="connsiteY150" fmla="*/ 2143842 h 3278495"/>
              <a:gd name="connsiteX151" fmla="*/ 7563890 w 12188825"/>
              <a:gd name="connsiteY151" fmla="*/ 2026705 h 3278495"/>
              <a:gd name="connsiteX152" fmla="*/ 7458838 w 12188825"/>
              <a:gd name="connsiteY152" fmla="*/ 1998318 h 3278495"/>
              <a:gd name="connsiteX153" fmla="*/ 7458812 w 12188825"/>
              <a:gd name="connsiteY153" fmla="*/ 1998305 h 3278495"/>
              <a:gd name="connsiteX154" fmla="*/ 6800120 w 12188825"/>
              <a:gd name="connsiteY154" fmla="*/ 1865099 h 3278495"/>
              <a:gd name="connsiteX155" fmla="*/ 5963193 w 12188825"/>
              <a:gd name="connsiteY155" fmla="*/ 2035006 h 3278495"/>
              <a:gd name="connsiteX156" fmla="*/ 5726666 w 12188825"/>
              <a:gd name="connsiteY156" fmla="*/ 2145464 h 3278495"/>
              <a:gd name="connsiteX157" fmla="*/ 5291258 w 12188825"/>
              <a:gd name="connsiteY157" fmla="*/ 2335205 h 3278495"/>
              <a:gd name="connsiteX158" fmla="*/ 4670504 w 12188825"/>
              <a:gd name="connsiteY158" fmla="*/ 2485976 h 3278495"/>
              <a:gd name="connsiteX159" fmla="*/ 3315576 w 12188825"/>
              <a:gd name="connsiteY159" fmla="*/ 2505011 h 3278495"/>
              <a:gd name="connsiteX160" fmla="*/ 2003703 w 12188825"/>
              <a:gd name="connsiteY160" fmla="*/ 2200034 h 3278495"/>
              <a:gd name="connsiteX161" fmla="*/ 869769 w 12188825"/>
              <a:gd name="connsiteY161" fmla="*/ 1544598 h 3278495"/>
              <a:gd name="connsiteX162" fmla="*/ 0 w 12188825"/>
              <a:gd name="connsiteY162" fmla="*/ 581612 h 3278495"/>
              <a:gd name="connsiteX163" fmla="*/ 0 w 12188825"/>
              <a:gd name="connsiteY163" fmla="*/ 556480 h 3278495"/>
              <a:gd name="connsiteX164" fmla="*/ 1216794 w 12188825"/>
              <a:gd name="connsiteY164" fmla="*/ 1773954 h 3278495"/>
              <a:gd name="connsiteX165" fmla="*/ 3782015 w 12188825"/>
              <a:gd name="connsiteY165" fmla="*/ 2518330 h 3278495"/>
              <a:gd name="connsiteX166" fmla="*/ 5113200 w 12188825"/>
              <a:gd name="connsiteY166" fmla="*/ 2371576 h 3278495"/>
              <a:gd name="connsiteX167" fmla="*/ 5684589 w 12188825"/>
              <a:gd name="connsiteY167" fmla="*/ 2138266 h 3278495"/>
              <a:gd name="connsiteX168" fmla="*/ 6509836 w 12188825"/>
              <a:gd name="connsiteY168" fmla="*/ 1852704 h 3278495"/>
              <a:gd name="connsiteX169" fmla="*/ 7470328 w 12188825"/>
              <a:gd name="connsiteY169" fmla="*/ 1982552 h 3278495"/>
              <a:gd name="connsiteX170" fmla="*/ 7470328 w 12188825"/>
              <a:gd name="connsiteY170" fmla="*/ 1982552 h 3278495"/>
              <a:gd name="connsiteX171" fmla="*/ 7984036 w 12188825"/>
              <a:gd name="connsiteY171" fmla="*/ 2099955 h 3278495"/>
              <a:gd name="connsiteX172" fmla="*/ 8840021 w 12188825"/>
              <a:gd name="connsiteY172" fmla="*/ 2072176 h 3278495"/>
              <a:gd name="connsiteX173" fmla="*/ 9102246 w 12188825"/>
              <a:gd name="connsiteY173" fmla="*/ 2023309 h 3278495"/>
              <a:gd name="connsiteX174" fmla="*/ 9632651 w 12188825"/>
              <a:gd name="connsiteY174" fmla="*/ 1939870 h 3278495"/>
              <a:gd name="connsiteX175" fmla="*/ 11265051 w 12188825"/>
              <a:gd name="connsiteY175" fmla="*/ 2165944 h 3278495"/>
              <a:gd name="connsiteX176" fmla="*/ 11604294 w 12188825"/>
              <a:gd name="connsiteY176" fmla="*/ 2256733 h 3278495"/>
              <a:gd name="connsiteX177" fmla="*/ 11604333 w 12188825"/>
              <a:gd name="connsiteY177" fmla="*/ 2256746 h 3278495"/>
              <a:gd name="connsiteX178" fmla="*/ 12188825 w 12188825"/>
              <a:gd name="connsiteY178" fmla="*/ 2409279 h 3278495"/>
              <a:gd name="connsiteX179" fmla="*/ 12188825 w 12188825"/>
              <a:gd name="connsiteY179" fmla="*/ 2573280 h 3278495"/>
              <a:gd name="connsiteX180" fmla="*/ 12184648 w 12188825"/>
              <a:gd name="connsiteY180" fmla="*/ 2572089 h 3278495"/>
              <a:gd name="connsiteX181" fmla="*/ 12184115 w 12188825"/>
              <a:gd name="connsiteY181" fmla="*/ 2571937 h 3278495"/>
              <a:gd name="connsiteX182" fmla="*/ 12183899 w 12188825"/>
              <a:gd name="connsiteY182" fmla="*/ 2571874 h 3278495"/>
              <a:gd name="connsiteX183" fmla="*/ 10779975 w 12188825"/>
              <a:gd name="connsiteY183" fmla="*/ 2226762 h 3278495"/>
              <a:gd name="connsiteX184" fmla="*/ 9934933 w 12188825"/>
              <a:gd name="connsiteY184" fmla="*/ 2161635 h 3278495"/>
              <a:gd name="connsiteX185" fmla="*/ 9119425 w 12188825"/>
              <a:gd name="connsiteY185" fmla="*/ 2318628 h 3278495"/>
              <a:gd name="connsiteX186" fmla="*/ 9085512 w 12188825"/>
              <a:gd name="connsiteY186" fmla="*/ 2329299 h 3278495"/>
              <a:gd name="connsiteX187" fmla="*/ 8324142 w 12188825"/>
              <a:gd name="connsiteY187" fmla="*/ 2513413 h 3278495"/>
              <a:gd name="connsiteX188" fmla="*/ 7578199 w 12188825"/>
              <a:gd name="connsiteY188" fmla="*/ 2414424 h 3278495"/>
              <a:gd name="connsiteX189" fmla="*/ 7230970 w 12188825"/>
              <a:gd name="connsiteY189" fmla="*/ 2276503 h 3278495"/>
              <a:gd name="connsiteX190" fmla="*/ 6177741 w 12188825"/>
              <a:gd name="connsiteY190" fmla="*/ 2048186 h 3278495"/>
              <a:gd name="connsiteX191" fmla="*/ 5471297 w 12188825"/>
              <a:gd name="connsiteY191" fmla="*/ 2310416 h 3278495"/>
              <a:gd name="connsiteX192" fmla="*/ 5471259 w 12188825"/>
              <a:gd name="connsiteY192" fmla="*/ 2310429 h 3278495"/>
              <a:gd name="connsiteX193" fmla="*/ 5401072 w 12188825"/>
              <a:gd name="connsiteY193" fmla="*/ 2344583 h 3278495"/>
              <a:gd name="connsiteX194" fmla="*/ 4778654 w 12188825"/>
              <a:gd name="connsiteY194" fmla="*/ 2576588 h 3278495"/>
              <a:gd name="connsiteX195" fmla="*/ 3421124 w 12188825"/>
              <a:gd name="connsiteY195" fmla="*/ 2684600 h 3278495"/>
              <a:gd name="connsiteX196" fmla="*/ 2070513 w 12188825"/>
              <a:gd name="connsiteY196" fmla="*/ 2390725 h 3278495"/>
              <a:gd name="connsiteX197" fmla="*/ 899978 w 12188825"/>
              <a:gd name="connsiteY197" fmla="*/ 1688855 h 3278495"/>
              <a:gd name="connsiteX198" fmla="*/ 0 w 12188825"/>
              <a:gd name="connsiteY198" fmla="*/ 719120 h 3278495"/>
              <a:gd name="connsiteX199" fmla="*/ 0 w 12188825"/>
              <a:gd name="connsiteY199" fmla="*/ 692852 h 3278495"/>
              <a:gd name="connsiteX200" fmla="*/ 1275307 w 12188825"/>
              <a:gd name="connsiteY200" fmla="*/ 1946143 h 3278495"/>
              <a:gd name="connsiteX201" fmla="*/ 3907484 w 12188825"/>
              <a:gd name="connsiteY201" fmla="*/ 2675881 h 3278495"/>
              <a:gd name="connsiteX202" fmla="*/ 5239710 w 12188825"/>
              <a:gd name="connsiteY202" fmla="*/ 2399875 h 3278495"/>
              <a:gd name="connsiteX203" fmla="*/ 5486076 w 12188825"/>
              <a:gd name="connsiteY203" fmla="*/ 2283968 h 3278495"/>
              <a:gd name="connsiteX204" fmla="*/ 5486076 w 12188825"/>
              <a:gd name="connsiteY204" fmla="*/ 2283968 h 3278495"/>
              <a:gd name="connsiteX205" fmla="*/ 5486089 w 12188825"/>
              <a:gd name="connsiteY205" fmla="*/ 2283968 h 3278495"/>
              <a:gd name="connsiteX206" fmla="*/ 5486089 w 12188825"/>
              <a:gd name="connsiteY206" fmla="*/ 2283968 h 3278495"/>
              <a:gd name="connsiteX207" fmla="*/ 5954317 w 12188825"/>
              <a:gd name="connsiteY207" fmla="*/ 2082847 h 3278495"/>
              <a:gd name="connsiteX208" fmla="*/ 6640498 w 12188825"/>
              <a:gd name="connsiteY208" fmla="*/ 2045740 h 3278495"/>
              <a:gd name="connsiteX209" fmla="*/ 7247451 w 12188825"/>
              <a:gd name="connsiteY209" fmla="*/ 2259116 h 3278495"/>
              <a:gd name="connsiteX210" fmla="*/ 8001583 w 12188825"/>
              <a:gd name="connsiteY210" fmla="*/ 2495633 h 3278495"/>
              <a:gd name="connsiteX211" fmla="*/ 9013992 w 12188825"/>
              <a:gd name="connsiteY211" fmla="*/ 2327905 h 3278495"/>
              <a:gd name="connsiteX212" fmla="*/ 9014004 w 12188825"/>
              <a:gd name="connsiteY212" fmla="*/ 2327892 h 3278495"/>
              <a:gd name="connsiteX213" fmla="*/ 9631750 w 12188825"/>
              <a:gd name="connsiteY213" fmla="*/ 2170709 h 3278495"/>
              <a:gd name="connsiteX214" fmla="*/ 11220448 w 12188825"/>
              <a:gd name="connsiteY214" fmla="*/ 2297325 h 3278495"/>
              <a:gd name="connsiteX215" fmla="*/ 12175277 w 12188825"/>
              <a:gd name="connsiteY215" fmla="*/ 2550621 h 3278495"/>
              <a:gd name="connsiteX216" fmla="*/ 12188825 w 12188825"/>
              <a:gd name="connsiteY216" fmla="*/ 2554461 h 3278495"/>
              <a:gd name="connsiteX217" fmla="*/ 12188825 w 12188825"/>
              <a:gd name="connsiteY217" fmla="*/ 2725091 h 3278495"/>
              <a:gd name="connsiteX218" fmla="*/ 10689295 w 12188825"/>
              <a:gd name="connsiteY218" fmla="*/ 2364517 h 3278495"/>
              <a:gd name="connsiteX219" fmla="*/ 9819660 w 12188825"/>
              <a:gd name="connsiteY219" fmla="*/ 2362933 h 3278495"/>
              <a:gd name="connsiteX220" fmla="*/ 9017508 w 12188825"/>
              <a:gd name="connsiteY220" fmla="*/ 2604114 h 3278495"/>
              <a:gd name="connsiteX221" fmla="*/ 9007122 w 12188825"/>
              <a:gd name="connsiteY221" fmla="*/ 2608689 h 3278495"/>
              <a:gd name="connsiteX222" fmla="*/ 8987938 w 12188825"/>
              <a:gd name="connsiteY222" fmla="*/ 2617167 h 3278495"/>
              <a:gd name="connsiteX223" fmla="*/ 8987938 w 12188825"/>
              <a:gd name="connsiteY223" fmla="*/ 2617167 h 3278495"/>
              <a:gd name="connsiteX224" fmla="*/ 8246807 w 12188825"/>
              <a:gd name="connsiteY224" fmla="*/ 2877129 h 3278495"/>
              <a:gd name="connsiteX225" fmla="*/ 7537062 w 12188825"/>
              <a:gd name="connsiteY225" fmla="*/ 2810836 h 3278495"/>
              <a:gd name="connsiteX226" fmla="*/ 7023214 w 12188825"/>
              <a:gd name="connsiteY226" fmla="*/ 2545526 h 3278495"/>
              <a:gd name="connsiteX227" fmla="*/ 6315538 w 12188825"/>
              <a:gd name="connsiteY227" fmla="*/ 2221959 h 3278495"/>
              <a:gd name="connsiteX228" fmla="*/ 5234415 w 12188825"/>
              <a:gd name="connsiteY228" fmla="*/ 2467714 h 3278495"/>
              <a:gd name="connsiteX229" fmla="*/ 5234415 w 12188825"/>
              <a:gd name="connsiteY229" fmla="*/ 2467714 h 3278495"/>
              <a:gd name="connsiteX230" fmla="*/ 5234402 w 12188825"/>
              <a:gd name="connsiteY230" fmla="*/ 2467714 h 3278495"/>
              <a:gd name="connsiteX231" fmla="*/ 4835815 w 12188825"/>
              <a:gd name="connsiteY231" fmla="*/ 2643704 h 3278495"/>
              <a:gd name="connsiteX232" fmla="*/ 3428044 w 12188825"/>
              <a:gd name="connsiteY232" fmla="*/ 2850110 h 3278495"/>
              <a:gd name="connsiteX233" fmla="*/ 2024869 w 12188825"/>
              <a:gd name="connsiteY233" fmla="*/ 2536706 h 3278495"/>
              <a:gd name="connsiteX234" fmla="*/ 846330 w 12188825"/>
              <a:gd name="connsiteY234" fmla="*/ 1761205 h 3278495"/>
              <a:gd name="connsiteX235" fmla="*/ 0 w 12188825"/>
              <a:gd name="connsiteY235" fmla="*/ 851425 h 3278495"/>
              <a:gd name="connsiteX236" fmla="*/ 0 w 12188825"/>
              <a:gd name="connsiteY236" fmla="*/ 812242 h 3278495"/>
              <a:gd name="connsiteX237" fmla="*/ 148963 w 12188825"/>
              <a:gd name="connsiteY237" fmla="*/ 1012552 h 3278495"/>
              <a:gd name="connsiteX238" fmla="*/ 1243881 w 12188825"/>
              <a:gd name="connsiteY238" fmla="*/ 2055460 h 3278495"/>
              <a:gd name="connsiteX239" fmla="*/ 2498113 w 12188825"/>
              <a:gd name="connsiteY239" fmla="*/ 2684664 h 3278495"/>
              <a:gd name="connsiteX240" fmla="*/ 3965533 w 12188825"/>
              <a:gd name="connsiteY240" fmla="*/ 2818453 h 3278495"/>
              <a:gd name="connsiteX241" fmla="*/ 4675481 w 12188825"/>
              <a:gd name="connsiteY241" fmla="*/ 2679113 h 3278495"/>
              <a:gd name="connsiteX242" fmla="*/ 5270753 w 12188825"/>
              <a:gd name="connsiteY242" fmla="*/ 2427933 h 3278495"/>
              <a:gd name="connsiteX243" fmla="*/ 5270854 w 12188825"/>
              <a:gd name="connsiteY243" fmla="*/ 2427883 h 3278495"/>
              <a:gd name="connsiteX244" fmla="*/ 5368632 w 12188825"/>
              <a:gd name="connsiteY244" fmla="*/ 2380929 h 3278495"/>
              <a:gd name="connsiteX245" fmla="*/ 6083545 w 12188825"/>
              <a:gd name="connsiteY245" fmla="*/ 2177970 h 3278495"/>
              <a:gd name="connsiteX246" fmla="*/ 6703245 w 12188825"/>
              <a:gd name="connsiteY246" fmla="*/ 2347764 h 3278495"/>
              <a:gd name="connsiteX247" fmla="*/ 7022948 w 12188825"/>
              <a:gd name="connsiteY247" fmla="*/ 2525275 h 3278495"/>
              <a:gd name="connsiteX248" fmla="*/ 7950910 w 12188825"/>
              <a:gd name="connsiteY248" fmla="*/ 2880969 h 3278495"/>
              <a:gd name="connsiteX249" fmla="*/ 8940046 w 12188825"/>
              <a:gd name="connsiteY249" fmla="*/ 2617598 h 3278495"/>
              <a:gd name="connsiteX250" fmla="*/ 9555836 w 12188825"/>
              <a:gd name="connsiteY250" fmla="*/ 2392411 h 3278495"/>
              <a:gd name="connsiteX251" fmla="*/ 11145461 w 12188825"/>
              <a:gd name="connsiteY251" fmla="*/ 2419050 h 3278495"/>
              <a:gd name="connsiteX252" fmla="*/ 12188825 w 12188825"/>
              <a:gd name="connsiteY252" fmla="*/ 2705790 h 3278495"/>
              <a:gd name="connsiteX253" fmla="*/ 12188825 w 12188825"/>
              <a:gd name="connsiteY253" fmla="*/ 2884327 h 3278495"/>
              <a:gd name="connsiteX254" fmla="*/ 10797204 w 12188825"/>
              <a:gd name="connsiteY254" fmla="*/ 2518976 h 3278495"/>
              <a:gd name="connsiteX255" fmla="*/ 9257057 w 12188825"/>
              <a:gd name="connsiteY255" fmla="*/ 2702697 h 3278495"/>
              <a:gd name="connsiteX256" fmla="*/ 8816393 w 12188825"/>
              <a:gd name="connsiteY256" fmla="*/ 2929633 h 3278495"/>
              <a:gd name="connsiteX257" fmla="*/ 7778489 w 12188825"/>
              <a:gd name="connsiteY257" fmla="*/ 3276570 h 3278495"/>
              <a:gd name="connsiteX258" fmla="*/ 6812842 w 12188825"/>
              <a:gd name="connsiteY258" fmla="*/ 2808302 h 3278495"/>
              <a:gd name="connsiteX259" fmla="*/ 6812830 w 12188825"/>
              <a:gd name="connsiteY259" fmla="*/ 2808289 h 3278495"/>
              <a:gd name="connsiteX260" fmla="*/ 6602687 w 12188825"/>
              <a:gd name="connsiteY260" fmla="*/ 2655135 h 3278495"/>
              <a:gd name="connsiteX261" fmla="*/ 5969312 w 12188825"/>
              <a:gd name="connsiteY261" fmla="*/ 2364049 h 3278495"/>
              <a:gd name="connsiteX262" fmla="*/ 5138111 w 12188825"/>
              <a:gd name="connsiteY262" fmla="*/ 2553574 h 3278495"/>
              <a:gd name="connsiteX263" fmla="*/ 5125579 w 12188825"/>
              <a:gd name="connsiteY263" fmla="*/ 2559644 h 3278495"/>
              <a:gd name="connsiteX264" fmla="*/ 5086562 w 12188825"/>
              <a:gd name="connsiteY264" fmla="*/ 2578590 h 3278495"/>
              <a:gd name="connsiteX265" fmla="*/ 5086562 w 12188825"/>
              <a:gd name="connsiteY265" fmla="*/ 2578590 h 3278495"/>
              <a:gd name="connsiteX266" fmla="*/ 4389996 w 12188825"/>
              <a:gd name="connsiteY266" fmla="*/ 2872934 h 3278495"/>
              <a:gd name="connsiteX267" fmla="*/ 3616653 w 12188825"/>
              <a:gd name="connsiteY267" fmla="*/ 3006533 h 3278495"/>
              <a:gd name="connsiteX268" fmla="*/ 2066196 w 12188825"/>
              <a:gd name="connsiteY268" fmla="*/ 2720161 h 3278495"/>
              <a:gd name="connsiteX269" fmla="*/ 839263 w 12188825"/>
              <a:gd name="connsiteY269" fmla="*/ 1871144 h 3278495"/>
              <a:gd name="connsiteX270" fmla="*/ 0 w 12188825"/>
              <a:gd name="connsiteY270" fmla="*/ 964742 h 3278495"/>
              <a:gd name="connsiteX271" fmla="*/ 0 w 12188825"/>
              <a:gd name="connsiteY271" fmla="*/ 934550 h 3278495"/>
              <a:gd name="connsiteX272" fmla="*/ 119118 w 12188825"/>
              <a:gd name="connsiteY272" fmla="*/ 1090789 h 3278495"/>
              <a:gd name="connsiteX273" fmla="*/ 1231889 w 12188825"/>
              <a:gd name="connsiteY273" fmla="*/ 2173877 h 3278495"/>
              <a:gd name="connsiteX274" fmla="*/ 2592703 w 12188825"/>
              <a:gd name="connsiteY274" fmla="*/ 2885493 h 3278495"/>
              <a:gd name="connsiteX275" fmla="*/ 4205196 w 12188825"/>
              <a:gd name="connsiteY275" fmla="*/ 2903958 h 3278495"/>
              <a:gd name="connsiteX276" fmla="*/ 4979948 w 12188825"/>
              <a:gd name="connsiteY276" fmla="*/ 2612149 h 3278495"/>
              <a:gd name="connsiteX277" fmla="*/ 5002396 w 12188825"/>
              <a:gd name="connsiteY277" fmla="*/ 2600907 h 3278495"/>
              <a:gd name="connsiteX278" fmla="*/ 5733801 w 12188825"/>
              <a:gd name="connsiteY278" fmla="*/ 2339209 h 3278495"/>
              <a:gd name="connsiteX279" fmla="*/ 6841549 w 12188825"/>
              <a:gd name="connsiteY279" fmla="*/ 2807224 h 3278495"/>
              <a:gd name="connsiteX280" fmla="*/ 6841600 w 12188825"/>
              <a:gd name="connsiteY280" fmla="*/ 2807250 h 3278495"/>
              <a:gd name="connsiteX281" fmla="*/ 6921742 w 12188825"/>
              <a:gd name="connsiteY281" fmla="*/ 2866534 h 3278495"/>
              <a:gd name="connsiteX282" fmla="*/ 7520251 w 12188825"/>
              <a:gd name="connsiteY282" fmla="*/ 3208174 h 3278495"/>
              <a:gd name="connsiteX283" fmla="*/ 8302279 w 12188825"/>
              <a:gd name="connsiteY283" fmla="*/ 3167569 h 3278495"/>
              <a:gd name="connsiteX284" fmla="*/ 8848604 w 12188825"/>
              <a:gd name="connsiteY284" fmla="*/ 2894580 h 3278495"/>
              <a:gd name="connsiteX285" fmla="*/ 8848617 w 12188825"/>
              <a:gd name="connsiteY285" fmla="*/ 2894567 h 3278495"/>
              <a:gd name="connsiteX286" fmla="*/ 8848668 w 12188825"/>
              <a:gd name="connsiteY286" fmla="*/ 2894542 h 3278495"/>
              <a:gd name="connsiteX287" fmla="*/ 9062811 w 12188825"/>
              <a:gd name="connsiteY287" fmla="*/ 2775631 h 3278495"/>
              <a:gd name="connsiteX288" fmla="*/ 9743480 w 12188825"/>
              <a:gd name="connsiteY288" fmla="*/ 2534767 h 3278495"/>
              <a:gd name="connsiteX289" fmla="*/ 12188825 w 12188825"/>
              <a:gd name="connsiteY289" fmla="*/ 2863011 h 327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188825" h="3278495">
                <a:moveTo>
                  <a:pt x="12188825" y="1891953"/>
                </a:moveTo>
                <a:cubicBezTo>
                  <a:pt x="11702681" y="1803026"/>
                  <a:pt x="11261281" y="1541379"/>
                  <a:pt x="10818928" y="1279161"/>
                </a:cubicBezTo>
                <a:cubicBezTo>
                  <a:pt x="10332530" y="990838"/>
                  <a:pt x="9844977" y="701832"/>
                  <a:pt x="9295528" y="641041"/>
                </a:cubicBezTo>
                <a:cubicBezTo>
                  <a:pt x="8714172" y="576656"/>
                  <a:pt x="8149525" y="787322"/>
                  <a:pt x="7621799" y="1043813"/>
                </a:cubicBezTo>
                <a:cubicBezTo>
                  <a:pt x="7474302" y="1115439"/>
                  <a:pt x="7327884" y="1193211"/>
                  <a:pt x="7181110" y="1271164"/>
                </a:cubicBezTo>
                <a:lnTo>
                  <a:pt x="7181097" y="1271164"/>
                </a:lnTo>
                <a:lnTo>
                  <a:pt x="7181084" y="1271177"/>
                </a:lnTo>
                <a:cubicBezTo>
                  <a:pt x="6851427" y="1446268"/>
                  <a:pt x="6520057" y="1622271"/>
                  <a:pt x="6171037" y="1731588"/>
                </a:cubicBezTo>
                <a:cubicBezTo>
                  <a:pt x="5767270" y="1857951"/>
                  <a:pt x="5342388" y="1898492"/>
                  <a:pt x="4925403" y="1911089"/>
                </a:cubicBezTo>
                <a:cubicBezTo>
                  <a:pt x="4435653" y="1925866"/>
                  <a:pt x="3945116" y="1895729"/>
                  <a:pt x="3459214" y="1835304"/>
                </a:cubicBezTo>
                <a:cubicBezTo>
                  <a:pt x="2998426" y="1777718"/>
                  <a:pt x="2539301" y="1693430"/>
                  <a:pt x="2089495" y="1569424"/>
                </a:cubicBezTo>
                <a:cubicBezTo>
                  <a:pt x="1686172" y="1458383"/>
                  <a:pt x="1286353" y="1311705"/>
                  <a:pt x="921600" y="1088916"/>
                </a:cubicBezTo>
                <a:cubicBezTo>
                  <a:pt x="601453" y="893344"/>
                  <a:pt x="335103" y="628244"/>
                  <a:pt x="135739" y="288056"/>
                </a:cubicBezTo>
                <a:cubicBezTo>
                  <a:pt x="87651" y="205988"/>
                  <a:pt x="42683" y="121748"/>
                  <a:pt x="0" y="35969"/>
                </a:cubicBezTo>
                <a:lnTo>
                  <a:pt x="0" y="0"/>
                </a:lnTo>
                <a:cubicBezTo>
                  <a:pt x="85137" y="176147"/>
                  <a:pt x="181886" y="347629"/>
                  <a:pt x="303276" y="510703"/>
                </a:cubicBezTo>
                <a:cubicBezTo>
                  <a:pt x="562015" y="858295"/>
                  <a:pt x="912940" y="1088161"/>
                  <a:pt x="1284207" y="1260803"/>
                </a:cubicBezTo>
                <a:cubicBezTo>
                  <a:pt x="1660956" y="1435901"/>
                  <a:pt x="2057855" y="1551910"/>
                  <a:pt x="2458296" y="1642852"/>
                </a:cubicBezTo>
                <a:cubicBezTo>
                  <a:pt x="2929737" y="1749584"/>
                  <a:pt x="3417543" y="1821947"/>
                  <a:pt x="3888807" y="1861373"/>
                </a:cubicBezTo>
                <a:cubicBezTo>
                  <a:pt x="4360070" y="1900799"/>
                  <a:pt x="4835320" y="1911761"/>
                  <a:pt x="5307637" y="1870535"/>
                </a:cubicBezTo>
                <a:cubicBezTo>
                  <a:pt x="5730081" y="1833619"/>
                  <a:pt x="6138508" y="1747683"/>
                  <a:pt x="6532626" y="1568778"/>
                </a:cubicBezTo>
                <a:cubicBezTo>
                  <a:pt x="6746997" y="1471487"/>
                  <a:pt x="6958080" y="1362195"/>
                  <a:pt x="7168959" y="1253005"/>
                </a:cubicBezTo>
                <a:lnTo>
                  <a:pt x="7168972" y="1253000"/>
                </a:lnTo>
                <a:cubicBezTo>
                  <a:pt x="7472639" y="1095768"/>
                  <a:pt x="7775887" y="938761"/>
                  <a:pt x="8087907" y="818125"/>
                </a:cubicBezTo>
                <a:cubicBezTo>
                  <a:pt x="8616598" y="613718"/>
                  <a:pt x="9164600" y="541166"/>
                  <a:pt x="9706660" y="709477"/>
                </a:cubicBezTo>
                <a:cubicBezTo>
                  <a:pt x="10093300" y="829511"/>
                  <a:pt x="10444782" y="1038142"/>
                  <a:pt x="10796214" y="1246740"/>
                </a:cubicBezTo>
                <a:lnTo>
                  <a:pt x="10796214" y="1246746"/>
                </a:lnTo>
                <a:cubicBezTo>
                  <a:pt x="10973624" y="1352056"/>
                  <a:pt x="11151023" y="1457344"/>
                  <a:pt x="11332916" y="1551238"/>
                </a:cubicBezTo>
                <a:cubicBezTo>
                  <a:pt x="11601539" y="1689894"/>
                  <a:pt x="11892078" y="1809603"/>
                  <a:pt x="12188825" y="1866911"/>
                </a:cubicBezTo>
                <a:close/>
                <a:moveTo>
                  <a:pt x="12188825" y="2019532"/>
                </a:moveTo>
                <a:cubicBezTo>
                  <a:pt x="11780055" y="1945458"/>
                  <a:pt x="11383868" y="1776704"/>
                  <a:pt x="11006585" y="1600562"/>
                </a:cubicBezTo>
                <a:cubicBezTo>
                  <a:pt x="10960674" y="1579157"/>
                  <a:pt x="10914776" y="1557588"/>
                  <a:pt x="10868864" y="1536005"/>
                </a:cubicBezTo>
                <a:lnTo>
                  <a:pt x="10868852" y="1535993"/>
                </a:lnTo>
                <a:cubicBezTo>
                  <a:pt x="10622663" y="1420263"/>
                  <a:pt x="10375813" y="1304228"/>
                  <a:pt x="10122349" y="1212187"/>
                </a:cubicBezTo>
                <a:cubicBezTo>
                  <a:pt x="9821603" y="1102984"/>
                  <a:pt x="9509252" y="1034004"/>
                  <a:pt x="9192457" y="1013092"/>
                </a:cubicBezTo>
                <a:cubicBezTo>
                  <a:pt x="8593528" y="973979"/>
                  <a:pt x="7977282" y="1069829"/>
                  <a:pt x="7401995" y="1263747"/>
                </a:cubicBezTo>
                <a:cubicBezTo>
                  <a:pt x="7100499" y="1365452"/>
                  <a:pt x="6811064" y="1499862"/>
                  <a:pt x="6521707" y="1638327"/>
                </a:cubicBezTo>
                <a:cubicBezTo>
                  <a:pt x="6308860" y="1740219"/>
                  <a:pt x="6096025" y="1841780"/>
                  <a:pt x="5871611" y="1906616"/>
                </a:cubicBezTo>
                <a:cubicBezTo>
                  <a:pt x="5469482" y="2023106"/>
                  <a:pt x="5049792" y="2061100"/>
                  <a:pt x="4636401" y="2069198"/>
                </a:cubicBezTo>
                <a:cubicBezTo>
                  <a:pt x="4171613" y="2078411"/>
                  <a:pt x="3706508" y="2044904"/>
                  <a:pt x="3246392" y="1979574"/>
                </a:cubicBezTo>
                <a:cubicBezTo>
                  <a:pt x="2422542" y="1862564"/>
                  <a:pt x="1559484" y="1662533"/>
                  <a:pt x="849919" y="1167195"/>
                </a:cubicBezTo>
                <a:cubicBezTo>
                  <a:pt x="541989" y="952307"/>
                  <a:pt x="283185" y="671390"/>
                  <a:pt x="84269" y="333407"/>
                </a:cubicBezTo>
                <a:cubicBezTo>
                  <a:pt x="55052" y="283822"/>
                  <a:pt x="27011" y="233451"/>
                  <a:pt x="0" y="182406"/>
                </a:cubicBezTo>
                <a:lnTo>
                  <a:pt x="0" y="145534"/>
                </a:lnTo>
                <a:cubicBezTo>
                  <a:pt x="73108" y="286600"/>
                  <a:pt x="154462" y="423096"/>
                  <a:pt x="248048" y="552745"/>
                </a:cubicBezTo>
                <a:cubicBezTo>
                  <a:pt x="494220" y="893774"/>
                  <a:pt x="803239" y="1142055"/>
                  <a:pt x="1166708" y="1340777"/>
                </a:cubicBezTo>
                <a:cubicBezTo>
                  <a:pt x="1530180" y="1539503"/>
                  <a:pt x="1917125" y="1674636"/>
                  <a:pt x="2311674" y="1776172"/>
                </a:cubicBezTo>
                <a:cubicBezTo>
                  <a:pt x="2754421" y="1890166"/>
                  <a:pt x="3205585" y="1965634"/>
                  <a:pt x="3658933" y="2009749"/>
                </a:cubicBezTo>
                <a:cubicBezTo>
                  <a:pt x="4110885" y="2053800"/>
                  <a:pt x="4567191" y="2067525"/>
                  <a:pt x="5020996" y="2031901"/>
                </a:cubicBezTo>
                <a:cubicBezTo>
                  <a:pt x="5420142" y="2000637"/>
                  <a:pt x="5822577" y="1932773"/>
                  <a:pt x="6197434" y="1768467"/>
                </a:cubicBezTo>
                <a:cubicBezTo>
                  <a:pt x="6322496" y="1713643"/>
                  <a:pt x="6446009" y="1654562"/>
                  <a:pt x="6569523" y="1595493"/>
                </a:cubicBezTo>
                <a:cubicBezTo>
                  <a:pt x="6732599" y="1517503"/>
                  <a:pt x="6895663" y="1439500"/>
                  <a:pt x="7062319" y="1371281"/>
                </a:cubicBezTo>
                <a:cubicBezTo>
                  <a:pt x="7330004" y="1261615"/>
                  <a:pt x="7604215" y="1172225"/>
                  <a:pt x="7883529" y="1108957"/>
                </a:cubicBezTo>
                <a:cubicBezTo>
                  <a:pt x="8453814" y="979592"/>
                  <a:pt x="9058925" y="936764"/>
                  <a:pt x="9631406" y="1053664"/>
                </a:cubicBezTo>
                <a:cubicBezTo>
                  <a:pt x="10061049" y="1141624"/>
                  <a:pt x="10459358" y="1327103"/>
                  <a:pt x="10858250" y="1512839"/>
                </a:cubicBezTo>
                <a:lnTo>
                  <a:pt x="10858250" y="1512839"/>
                </a:lnTo>
                <a:cubicBezTo>
                  <a:pt x="11013530" y="1585151"/>
                  <a:pt x="11168899" y="1657489"/>
                  <a:pt x="11326224" y="1724137"/>
                </a:cubicBezTo>
                <a:cubicBezTo>
                  <a:pt x="11601374" y="1840602"/>
                  <a:pt x="11892497" y="1945674"/>
                  <a:pt x="12188825" y="2000472"/>
                </a:cubicBezTo>
                <a:close/>
                <a:moveTo>
                  <a:pt x="12188825" y="2151725"/>
                </a:moveTo>
                <a:cubicBezTo>
                  <a:pt x="11769021" y="2073139"/>
                  <a:pt x="11359680" y="1920873"/>
                  <a:pt x="10959062" y="1771369"/>
                </a:cubicBezTo>
                <a:cubicBezTo>
                  <a:pt x="10667837" y="1662660"/>
                  <a:pt x="10372424" y="1553418"/>
                  <a:pt x="10074293" y="1480802"/>
                </a:cubicBezTo>
                <a:cubicBezTo>
                  <a:pt x="9776149" y="1408198"/>
                  <a:pt x="9465790" y="1382307"/>
                  <a:pt x="9166339" y="1378809"/>
                </a:cubicBezTo>
                <a:cubicBezTo>
                  <a:pt x="8985945" y="1376693"/>
                  <a:pt x="8805499" y="1381242"/>
                  <a:pt x="8625117" y="1385805"/>
                </a:cubicBezTo>
                <a:cubicBezTo>
                  <a:pt x="8506086" y="1388808"/>
                  <a:pt x="8387080" y="1391812"/>
                  <a:pt x="8268137" y="1392901"/>
                </a:cubicBezTo>
                <a:cubicBezTo>
                  <a:pt x="8252761" y="1393054"/>
                  <a:pt x="8237411" y="1393206"/>
                  <a:pt x="8222087" y="1393345"/>
                </a:cubicBezTo>
                <a:cubicBezTo>
                  <a:pt x="7953882" y="1395930"/>
                  <a:pt x="7693980" y="1398440"/>
                  <a:pt x="7414526" y="1434520"/>
                </a:cubicBezTo>
                <a:cubicBezTo>
                  <a:pt x="7119100" y="1472653"/>
                  <a:pt x="6831139" y="1551365"/>
                  <a:pt x="6553119" y="1671100"/>
                </a:cubicBezTo>
                <a:cubicBezTo>
                  <a:pt x="6454923" y="1713403"/>
                  <a:pt x="6358123" y="1759874"/>
                  <a:pt x="6261349" y="1806334"/>
                </a:cubicBezTo>
                <a:cubicBezTo>
                  <a:pt x="6116658" y="1875807"/>
                  <a:pt x="5971991" y="1945256"/>
                  <a:pt x="5822716" y="2000713"/>
                </a:cubicBezTo>
                <a:cubicBezTo>
                  <a:pt x="5436597" y="2144184"/>
                  <a:pt x="5025592" y="2198526"/>
                  <a:pt x="4621406" y="2218626"/>
                </a:cubicBezTo>
                <a:cubicBezTo>
                  <a:pt x="4155640" y="2241488"/>
                  <a:pt x="3687970" y="2214089"/>
                  <a:pt x="3226433" y="2149304"/>
                </a:cubicBezTo>
                <a:cubicBezTo>
                  <a:pt x="2395257" y="2032852"/>
                  <a:pt x="1545365" y="1805763"/>
                  <a:pt x="843323" y="1284332"/>
                </a:cubicBezTo>
                <a:cubicBezTo>
                  <a:pt x="523641" y="1047027"/>
                  <a:pt x="249927" y="745092"/>
                  <a:pt x="37916" y="388990"/>
                </a:cubicBezTo>
                <a:cubicBezTo>
                  <a:pt x="25050" y="367386"/>
                  <a:pt x="12414" y="345635"/>
                  <a:pt x="0" y="323744"/>
                </a:cubicBezTo>
                <a:lnTo>
                  <a:pt x="0" y="287455"/>
                </a:lnTo>
                <a:cubicBezTo>
                  <a:pt x="69713" y="413037"/>
                  <a:pt x="146282" y="533839"/>
                  <a:pt x="231067" y="648157"/>
                </a:cubicBezTo>
                <a:cubicBezTo>
                  <a:pt x="488936" y="996328"/>
                  <a:pt x="814927" y="1269162"/>
                  <a:pt x="1172736" y="1479750"/>
                </a:cubicBezTo>
                <a:cubicBezTo>
                  <a:pt x="1934392" y="1927589"/>
                  <a:pt x="2819745" y="2108826"/>
                  <a:pt x="3675375" y="2180721"/>
                </a:cubicBezTo>
                <a:cubicBezTo>
                  <a:pt x="4125968" y="2218461"/>
                  <a:pt x="4581716" y="2221261"/>
                  <a:pt x="5032119" y="2164588"/>
                </a:cubicBezTo>
                <a:cubicBezTo>
                  <a:pt x="5230047" y="2139825"/>
                  <a:pt x="5427773" y="2102921"/>
                  <a:pt x="5621131" y="2047400"/>
                </a:cubicBezTo>
                <a:cubicBezTo>
                  <a:pt x="5838079" y="1984884"/>
                  <a:pt x="6042547" y="1888075"/>
                  <a:pt x="6248474" y="1790581"/>
                </a:cubicBezTo>
                <a:lnTo>
                  <a:pt x="6248487" y="1790581"/>
                </a:lnTo>
                <a:lnTo>
                  <a:pt x="6248500" y="1790581"/>
                </a:lnTo>
                <a:lnTo>
                  <a:pt x="6260028" y="1785119"/>
                </a:lnTo>
                <a:lnTo>
                  <a:pt x="6273766" y="1778605"/>
                </a:lnTo>
                <a:cubicBezTo>
                  <a:pt x="6536016" y="1654650"/>
                  <a:pt x="6799942" y="1541353"/>
                  <a:pt x="7079092" y="1475897"/>
                </a:cubicBezTo>
                <a:cubicBezTo>
                  <a:pt x="7340352" y="1414826"/>
                  <a:pt x="7606437" y="1390456"/>
                  <a:pt x="7872318" y="1381331"/>
                </a:cubicBezTo>
                <a:cubicBezTo>
                  <a:pt x="8025390" y="1376072"/>
                  <a:pt x="8178524" y="1374526"/>
                  <a:pt x="8331646" y="1372992"/>
                </a:cubicBezTo>
                <a:lnTo>
                  <a:pt x="8331659" y="1372992"/>
                </a:lnTo>
                <a:lnTo>
                  <a:pt x="8331672" y="1372992"/>
                </a:lnTo>
                <a:cubicBezTo>
                  <a:pt x="8462473" y="1371674"/>
                  <a:pt x="8593249" y="1370356"/>
                  <a:pt x="8723974" y="1366719"/>
                </a:cubicBezTo>
                <a:cubicBezTo>
                  <a:pt x="9026561" y="1358241"/>
                  <a:pt x="9329213" y="1354122"/>
                  <a:pt x="9630594" y="1385462"/>
                </a:cubicBezTo>
                <a:cubicBezTo>
                  <a:pt x="10100219" y="1434545"/>
                  <a:pt x="10544019" y="1598610"/>
                  <a:pt x="10987641" y="1762599"/>
                </a:cubicBezTo>
                <a:cubicBezTo>
                  <a:pt x="11091247" y="1800910"/>
                  <a:pt x="11194852" y="1839208"/>
                  <a:pt x="11298762" y="1876035"/>
                </a:cubicBezTo>
                <a:cubicBezTo>
                  <a:pt x="11587065" y="1978155"/>
                  <a:pt x="11885679" y="2076181"/>
                  <a:pt x="12188825" y="2134147"/>
                </a:cubicBezTo>
                <a:close/>
                <a:moveTo>
                  <a:pt x="12188825" y="2288023"/>
                </a:moveTo>
                <a:cubicBezTo>
                  <a:pt x="11856921" y="2219120"/>
                  <a:pt x="11530210" y="2120004"/>
                  <a:pt x="11204476" y="2021180"/>
                </a:cubicBezTo>
                <a:lnTo>
                  <a:pt x="11204438" y="2021167"/>
                </a:lnTo>
                <a:lnTo>
                  <a:pt x="11204425" y="2021167"/>
                </a:lnTo>
                <a:cubicBezTo>
                  <a:pt x="11110965" y="1992817"/>
                  <a:pt x="11017593" y="1964481"/>
                  <a:pt x="10924209" y="1936904"/>
                </a:cubicBezTo>
                <a:cubicBezTo>
                  <a:pt x="10630433" y="1850183"/>
                  <a:pt x="10333825" y="1769848"/>
                  <a:pt x="10031289" y="1728179"/>
                </a:cubicBezTo>
                <a:cubicBezTo>
                  <a:pt x="9749079" y="1689400"/>
                  <a:pt x="9467467" y="1699272"/>
                  <a:pt x="9183835" y="1720880"/>
                </a:cubicBezTo>
                <a:cubicBezTo>
                  <a:pt x="9128643" y="1725024"/>
                  <a:pt x="9073425" y="1729510"/>
                  <a:pt x="9018182" y="1734009"/>
                </a:cubicBezTo>
                <a:lnTo>
                  <a:pt x="9018182" y="1734009"/>
                </a:lnTo>
                <a:cubicBezTo>
                  <a:pt x="8774608" y="1753817"/>
                  <a:pt x="8530628" y="1773663"/>
                  <a:pt x="8286675" y="1763689"/>
                </a:cubicBezTo>
                <a:cubicBezTo>
                  <a:pt x="8111727" y="1756491"/>
                  <a:pt x="7938138" y="1735885"/>
                  <a:pt x="7764511" y="1715265"/>
                </a:cubicBezTo>
                <a:cubicBezTo>
                  <a:pt x="7662518" y="1703163"/>
                  <a:pt x="7560513" y="1691047"/>
                  <a:pt x="7458215" y="1681657"/>
                </a:cubicBezTo>
                <a:cubicBezTo>
                  <a:pt x="7178990" y="1656120"/>
                  <a:pt x="6903192" y="1656323"/>
                  <a:pt x="6622354" y="1727305"/>
                </a:cubicBezTo>
                <a:cubicBezTo>
                  <a:pt x="6391922" y="1785537"/>
                  <a:pt x="6174249" y="1889329"/>
                  <a:pt x="5957301" y="1992779"/>
                </a:cubicBezTo>
                <a:lnTo>
                  <a:pt x="5957289" y="1992779"/>
                </a:lnTo>
                <a:lnTo>
                  <a:pt x="5957276" y="1992792"/>
                </a:lnTo>
                <a:lnTo>
                  <a:pt x="5957250" y="1992792"/>
                </a:lnTo>
                <a:lnTo>
                  <a:pt x="5957238" y="1992805"/>
                </a:lnTo>
                <a:lnTo>
                  <a:pt x="5957187" y="1992830"/>
                </a:lnTo>
                <a:cubicBezTo>
                  <a:pt x="5909778" y="2015439"/>
                  <a:pt x="5862394" y="2038035"/>
                  <a:pt x="5814920" y="2060124"/>
                </a:cubicBezTo>
                <a:cubicBezTo>
                  <a:pt x="5013861" y="2432534"/>
                  <a:pt x="4093198" y="2435829"/>
                  <a:pt x="3247700" y="2325180"/>
                </a:cubicBezTo>
                <a:cubicBezTo>
                  <a:pt x="2397199" y="2213658"/>
                  <a:pt x="1553631" y="1956357"/>
                  <a:pt x="847649" y="1407932"/>
                </a:cubicBezTo>
                <a:cubicBezTo>
                  <a:pt x="517997" y="1151734"/>
                  <a:pt x="238591" y="851378"/>
                  <a:pt x="3196" y="464475"/>
                </a:cubicBezTo>
                <a:cubicBezTo>
                  <a:pt x="2129" y="462723"/>
                  <a:pt x="1064" y="460969"/>
                  <a:pt x="0" y="459212"/>
                </a:cubicBezTo>
                <a:lnTo>
                  <a:pt x="0" y="424654"/>
                </a:lnTo>
                <a:cubicBezTo>
                  <a:pt x="64113" y="532576"/>
                  <a:pt x="133513" y="636643"/>
                  <a:pt x="208331" y="736099"/>
                </a:cubicBezTo>
                <a:cubicBezTo>
                  <a:pt x="482220" y="1100047"/>
                  <a:pt x="821955" y="1394777"/>
                  <a:pt x="1193818" y="1626643"/>
                </a:cubicBezTo>
                <a:cubicBezTo>
                  <a:pt x="1952485" y="2099879"/>
                  <a:pt x="2840174" y="2295880"/>
                  <a:pt x="3705644" y="2350831"/>
                </a:cubicBezTo>
                <a:cubicBezTo>
                  <a:pt x="4154460" y="2379446"/>
                  <a:pt x="4609319" y="2366938"/>
                  <a:pt x="5054389" y="2282878"/>
                </a:cubicBezTo>
                <a:cubicBezTo>
                  <a:pt x="5245626" y="2246557"/>
                  <a:pt x="5435315" y="2196777"/>
                  <a:pt x="5618833" y="2125162"/>
                </a:cubicBezTo>
                <a:cubicBezTo>
                  <a:pt x="5743730" y="2076409"/>
                  <a:pt x="5865276" y="2018126"/>
                  <a:pt x="5986808" y="1959855"/>
                </a:cubicBezTo>
                <a:cubicBezTo>
                  <a:pt x="6106246" y="1902573"/>
                  <a:pt x="6225684" y="1845303"/>
                  <a:pt x="6348309" y="1797070"/>
                </a:cubicBezTo>
                <a:cubicBezTo>
                  <a:pt x="6601722" y="1697574"/>
                  <a:pt x="6863794" y="1647756"/>
                  <a:pt x="7131504" y="1646527"/>
                </a:cubicBezTo>
                <a:cubicBezTo>
                  <a:pt x="7339984" y="1645564"/>
                  <a:pt x="7546965" y="1670416"/>
                  <a:pt x="7753782" y="1695242"/>
                </a:cubicBezTo>
                <a:lnTo>
                  <a:pt x="7753833" y="1695255"/>
                </a:lnTo>
                <a:lnTo>
                  <a:pt x="7753871" y="1695255"/>
                </a:lnTo>
                <a:cubicBezTo>
                  <a:pt x="7812593" y="1702301"/>
                  <a:pt x="7871302" y="1709360"/>
                  <a:pt x="7930037" y="1715810"/>
                </a:cubicBezTo>
                <a:cubicBezTo>
                  <a:pt x="8219039" y="1747759"/>
                  <a:pt x="8511736" y="1751548"/>
                  <a:pt x="8795266" y="1731804"/>
                </a:cubicBezTo>
                <a:cubicBezTo>
                  <a:pt x="8873541" y="1726354"/>
                  <a:pt x="8951829" y="1719942"/>
                  <a:pt x="9030141" y="1713517"/>
                </a:cubicBezTo>
                <a:lnTo>
                  <a:pt x="9030155" y="1713517"/>
                </a:lnTo>
                <a:cubicBezTo>
                  <a:pt x="9235561" y="1696661"/>
                  <a:pt x="9441146" y="1679806"/>
                  <a:pt x="9646859" y="1680427"/>
                </a:cubicBezTo>
                <a:cubicBezTo>
                  <a:pt x="10156376" y="1682303"/>
                  <a:pt x="10658581" y="1835000"/>
                  <a:pt x="11141208" y="1981754"/>
                </a:cubicBezTo>
                <a:lnTo>
                  <a:pt x="11141259" y="1981767"/>
                </a:lnTo>
                <a:lnTo>
                  <a:pt x="11141525" y="1981843"/>
                </a:lnTo>
                <a:cubicBezTo>
                  <a:pt x="11192312" y="1997291"/>
                  <a:pt x="11242883" y="2012663"/>
                  <a:pt x="11293225" y="2027795"/>
                </a:cubicBezTo>
                <a:lnTo>
                  <a:pt x="11310239" y="2032915"/>
                </a:lnTo>
                <a:cubicBezTo>
                  <a:pt x="11599343" y="2119801"/>
                  <a:pt x="11892294" y="2207841"/>
                  <a:pt x="12188825" y="2270027"/>
                </a:cubicBezTo>
                <a:close/>
                <a:moveTo>
                  <a:pt x="12188825" y="2427528"/>
                </a:moveTo>
                <a:cubicBezTo>
                  <a:pt x="11983379" y="2378255"/>
                  <a:pt x="11779102" y="2323216"/>
                  <a:pt x="11574826" y="2268164"/>
                </a:cubicBezTo>
                <a:lnTo>
                  <a:pt x="11574813" y="2268164"/>
                </a:lnTo>
                <a:cubicBezTo>
                  <a:pt x="11347313" y="2206865"/>
                  <a:pt x="11119801" y="2145566"/>
                  <a:pt x="10890664" y="2092225"/>
                </a:cubicBezTo>
                <a:cubicBezTo>
                  <a:pt x="10602056" y="2025083"/>
                  <a:pt x="10310007" y="1970538"/>
                  <a:pt x="10014554" y="1954773"/>
                </a:cubicBezTo>
                <a:cubicBezTo>
                  <a:pt x="9724689" y="1939603"/>
                  <a:pt x="9443254" y="1978459"/>
                  <a:pt x="9157655" y="2032991"/>
                </a:cubicBezTo>
                <a:cubicBezTo>
                  <a:pt x="9150125" y="2034423"/>
                  <a:pt x="9142609" y="2035855"/>
                  <a:pt x="9135080" y="2037300"/>
                </a:cubicBezTo>
                <a:lnTo>
                  <a:pt x="9117089" y="2040734"/>
                </a:lnTo>
                <a:cubicBezTo>
                  <a:pt x="8858445" y="2090121"/>
                  <a:pt x="8598099" y="2139825"/>
                  <a:pt x="8335544" y="2143842"/>
                </a:cubicBezTo>
                <a:cubicBezTo>
                  <a:pt x="8073307" y="2147847"/>
                  <a:pt x="7815729" y="2093821"/>
                  <a:pt x="7563890" y="2026705"/>
                </a:cubicBezTo>
                <a:cubicBezTo>
                  <a:pt x="7528872" y="2017365"/>
                  <a:pt x="7493867" y="2007848"/>
                  <a:pt x="7458838" y="1998318"/>
                </a:cubicBezTo>
                <a:lnTo>
                  <a:pt x="7458812" y="1998305"/>
                </a:lnTo>
                <a:cubicBezTo>
                  <a:pt x="7241889" y="1939286"/>
                  <a:pt x="7024229" y="1880066"/>
                  <a:pt x="6800120" y="1865099"/>
                </a:cubicBezTo>
                <a:cubicBezTo>
                  <a:pt x="6509341" y="1845836"/>
                  <a:pt x="6233594" y="1916133"/>
                  <a:pt x="5963193" y="2035006"/>
                </a:cubicBezTo>
                <a:cubicBezTo>
                  <a:pt x="5883698" y="2069996"/>
                  <a:pt x="5805182" y="2107737"/>
                  <a:pt x="5726666" y="2145464"/>
                </a:cubicBezTo>
                <a:cubicBezTo>
                  <a:pt x="5583498" y="2214279"/>
                  <a:pt x="5440342" y="2283081"/>
                  <a:pt x="5291258" y="2335205"/>
                </a:cubicBezTo>
                <a:cubicBezTo>
                  <a:pt x="5088720" y="2405844"/>
                  <a:pt x="4880329" y="2453736"/>
                  <a:pt x="4670504" y="2485976"/>
                </a:cubicBezTo>
                <a:cubicBezTo>
                  <a:pt x="4221714" y="2554892"/>
                  <a:pt x="3760837" y="2553701"/>
                  <a:pt x="3315576" y="2505011"/>
                </a:cubicBezTo>
                <a:cubicBezTo>
                  <a:pt x="2870329" y="2456334"/>
                  <a:pt x="2409071" y="2353238"/>
                  <a:pt x="2003703" y="2200034"/>
                </a:cubicBezTo>
                <a:cubicBezTo>
                  <a:pt x="1598336" y="2046830"/>
                  <a:pt x="1216571" y="1821922"/>
                  <a:pt x="869769" y="1544598"/>
                </a:cubicBezTo>
                <a:cubicBezTo>
                  <a:pt x="533285" y="1275524"/>
                  <a:pt x="236320" y="951448"/>
                  <a:pt x="0" y="581612"/>
                </a:cubicBezTo>
                <a:lnTo>
                  <a:pt x="0" y="556480"/>
                </a:lnTo>
                <a:cubicBezTo>
                  <a:pt x="312749" y="1049618"/>
                  <a:pt x="735446" y="1457344"/>
                  <a:pt x="1216794" y="1773954"/>
                </a:cubicBezTo>
                <a:cubicBezTo>
                  <a:pt x="1985852" y="2279824"/>
                  <a:pt x="2890326" y="2492883"/>
                  <a:pt x="3782015" y="2518330"/>
                </a:cubicBezTo>
                <a:cubicBezTo>
                  <a:pt x="4227440" y="2530876"/>
                  <a:pt x="4679315" y="2494530"/>
                  <a:pt x="5113200" y="2371576"/>
                </a:cubicBezTo>
                <a:cubicBezTo>
                  <a:pt x="5310849" y="2315638"/>
                  <a:pt x="5497529" y="2227041"/>
                  <a:pt x="5684589" y="2138266"/>
                </a:cubicBezTo>
                <a:cubicBezTo>
                  <a:pt x="5948299" y="2013120"/>
                  <a:pt x="6212771" y="1887606"/>
                  <a:pt x="6509836" y="1852704"/>
                </a:cubicBezTo>
                <a:cubicBezTo>
                  <a:pt x="6839683" y="1813950"/>
                  <a:pt x="7154701" y="1898163"/>
                  <a:pt x="7470328" y="1982552"/>
                </a:cubicBezTo>
                <a:lnTo>
                  <a:pt x="7470328" y="1982552"/>
                </a:lnTo>
                <a:cubicBezTo>
                  <a:pt x="7640578" y="2028061"/>
                  <a:pt x="7810993" y="2073621"/>
                  <a:pt x="7984036" y="2099955"/>
                </a:cubicBezTo>
                <a:cubicBezTo>
                  <a:pt x="8269927" y="2143284"/>
                  <a:pt x="8555045" y="2119877"/>
                  <a:pt x="8840021" y="2072176"/>
                </a:cubicBezTo>
                <a:cubicBezTo>
                  <a:pt x="8927489" y="2057539"/>
                  <a:pt x="9014842" y="2040430"/>
                  <a:pt x="9102246" y="2023309"/>
                </a:cubicBezTo>
                <a:cubicBezTo>
                  <a:pt x="9278375" y="1988813"/>
                  <a:pt x="9454719" y="1954279"/>
                  <a:pt x="9632651" y="1939870"/>
                </a:cubicBezTo>
                <a:cubicBezTo>
                  <a:pt x="10184551" y="1895248"/>
                  <a:pt x="10737124" y="2028264"/>
                  <a:pt x="11265051" y="2165944"/>
                </a:cubicBezTo>
                <a:cubicBezTo>
                  <a:pt x="11378179" y="2195434"/>
                  <a:pt x="11491205" y="2226077"/>
                  <a:pt x="11604294" y="2256733"/>
                </a:cubicBezTo>
                <a:lnTo>
                  <a:pt x="11604333" y="2256746"/>
                </a:lnTo>
                <a:cubicBezTo>
                  <a:pt x="11798719" y="2309441"/>
                  <a:pt x="11993283" y="2362186"/>
                  <a:pt x="12188825" y="2409279"/>
                </a:cubicBezTo>
                <a:close/>
                <a:moveTo>
                  <a:pt x="12188825" y="2573280"/>
                </a:moveTo>
                <a:cubicBezTo>
                  <a:pt x="12187429" y="2572875"/>
                  <a:pt x="12186044" y="2572482"/>
                  <a:pt x="12184648" y="2572089"/>
                </a:cubicBezTo>
                <a:lnTo>
                  <a:pt x="12184115" y="2571937"/>
                </a:lnTo>
                <a:lnTo>
                  <a:pt x="12183899" y="2571874"/>
                </a:lnTo>
                <a:cubicBezTo>
                  <a:pt x="11719467" y="2440011"/>
                  <a:pt x="11254425" y="2307983"/>
                  <a:pt x="10779975" y="2226762"/>
                </a:cubicBezTo>
                <a:cubicBezTo>
                  <a:pt x="10500749" y="2179111"/>
                  <a:pt x="10217981" y="2151218"/>
                  <a:pt x="9934933" y="2161635"/>
                </a:cubicBezTo>
                <a:cubicBezTo>
                  <a:pt x="9654972" y="2171900"/>
                  <a:pt x="9380926" y="2236368"/>
                  <a:pt x="9119425" y="2318628"/>
                </a:cubicBezTo>
                <a:cubicBezTo>
                  <a:pt x="9108125" y="2322177"/>
                  <a:pt x="9096825" y="2325738"/>
                  <a:pt x="9085512" y="2329299"/>
                </a:cubicBezTo>
                <a:cubicBezTo>
                  <a:pt x="8835222" y="2408151"/>
                  <a:pt x="8583714" y="2487370"/>
                  <a:pt x="8324142" y="2513413"/>
                </a:cubicBezTo>
                <a:cubicBezTo>
                  <a:pt x="8068926" y="2538974"/>
                  <a:pt x="7820731" y="2499143"/>
                  <a:pt x="7578199" y="2414424"/>
                </a:cubicBezTo>
                <a:cubicBezTo>
                  <a:pt x="7461517" y="2373680"/>
                  <a:pt x="7346230" y="2325092"/>
                  <a:pt x="7230970" y="2276503"/>
                </a:cubicBezTo>
                <a:cubicBezTo>
                  <a:pt x="6891536" y="2133425"/>
                  <a:pt x="6552230" y="1990397"/>
                  <a:pt x="6177741" y="2048186"/>
                </a:cubicBezTo>
                <a:cubicBezTo>
                  <a:pt x="5930016" y="2086636"/>
                  <a:pt x="5699228" y="2199211"/>
                  <a:pt x="5471297" y="2310416"/>
                </a:cubicBezTo>
                <a:lnTo>
                  <a:pt x="5471259" y="2310429"/>
                </a:lnTo>
                <a:cubicBezTo>
                  <a:pt x="5447846" y="2321847"/>
                  <a:pt x="5424446" y="2333266"/>
                  <a:pt x="5401072" y="2344583"/>
                </a:cubicBezTo>
                <a:cubicBezTo>
                  <a:pt x="5198814" y="2442330"/>
                  <a:pt x="4993292" y="2521840"/>
                  <a:pt x="4778654" y="2576588"/>
                </a:cubicBezTo>
                <a:cubicBezTo>
                  <a:pt x="4334880" y="2689999"/>
                  <a:pt x="3880097" y="2717474"/>
                  <a:pt x="3421124" y="2684600"/>
                </a:cubicBezTo>
                <a:cubicBezTo>
                  <a:pt x="2962151" y="2651726"/>
                  <a:pt x="2504347" y="2557845"/>
                  <a:pt x="2070513" y="2390725"/>
                </a:cubicBezTo>
                <a:cubicBezTo>
                  <a:pt x="1648793" y="2228270"/>
                  <a:pt x="1258340" y="1981424"/>
                  <a:pt x="899978" y="1688855"/>
                </a:cubicBezTo>
                <a:cubicBezTo>
                  <a:pt x="567820" y="1417563"/>
                  <a:pt x="252640" y="1091950"/>
                  <a:pt x="0" y="719120"/>
                </a:cubicBezTo>
                <a:lnTo>
                  <a:pt x="0" y="692852"/>
                </a:lnTo>
                <a:cubicBezTo>
                  <a:pt x="340082" y="1201786"/>
                  <a:pt x="799930" y="1622562"/>
                  <a:pt x="1275307" y="1946143"/>
                </a:cubicBezTo>
                <a:cubicBezTo>
                  <a:pt x="2058947" y="2479247"/>
                  <a:pt x="2987786" y="2704142"/>
                  <a:pt x="3907484" y="2675881"/>
                </a:cubicBezTo>
                <a:cubicBezTo>
                  <a:pt x="4358483" y="2661928"/>
                  <a:pt x="4816922" y="2585408"/>
                  <a:pt x="5239710" y="2399875"/>
                </a:cubicBezTo>
                <a:cubicBezTo>
                  <a:pt x="5322670" y="2363529"/>
                  <a:pt x="5404386" y="2323748"/>
                  <a:pt x="5486076" y="2283968"/>
                </a:cubicBezTo>
                <a:lnTo>
                  <a:pt x="5486076" y="2283968"/>
                </a:lnTo>
                <a:lnTo>
                  <a:pt x="5486089" y="2283968"/>
                </a:lnTo>
                <a:lnTo>
                  <a:pt x="5486089" y="2283968"/>
                </a:lnTo>
                <a:cubicBezTo>
                  <a:pt x="5639554" y="2209247"/>
                  <a:pt x="5792930" y="2134565"/>
                  <a:pt x="5954317" y="2082847"/>
                </a:cubicBezTo>
                <a:cubicBezTo>
                  <a:pt x="6179950" y="2010598"/>
                  <a:pt x="6410954" y="1997519"/>
                  <a:pt x="6640498" y="2045740"/>
                </a:cubicBezTo>
                <a:cubicBezTo>
                  <a:pt x="6850323" y="2089842"/>
                  <a:pt x="7048963" y="2174511"/>
                  <a:pt x="7247451" y="2259116"/>
                </a:cubicBezTo>
                <a:cubicBezTo>
                  <a:pt x="7492141" y="2363402"/>
                  <a:pt x="7736603" y="2467600"/>
                  <a:pt x="8001583" y="2495633"/>
                </a:cubicBezTo>
                <a:cubicBezTo>
                  <a:pt x="8351745" y="2532689"/>
                  <a:pt x="8682418" y="2430430"/>
                  <a:pt x="9013992" y="2327905"/>
                </a:cubicBezTo>
                <a:lnTo>
                  <a:pt x="9014004" y="2327892"/>
                </a:lnTo>
                <a:cubicBezTo>
                  <a:pt x="9217990" y="2264819"/>
                  <a:pt x="9422317" y="2201631"/>
                  <a:pt x="9631750" y="2170709"/>
                </a:cubicBezTo>
                <a:cubicBezTo>
                  <a:pt x="10163233" y="2092009"/>
                  <a:pt x="10701407" y="2177869"/>
                  <a:pt x="11220448" y="2297325"/>
                </a:cubicBezTo>
                <a:cubicBezTo>
                  <a:pt x="11541167" y="2371082"/>
                  <a:pt x="11858203" y="2460845"/>
                  <a:pt x="12175277" y="2550621"/>
                </a:cubicBezTo>
                <a:cubicBezTo>
                  <a:pt x="12179798" y="2551901"/>
                  <a:pt x="12184305" y="2553181"/>
                  <a:pt x="12188825" y="2554461"/>
                </a:cubicBezTo>
                <a:close/>
                <a:moveTo>
                  <a:pt x="12188825" y="2725091"/>
                </a:moveTo>
                <a:cubicBezTo>
                  <a:pt x="11699609" y="2559201"/>
                  <a:pt x="11199245" y="2423244"/>
                  <a:pt x="10689295" y="2364517"/>
                </a:cubicBezTo>
                <a:cubicBezTo>
                  <a:pt x="10400902" y="2331352"/>
                  <a:pt x="10099305" y="2326169"/>
                  <a:pt x="9819660" y="2362933"/>
                </a:cubicBezTo>
                <a:cubicBezTo>
                  <a:pt x="9540029" y="2399698"/>
                  <a:pt x="9268116" y="2493567"/>
                  <a:pt x="9017508" y="2604114"/>
                </a:cubicBezTo>
                <a:lnTo>
                  <a:pt x="9007122" y="2608689"/>
                </a:lnTo>
                <a:lnTo>
                  <a:pt x="8987938" y="2617167"/>
                </a:lnTo>
                <a:lnTo>
                  <a:pt x="8987938" y="2617167"/>
                </a:lnTo>
                <a:cubicBezTo>
                  <a:pt x="8746993" y="2723557"/>
                  <a:pt x="8503610" y="2831024"/>
                  <a:pt x="8246807" y="2877129"/>
                </a:cubicBezTo>
                <a:cubicBezTo>
                  <a:pt x="8005836" y="2920242"/>
                  <a:pt x="7766846" y="2897710"/>
                  <a:pt x="7537062" y="2810836"/>
                </a:cubicBezTo>
                <a:cubicBezTo>
                  <a:pt x="7358127" y="2743036"/>
                  <a:pt x="7190607" y="2644249"/>
                  <a:pt x="7023214" y="2545526"/>
                </a:cubicBezTo>
                <a:cubicBezTo>
                  <a:pt x="6796451" y="2411788"/>
                  <a:pt x="6569916" y="2278189"/>
                  <a:pt x="6315538" y="2221959"/>
                </a:cubicBezTo>
                <a:cubicBezTo>
                  <a:pt x="5926639" y="2136099"/>
                  <a:pt x="5581200" y="2301583"/>
                  <a:pt x="5234415" y="2467714"/>
                </a:cubicBezTo>
                <a:lnTo>
                  <a:pt x="5234415" y="2467714"/>
                </a:lnTo>
                <a:lnTo>
                  <a:pt x="5234402" y="2467714"/>
                </a:lnTo>
                <a:cubicBezTo>
                  <a:pt x="5102560" y="2530876"/>
                  <a:pt x="4970514" y="2594140"/>
                  <a:pt x="4835815" y="2643704"/>
                </a:cubicBezTo>
                <a:cubicBezTo>
                  <a:pt x="4383406" y="2810279"/>
                  <a:pt x="3901453" y="2869690"/>
                  <a:pt x="3428044" y="2850110"/>
                </a:cubicBezTo>
                <a:cubicBezTo>
                  <a:pt x="2949328" y="2830239"/>
                  <a:pt x="2451960" y="2720300"/>
                  <a:pt x="2024869" y="2536706"/>
                </a:cubicBezTo>
                <a:cubicBezTo>
                  <a:pt x="1597777" y="2353099"/>
                  <a:pt x="1205987" y="2072214"/>
                  <a:pt x="846330" y="1761205"/>
                </a:cubicBezTo>
                <a:cubicBezTo>
                  <a:pt x="548708" y="1503790"/>
                  <a:pt x="247946" y="1198377"/>
                  <a:pt x="0" y="851425"/>
                </a:cubicBezTo>
                <a:lnTo>
                  <a:pt x="0" y="812242"/>
                </a:lnTo>
                <a:cubicBezTo>
                  <a:pt x="48075" y="880859"/>
                  <a:pt x="97913" y="947647"/>
                  <a:pt x="148963" y="1012552"/>
                </a:cubicBezTo>
                <a:cubicBezTo>
                  <a:pt x="466576" y="1415510"/>
                  <a:pt x="855628" y="1771344"/>
                  <a:pt x="1243881" y="2055460"/>
                </a:cubicBezTo>
                <a:cubicBezTo>
                  <a:pt x="1632135" y="2339590"/>
                  <a:pt x="2021606" y="2550862"/>
                  <a:pt x="2498113" y="2684664"/>
                </a:cubicBezTo>
                <a:cubicBezTo>
                  <a:pt x="2974619" y="2818453"/>
                  <a:pt x="3473879" y="2864608"/>
                  <a:pt x="3965533" y="2818453"/>
                </a:cubicBezTo>
                <a:cubicBezTo>
                  <a:pt x="4204866" y="2796136"/>
                  <a:pt x="4434879" y="2753402"/>
                  <a:pt x="4675481" y="2679113"/>
                </a:cubicBezTo>
                <a:cubicBezTo>
                  <a:pt x="4881510" y="2615494"/>
                  <a:pt x="5076341" y="2521612"/>
                  <a:pt x="5270753" y="2427933"/>
                </a:cubicBezTo>
                <a:lnTo>
                  <a:pt x="5270854" y="2427883"/>
                </a:lnTo>
                <a:cubicBezTo>
                  <a:pt x="5303447" y="2412181"/>
                  <a:pt x="5336014" y="2396479"/>
                  <a:pt x="5368632" y="2380929"/>
                </a:cubicBezTo>
                <a:cubicBezTo>
                  <a:pt x="5595839" y="2272625"/>
                  <a:pt x="5833877" y="2177324"/>
                  <a:pt x="6083545" y="2177970"/>
                </a:cubicBezTo>
                <a:cubicBezTo>
                  <a:pt x="6300391" y="2178186"/>
                  <a:pt x="6507957" y="2249890"/>
                  <a:pt x="6703245" y="2347764"/>
                </a:cubicBezTo>
                <a:cubicBezTo>
                  <a:pt x="6811154" y="2401916"/>
                  <a:pt x="6917006" y="2463570"/>
                  <a:pt x="7022948" y="2525275"/>
                </a:cubicBezTo>
                <a:cubicBezTo>
                  <a:pt x="7316266" y="2696133"/>
                  <a:pt x="7610297" y="2867396"/>
                  <a:pt x="7950910" y="2880969"/>
                </a:cubicBezTo>
                <a:cubicBezTo>
                  <a:pt x="8300641" y="2894884"/>
                  <a:pt x="8620000" y="2756393"/>
                  <a:pt x="8940046" y="2617598"/>
                </a:cubicBezTo>
                <a:cubicBezTo>
                  <a:pt x="9142418" y="2529837"/>
                  <a:pt x="9345058" y="2441950"/>
                  <a:pt x="9555836" y="2392411"/>
                </a:cubicBezTo>
                <a:cubicBezTo>
                  <a:pt x="10080070" y="2269102"/>
                  <a:pt x="10624275" y="2314129"/>
                  <a:pt x="11145461" y="2419050"/>
                </a:cubicBezTo>
                <a:cubicBezTo>
                  <a:pt x="11498582" y="2490044"/>
                  <a:pt x="11845963" y="2589895"/>
                  <a:pt x="12188825" y="2705790"/>
                </a:cubicBezTo>
                <a:close/>
                <a:moveTo>
                  <a:pt x="12188825" y="2884327"/>
                </a:moveTo>
                <a:cubicBezTo>
                  <a:pt x="11740670" y="2702887"/>
                  <a:pt x="11272962" y="2572228"/>
                  <a:pt x="10797204" y="2518976"/>
                </a:cubicBezTo>
                <a:cubicBezTo>
                  <a:pt x="10282277" y="2461124"/>
                  <a:pt x="9746641" y="2495050"/>
                  <a:pt x="9257057" y="2702697"/>
                </a:cubicBezTo>
                <a:cubicBezTo>
                  <a:pt x="9107490" y="2766240"/>
                  <a:pt x="8962011" y="2847905"/>
                  <a:pt x="8816393" y="2929633"/>
                </a:cubicBezTo>
                <a:cubicBezTo>
                  <a:pt x="8487295" y="3114355"/>
                  <a:pt x="8157549" y="3299458"/>
                  <a:pt x="7778489" y="3276570"/>
                </a:cubicBezTo>
                <a:cubicBezTo>
                  <a:pt x="7411999" y="3254506"/>
                  <a:pt x="7108955" y="3028825"/>
                  <a:pt x="6812842" y="2808302"/>
                </a:cubicBezTo>
                <a:lnTo>
                  <a:pt x="6812830" y="2808289"/>
                </a:lnTo>
                <a:cubicBezTo>
                  <a:pt x="6742642" y="2756025"/>
                  <a:pt x="6672848" y="2704041"/>
                  <a:pt x="6602687" y="2655135"/>
                </a:cubicBezTo>
                <a:cubicBezTo>
                  <a:pt x="6408770" y="2519940"/>
                  <a:pt x="6199795" y="2399229"/>
                  <a:pt x="5969312" y="2364049"/>
                </a:cubicBezTo>
                <a:cubicBezTo>
                  <a:pt x="5679523" y="2319909"/>
                  <a:pt x="5401097" y="2425906"/>
                  <a:pt x="5138111" y="2553574"/>
                </a:cubicBezTo>
                <a:cubicBezTo>
                  <a:pt x="5133933" y="2555601"/>
                  <a:pt x="5129756" y="2557616"/>
                  <a:pt x="5125579" y="2559644"/>
                </a:cubicBezTo>
                <a:cubicBezTo>
                  <a:pt x="5112590" y="2565955"/>
                  <a:pt x="5099576" y="2572267"/>
                  <a:pt x="5086562" y="2578590"/>
                </a:cubicBezTo>
                <a:lnTo>
                  <a:pt x="5086562" y="2578590"/>
                </a:lnTo>
                <a:cubicBezTo>
                  <a:pt x="4856853" y="2690126"/>
                  <a:pt x="4625126" y="2802650"/>
                  <a:pt x="4389996" y="2872934"/>
                </a:cubicBezTo>
                <a:cubicBezTo>
                  <a:pt x="4137268" y="2948465"/>
                  <a:pt x="3877456" y="2992479"/>
                  <a:pt x="3616653" y="3006533"/>
                </a:cubicBezTo>
                <a:cubicBezTo>
                  <a:pt x="3088623" y="3034617"/>
                  <a:pt x="2554600" y="2938999"/>
                  <a:pt x="2066196" y="2720161"/>
                </a:cubicBezTo>
                <a:cubicBezTo>
                  <a:pt x="1618930" y="2519635"/>
                  <a:pt x="1219929" y="2210033"/>
                  <a:pt x="839263" y="1871144"/>
                </a:cubicBezTo>
                <a:cubicBezTo>
                  <a:pt x="535375" y="1600613"/>
                  <a:pt x="246180" y="1301630"/>
                  <a:pt x="0" y="964742"/>
                </a:cubicBezTo>
                <a:lnTo>
                  <a:pt x="0" y="934550"/>
                </a:lnTo>
                <a:cubicBezTo>
                  <a:pt x="38954" y="987806"/>
                  <a:pt x="78779" y="1039892"/>
                  <a:pt x="119118" y="1090789"/>
                </a:cubicBezTo>
                <a:cubicBezTo>
                  <a:pt x="445533" y="1502612"/>
                  <a:pt x="813984" y="1849904"/>
                  <a:pt x="1231889" y="2173877"/>
                </a:cubicBezTo>
                <a:cubicBezTo>
                  <a:pt x="1649796" y="2497851"/>
                  <a:pt x="2092161" y="2755455"/>
                  <a:pt x="2592703" y="2885493"/>
                </a:cubicBezTo>
                <a:cubicBezTo>
                  <a:pt x="3118714" y="3022134"/>
                  <a:pt x="3674385" y="3029737"/>
                  <a:pt x="4205196" y="2903958"/>
                </a:cubicBezTo>
                <a:cubicBezTo>
                  <a:pt x="4473883" y="2840149"/>
                  <a:pt x="4738914" y="2732834"/>
                  <a:pt x="4979948" y="2612149"/>
                </a:cubicBezTo>
                <a:cubicBezTo>
                  <a:pt x="4987426" y="2608410"/>
                  <a:pt x="4994905" y="2604659"/>
                  <a:pt x="5002396" y="2600907"/>
                </a:cubicBezTo>
                <a:cubicBezTo>
                  <a:pt x="5236281" y="2483682"/>
                  <a:pt x="5475640" y="2363719"/>
                  <a:pt x="5733801" y="2339209"/>
                </a:cubicBezTo>
                <a:cubicBezTo>
                  <a:pt x="6156881" y="2299163"/>
                  <a:pt x="6507055" y="2559010"/>
                  <a:pt x="6841549" y="2807224"/>
                </a:cubicBezTo>
                <a:lnTo>
                  <a:pt x="6841600" y="2807250"/>
                </a:lnTo>
                <a:cubicBezTo>
                  <a:pt x="6868403" y="2827146"/>
                  <a:pt x="6895104" y="2846954"/>
                  <a:pt x="6921742" y="2866534"/>
                </a:cubicBezTo>
                <a:cubicBezTo>
                  <a:pt x="7108802" y="3004189"/>
                  <a:pt x="7303100" y="3137534"/>
                  <a:pt x="7520251" y="3208174"/>
                </a:cubicBezTo>
                <a:cubicBezTo>
                  <a:pt x="7779352" y="3292500"/>
                  <a:pt x="8036804" y="3267066"/>
                  <a:pt x="8302279" y="3167569"/>
                </a:cubicBezTo>
                <a:cubicBezTo>
                  <a:pt x="8491993" y="3096461"/>
                  <a:pt x="8670343" y="2995495"/>
                  <a:pt x="8848604" y="2894580"/>
                </a:cubicBezTo>
                <a:lnTo>
                  <a:pt x="8848617" y="2894567"/>
                </a:lnTo>
                <a:lnTo>
                  <a:pt x="8848668" y="2894542"/>
                </a:lnTo>
                <a:cubicBezTo>
                  <a:pt x="8919833" y="2854267"/>
                  <a:pt x="8990973" y="2813992"/>
                  <a:pt x="9062811" y="2775631"/>
                </a:cubicBezTo>
                <a:cubicBezTo>
                  <a:pt x="9278591" y="2660496"/>
                  <a:pt x="9508757" y="2581936"/>
                  <a:pt x="9743480" y="2534767"/>
                </a:cubicBezTo>
                <a:cubicBezTo>
                  <a:pt x="10558684" y="2370512"/>
                  <a:pt x="11412537" y="2545057"/>
                  <a:pt x="12188825" y="286301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112972" y="3477870"/>
            <a:ext cx="9844775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1093850" y="5527799"/>
            <a:ext cx="10043122" cy="579632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wrap="square" lIns="0" tIns="0" rIns="0" bIns="0" anchor="b">
            <a:normAutofit/>
          </a:bodyPr>
          <a:lstStyle>
            <a:lvl1pPr algn="l">
              <a:defRPr sz="36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 3" descr="C:/Users/kingsoft/AppData/Local/Temp/fig2wpp/@svg_Union_#color-2113&amp;611.svg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88825" cy="4382115"/>
          </a:xfrm>
          <a:custGeom>
            <a:avLst/>
            <a:gdLst>
              <a:gd name="connsiteX0" fmla="*/ 0 w 12188825"/>
              <a:gd name="connsiteY0" fmla="*/ 2772567 h 4382115"/>
              <a:gd name="connsiteX1" fmla="*/ 1528034 w 12188825"/>
              <a:gd name="connsiteY1" fmla="*/ 2906473 h 4382115"/>
              <a:gd name="connsiteX2" fmla="*/ 2151201 w 12188825"/>
              <a:gd name="connsiteY2" fmla="*/ 2767277 h 4382115"/>
              <a:gd name="connsiteX3" fmla="*/ 3042496 w 12188825"/>
              <a:gd name="connsiteY3" fmla="*/ 2754718 h 4382115"/>
              <a:gd name="connsiteX4" fmla="*/ 3863045 w 12188825"/>
              <a:gd name="connsiteY4" fmla="*/ 2978931 h 4382115"/>
              <a:gd name="connsiteX5" fmla="*/ 4168426 w 12188825"/>
              <a:gd name="connsiteY5" fmla="*/ 3111150 h 4382115"/>
              <a:gd name="connsiteX6" fmla="*/ 4168438 w 12188825"/>
              <a:gd name="connsiteY6" fmla="*/ 3111163 h 4382115"/>
              <a:gd name="connsiteX7" fmla="*/ 4168451 w 12188825"/>
              <a:gd name="connsiteY7" fmla="*/ 3111163 h 4382115"/>
              <a:gd name="connsiteX8" fmla="*/ 4168502 w 12188825"/>
              <a:gd name="connsiteY8" fmla="*/ 3111189 h 4382115"/>
              <a:gd name="connsiteX9" fmla="*/ 5160926 w 12188825"/>
              <a:gd name="connsiteY9" fmla="*/ 3451460 h 4382115"/>
              <a:gd name="connsiteX10" fmla="*/ 5413299 w 12188825"/>
              <a:gd name="connsiteY10" fmla="*/ 3144196 h 4382115"/>
              <a:gd name="connsiteX11" fmla="*/ 5413311 w 12188825"/>
              <a:gd name="connsiteY11" fmla="*/ 3144183 h 4382115"/>
              <a:gd name="connsiteX12" fmla="*/ 5660656 w 12188825"/>
              <a:gd name="connsiteY12" fmla="*/ 2842945 h 4382115"/>
              <a:gd name="connsiteX13" fmla="*/ 7038323 w 12188825"/>
              <a:gd name="connsiteY13" fmla="*/ 1372209 h 4382115"/>
              <a:gd name="connsiteX14" fmla="*/ 8633484 w 12188825"/>
              <a:gd name="connsiteY14" fmla="*/ 325187 h 4382115"/>
              <a:gd name="connsiteX15" fmla="*/ 9640231 w 12188825"/>
              <a:gd name="connsiteY15" fmla="*/ 0 h 4382115"/>
              <a:gd name="connsiteX16" fmla="*/ 9740598 w 12188825"/>
              <a:gd name="connsiteY16" fmla="*/ 0 h 4382115"/>
              <a:gd name="connsiteX17" fmla="*/ 8087463 w 12188825"/>
              <a:gd name="connsiteY17" fmla="*/ 625433 h 4382115"/>
              <a:gd name="connsiteX18" fmla="*/ 6559442 w 12188825"/>
              <a:gd name="connsiteY18" fmla="*/ 1859591 h 4382115"/>
              <a:gd name="connsiteX19" fmla="*/ 5272746 w 12188825"/>
              <a:gd name="connsiteY19" fmla="*/ 3345284 h 4382115"/>
              <a:gd name="connsiteX20" fmla="*/ 5183095 w 12188825"/>
              <a:gd name="connsiteY20" fmla="*/ 3454656 h 4382115"/>
              <a:gd name="connsiteX21" fmla="*/ 5233006 w 12188825"/>
              <a:gd name="connsiteY21" fmla="*/ 3460847 h 4382115"/>
              <a:gd name="connsiteX22" fmla="*/ 5877756 w 12188825"/>
              <a:gd name="connsiteY22" fmla="*/ 2785683 h 4382115"/>
              <a:gd name="connsiteX23" fmla="*/ 5925737 w 12188825"/>
              <a:gd name="connsiteY23" fmla="*/ 2733737 h 4382115"/>
              <a:gd name="connsiteX24" fmla="*/ 5927553 w 12188825"/>
              <a:gd name="connsiteY24" fmla="*/ 2731783 h 4382115"/>
              <a:gd name="connsiteX25" fmla="*/ 7301728 w 12188825"/>
              <a:gd name="connsiteY25" fmla="*/ 1386239 h 4382115"/>
              <a:gd name="connsiteX26" fmla="*/ 10559953 w 12188825"/>
              <a:gd name="connsiteY26" fmla="*/ 168244 h 4382115"/>
              <a:gd name="connsiteX27" fmla="*/ 12188825 w 12188825"/>
              <a:gd name="connsiteY27" fmla="*/ 377334 h 4382115"/>
              <a:gd name="connsiteX28" fmla="*/ 12188825 w 12188825"/>
              <a:gd name="connsiteY28" fmla="*/ 395697 h 4382115"/>
              <a:gd name="connsiteX29" fmla="*/ 10061685 w 12188825"/>
              <a:gd name="connsiteY29" fmla="*/ 230830 h 4382115"/>
              <a:gd name="connsiteX30" fmla="*/ 8391460 w 12188825"/>
              <a:gd name="connsiteY30" fmla="*/ 725425 h 4382115"/>
              <a:gd name="connsiteX31" fmla="*/ 6812868 w 12188825"/>
              <a:gd name="connsiteY31" fmla="*/ 1840893 h 4382115"/>
              <a:gd name="connsiteX32" fmla="*/ 5961580 w 12188825"/>
              <a:gd name="connsiteY32" fmla="*/ 2723259 h 4382115"/>
              <a:gd name="connsiteX33" fmla="*/ 5961580 w 12188825"/>
              <a:gd name="connsiteY33" fmla="*/ 2723259 h 4382115"/>
              <a:gd name="connsiteX34" fmla="*/ 5415863 w 12188825"/>
              <a:gd name="connsiteY34" fmla="*/ 3302838 h 4382115"/>
              <a:gd name="connsiteX35" fmla="*/ 5257561 w 12188825"/>
              <a:gd name="connsiteY35" fmla="*/ 3463371 h 4382115"/>
              <a:gd name="connsiteX36" fmla="*/ 5306989 w 12188825"/>
              <a:gd name="connsiteY36" fmla="*/ 3467341 h 4382115"/>
              <a:gd name="connsiteX37" fmla="*/ 5751259 w 12188825"/>
              <a:gd name="connsiteY37" fmla="*/ 3078740 h 4382115"/>
              <a:gd name="connsiteX38" fmla="*/ 6298461 w 12188825"/>
              <a:gd name="connsiteY38" fmla="*/ 2544206 h 4382115"/>
              <a:gd name="connsiteX39" fmla="*/ 7198974 w 12188825"/>
              <a:gd name="connsiteY39" fmla="*/ 1695837 h 4382115"/>
              <a:gd name="connsiteX40" fmla="*/ 10475571 w 12188825"/>
              <a:gd name="connsiteY40" fmla="*/ 450066 h 4382115"/>
              <a:gd name="connsiteX41" fmla="*/ 12188825 w 12188825"/>
              <a:gd name="connsiteY41" fmla="*/ 685416 h 4382115"/>
              <a:gd name="connsiteX42" fmla="*/ 12188825 w 12188825"/>
              <a:gd name="connsiteY42" fmla="*/ 702859 h 4382115"/>
              <a:gd name="connsiteX43" fmla="*/ 9967437 w 12188825"/>
              <a:gd name="connsiteY43" fmla="*/ 514671 h 4382115"/>
              <a:gd name="connsiteX44" fmla="*/ 8257383 w 12188825"/>
              <a:gd name="connsiteY44" fmla="*/ 1026416 h 4382115"/>
              <a:gd name="connsiteX45" fmla="*/ 6695931 w 12188825"/>
              <a:gd name="connsiteY45" fmla="*/ 2178158 h 4382115"/>
              <a:gd name="connsiteX46" fmla="*/ 6313316 w 12188825"/>
              <a:gd name="connsiteY46" fmla="*/ 2555977 h 4382115"/>
              <a:gd name="connsiteX47" fmla="*/ 6313291 w 12188825"/>
              <a:gd name="connsiteY47" fmla="*/ 2556003 h 4382115"/>
              <a:gd name="connsiteX48" fmla="*/ 6313278 w 12188825"/>
              <a:gd name="connsiteY48" fmla="*/ 2556016 h 4382115"/>
              <a:gd name="connsiteX49" fmla="*/ 6313253 w 12188825"/>
              <a:gd name="connsiteY49" fmla="*/ 2556041 h 4382115"/>
              <a:gd name="connsiteX50" fmla="*/ 6313253 w 12188825"/>
              <a:gd name="connsiteY50" fmla="*/ 2556041 h 4382115"/>
              <a:gd name="connsiteX51" fmla="*/ 6313240 w 12188825"/>
              <a:gd name="connsiteY51" fmla="*/ 2556054 h 4382115"/>
              <a:gd name="connsiteX52" fmla="*/ 6313228 w 12188825"/>
              <a:gd name="connsiteY52" fmla="*/ 2556066 h 4382115"/>
              <a:gd name="connsiteX53" fmla="*/ 5331608 w 12188825"/>
              <a:gd name="connsiteY53" fmla="*/ 3468762 h 4382115"/>
              <a:gd name="connsiteX54" fmla="*/ 5373063 w 12188825"/>
              <a:gd name="connsiteY54" fmla="*/ 3470297 h 4382115"/>
              <a:gd name="connsiteX55" fmla="*/ 5459235 w 12188825"/>
              <a:gd name="connsiteY55" fmla="*/ 3414203 h 4382115"/>
              <a:gd name="connsiteX56" fmla="*/ 6575046 w 12188825"/>
              <a:gd name="connsiteY56" fmla="*/ 2477455 h 4382115"/>
              <a:gd name="connsiteX57" fmla="*/ 7005731 w 12188825"/>
              <a:gd name="connsiteY57" fmla="*/ 2080608 h 4382115"/>
              <a:gd name="connsiteX58" fmla="*/ 8599622 w 12188825"/>
              <a:gd name="connsiteY58" fmla="*/ 1071477 h 4382115"/>
              <a:gd name="connsiteX59" fmla="*/ 10340682 w 12188825"/>
              <a:gd name="connsiteY59" fmla="*/ 717201 h 4382115"/>
              <a:gd name="connsiteX60" fmla="*/ 12188825 w 12188825"/>
              <a:gd name="connsiteY60" fmla="*/ 991706 h 4382115"/>
              <a:gd name="connsiteX61" fmla="*/ 12188825 w 12188825"/>
              <a:gd name="connsiteY61" fmla="*/ 1009340 h 4382115"/>
              <a:gd name="connsiteX62" fmla="*/ 9847035 w 12188825"/>
              <a:gd name="connsiteY62" fmla="*/ 781267 h 4382115"/>
              <a:gd name="connsiteX63" fmla="*/ 8029211 w 12188825"/>
              <a:gd name="connsiteY63" fmla="*/ 1353980 h 4382115"/>
              <a:gd name="connsiteX64" fmla="*/ 6576849 w 12188825"/>
              <a:gd name="connsiteY64" fmla="*/ 2500784 h 4382115"/>
              <a:gd name="connsiteX65" fmla="*/ 6495717 w 12188825"/>
              <a:gd name="connsiteY65" fmla="*/ 2576553 h 4382115"/>
              <a:gd name="connsiteX66" fmla="*/ 6476901 w 12188825"/>
              <a:gd name="connsiteY66" fmla="*/ 2594110 h 4382115"/>
              <a:gd name="connsiteX67" fmla="*/ 5418492 w 12188825"/>
              <a:gd name="connsiteY67" fmla="*/ 3470728 h 4382115"/>
              <a:gd name="connsiteX68" fmla="*/ 5450030 w 12188825"/>
              <a:gd name="connsiteY68" fmla="*/ 3470221 h 4382115"/>
              <a:gd name="connsiteX69" fmla="*/ 6751733 w 12188825"/>
              <a:gd name="connsiteY69" fmla="*/ 2510678 h 4382115"/>
              <a:gd name="connsiteX70" fmla="*/ 6770893 w 12188825"/>
              <a:gd name="connsiteY70" fmla="*/ 2493794 h 4382115"/>
              <a:gd name="connsiteX71" fmla="*/ 6794940 w 12188825"/>
              <a:gd name="connsiteY71" fmla="*/ 2472597 h 4382115"/>
              <a:gd name="connsiteX72" fmla="*/ 8360975 w 12188825"/>
              <a:gd name="connsiteY72" fmla="*/ 1362302 h 4382115"/>
              <a:gd name="connsiteX73" fmla="*/ 10167410 w 12188825"/>
              <a:gd name="connsiteY73" fmla="*/ 960781 h 4382115"/>
              <a:gd name="connsiteX74" fmla="*/ 12188825 w 12188825"/>
              <a:gd name="connsiteY74" fmla="*/ 1295222 h 4382115"/>
              <a:gd name="connsiteX75" fmla="*/ 12188825 w 12188825"/>
              <a:gd name="connsiteY75" fmla="*/ 1313971 h 4382115"/>
              <a:gd name="connsiteX76" fmla="*/ 9605518 w 12188825"/>
              <a:gd name="connsiteY76" fmla="*/ 1035685 h 4382115"/>
              <a:gd name="connsiteX77" fmla="*/ 7791478 w 12188825"/>
              <a:gd name="connsiteY77" fmla="*/ 1696547 h 4382115"/>
              <a:gd name="connsiteX78" fmla="*/ 6813858 w 12188825"/>
              <a:gd name="connsiteY78" fmla="*/ 2482441 h 4382115"/>
              <a:gd name="connsiteX79" fmla="*/ 6813846 w 12188825"/>
              <a:gd name="connsiteY79" fmla="*/ 2482454 h 4382115"/>
              <a:gd name="connsiteX80" fmla="*/ 6291910 w 12188825"/>
              <a:gd name="connsiteY80" fmla="*/ 2930118 h 4382115"/>
              <a:gd name="connsiteX81" fmla="*/ 5498405 w 12188825"/>
              <a:gd name="connsiteY81" fmla="*/ 3468179 h 4382115"/>
              <a:gd name="connsiteX82" fmla="*/ 5503242 w 12188825"/>
              <a:gd name="connsiteY82" fmla="*/ 3467874 h 4382115"/>
              <a:gd name="connsiteX83" fmla="*/ 5508435 w 12188825"/>
              <a:gd name="connsiteY83" fmla="*/ 3467545 h 4382115"/>
              <a:gd name="connsiteX84" fmla="*/ 6558922 w 12188825"/>
              <a:gd name="connsiteY84" fmla="*/ 2846383 h 4382115"/>
              <a:gd name="connsiteX85" fmla="*/ 7021525 w 12188825"/>
              <a:gd name="connsiteY85" fmla="*/ 2469578 h 4382115"/>
              <a:gd name="connsiteX86" fmla="*/ 8148560 w 12188825"/>
              <a:gd name="connsiteY86" fmla="*/ 1649345 h 4382115"/>
              <a:gd name="connsiteX87" fmla="*/ 9994392 w 12188825"/>
              <a:gd name="connsiteY87" fmla="*/ 1171222 h 4382115"/>
              <a:gd name="connsiteX88" fmla="*/ 12188825 w 12188825"/>
              <a:gd name="connsiteY88" fmla="*/ 1596701 h 4382115"/>
              <a:gd name="connsiteX89" fmla="*/ 12188825 w 12188825"/>
              <a:gd name="connsiteY89" fmla="*/ 1616427 h 4382115"/>
              <a:gd name="connsiteX90" fmla="*/ 9389420 w 12188825"/>
              <a:gd name="connsiteY90" fmla="*/ 1253838 h 4382115"/>
              <a:gd name="connsiteX91" fmla="*/ 8445230 w 12188825"/>
              <a:gd name="connsiteY91" fmla="*/ 1527845 h 4382115"/>
              <a:gd name="connsiteX92" fmla="*/ 7595924 w 12188825"/>
              <a:gd name="connsiteY92" fmla="*/ 2033038 h 4382115"/>
              <a:gd name="connsiteX93" fmla="*/ 7029664 w 12188825"/>
              <a:gd name="connsiteY93" fmla="*/ 2488733 h 4382115"/>
              <a:gd name="connsiteX94" fmla="*/ 7029638 w 12188825"/>
              <a:gd name="connsiteY94" fmla="*/ 2488758 h 4382115"/>
              <a:gd name="connsiteX95" fmla="*/ 7029638 w 12188825"/>
              <a:gd name="connsiteY95" fmla="*/ 2488758 h 4382115"/>
              <a:gd name="connsiteX96" fmla="*/ 7029626 w 12188825"/>
              <a:gd name="connsiteY96" fmla="*/ 2488771 h 4382115"/>
              <a:gd name="connsiteX97" fmla="*/ 6036795 w 12188825"/>
              <a:gd name="connsiteY97" fmla="*/ 3233386 h 4382115"/>
              <a:gd name="connsiteX98" fmla="*/ 5589630 w 12188825"/>
              <a:gd name="connsiteY98" fmla="*/ 3459730 h 4382115"/>
              <a:gd name="connsiteX99" fmla="*/ 6297687 w 12188825"/>
              <a:gd name="connsiteY99" fmla="*/ 3155473 h 4382115"/>
              <a:gd name="connsiteX100" fmla="*/ 7235705 w 12188825"/>
              <a:gd name="connsiteY100" fmla="*/ 2484141 h 4382115"/>
              <a:gd name="connsiteX101" fmla="*/ 7942175 w 12188825"/>
              <a:gd name="connsiteY101" fmla="*/ 1959209 h 4382115"/>
              <a:gd name="connsiteX102" fmla="*/ 9751314 w 12188825"/>
              <a:gd name="connsiteY102" fmla="*/ 1351354 h 4382115"/>
              <a:gd name="connsiteX103" fmla="*/ 12188825 w 12188825"/>
              <a:gd name="connsiteY103" fmla="*/ 1895859 h 4382115"/>
              <a:gd name="connsiteX104" fmla="*/ 12188825 w 12188825"/>
              <a:gd name="connsiteY104" fmla="*/ 1917716 h 4382115"/>
              <a:gd name="connsiteX105" fmla="*/ 9139536 w 12188825"/>
              <a:gd name="connsiteY105" fmla="*/ 1464774 h 4382115"/>
              <a:gd name="connsiteX106" fmla="*/ 8220652 w 12188825"/>
              <a:gd name="connsiteY106" fmla="*/ 1814140 h 4382115"/>
              <a:gd name="connsiteX107" fmla="*/ 7396319 w 12188825"/>
              <a:gd name="connsiteY107" fmla="*/ 2381669 h 4382115"/>
              <a:gd name="connsiteX108" fmla="*/ 7227135 w 12188825"/>
              <a:gd name="connsiteY108" fmla="*/ 2514814 h 4382115"/>
              <a:gd name="connsiteX109" fmla="*/ 7227110 w 12188825"/>
              <a:gd name="connsiteY109" fmla="*/ 2514839 h 4382115"/>
              <a:gd name="connsiteX110" fmla="*/ 5751018 w 12188825"/>
              <a:gd name="connsiteY110" fmla="*/ 3429729 h 4382115"/>
              <a:gd name="connsiteX111" fmla="*/ 5741089 w 12188825"/>
              <a:gd name="connsiteY111" fmla="*/ 3433053 h 4382115"/>
              <a:gd name="connsiteX112" fmla="*/ 5726780 w 12188825"/>
              <a:gd name="connsiteY112" fmla="*/ 3437759 h 4382115"/>
              <a:gd name="connsiteX113" fmla="*/ 7426918 w 12188825"/>
              <a:gd name="connsiteY113" fmla="*/ 2518112 h 4382115"/>
              <a:gd name="connsiteX114" fmla="*/ 7427705 w 12188825"/>
              <a:gd name="connsiteY114" fmla="*/ 2517516 h 4382115"/>
              <a:gd name="connsiteX115" fmla="*/ 7530561 w 12188825"/>
              <a:gd name="connsiteY115" fmla="*/ 2440503 h 4382115"/>
              <a:gd name="connsiteX116" fmla="*/ 8436495 w 12188825"/>
              <a:gd name="connsiteY116" fmla="*/ 1853985 h 4382115"/>
              <a:gd name="connsiteX117" fmla="*/ 9372369 w 12188825"/>
              <a:gd name="connsiteY117" fmla="*/ 1542649 h 4382115"/>
              <a:gd name="connsiteX118" fmla="*/ 12188825 w 12188825"/>
              <a:gd name="connsiteY118" fmla="*/ 2194015 h 4382115"/>
              <a:gd name="connsiteX119" fmla="*/ 12188825 w 12188825"/>
              <a:gd name="connsiteY119" fmla="*/ 2215707 h 4382115"/>
              <a:gd name="connsiteX120" fmla="*/ 8774024 w 12188825"/>
              <a:gd name="connsiteY120" fmla="*/ 1728476 h 4382115"/>
              <a:gd name="connsiteX121" fmla="*/ 7417434 w 12188825"/>
              <a:gd name="connsiteY121" fmla="*/ 2551715 h 4382115"/>
              <a:gd name="connsiteX122" fmla="*/ 6975970 w 12188825"/>
              <a:gd name="connsiteY122" fmla="*/ 2872603 h 4382115"/>
              <a:gd name="connsiteX123" fmla="*/ 5555603 w 12188825"/>
              <a:gd name="connsiteY123" fmla="*/ 3486522 h 4382115"/>
              <a:gd name="connsiteX124" fmla="*/ 5466396 w 12188825"/>
              <a:gd name="connsiteY124" fmla="*/ 3505930 h 4382115"/>
              <a:gd name="connsiteX125" fmla="*/ 5328142 w 12188825"/>
              <a:gd name="connsiteY125" fmla="*/ 3548439 h 4382115"/>
              <a:gd name="connsiteX126" fmla="*/ 5206406 w 12188825"/>
              <a:gd name="connsiteY126" fmla="*/ 3596871 h 4382115"/>
              <a:gd name="connsiteX127" fmla="*/ 5062921 w 12188825"/>
              <a:gd name="connsiteY127" fmla="*/ 3670091 h 4382115"/>
              <a:gd name="connsiteX128" fmla="*/ 4975161 w 12188825"/>
              <a:gd name="connsiteY128" fmla="*/ 3728241 h 4382115"/>
              <a:gd name="connsiteX129" fmla="*/ 4857006 w 12188825"/>
              <a:gd name="connsiteY129" fmla="*/ 3826349 h 4382115"/>
              <a:gd name="connsiteX130" fmla="*/ 4707616 w 12188825"/>
              <a:gd name="connsiteY130" fmla="*/ 3974158 h 4382115"/>
              <a:gd name="connsiteX131" fmla="*/ 4062891 w 12188825"/>
              <a:gd name="connsiteY131" fmla="*/ 4368342 h 4382115"/>
              <a:gd name="connsiteX132" fmla="*/ 3045530 w 12188825"/>
              <a:gd name="connsiteY132" fmla="*/ 3828518 h 4382115"/>
              <a:gd name="connsiteX133" fmla="*/ 2897424 w 12188825"/>
              <a:gd name="connsiteY133" fmla="*/ 3681736 h 4382115"/>
              <a:gd name="connsiteX134" fmla="*/ 1950390 w 12188825"/>
              <a:gd name="connsiteY134" fmla="*/ 3076672 h 4382115"/>
              <a:gd name="connsiteX135" fmla="*/ 1778134 w 12188825"/>
              <a:gd name="connsiteY135" fmla="*/ 3024459 h 4382115"/>
              <a:gd name="connsiteX136" fmla="*/ 1652208 w 12188825"/>
              <a:gd name="connsiteY136" fmla="*/ 3003554 h 4382115"/>
              <a:gd name="connsiteX137" fmla="*/ 1584103 w 12188825"/>
              <a:gd name="connsiteY137" fmla="*/ 3000319 h 4382115"/>
              <a:gd name="connsiteX138" fmla="*/ 1509256 w 12188825"/>
              <a:gd name="connsiteY138" fmla="*/ 2998137 h 4382115"/>
              <a:gd name="connsiteX139" fmla="*/ 1395202 w 12188825"/>
              <a:gd name="connsiteY139" fmla="*/ 3008374 h 4382115"/>
              <a:gd name="connsiteX140" fmla="*/ 1242267 w 12188825"/>
              <a:gd name="connsiteY140" fmla="*/ 3040455 h 4382115"/>
              <a:gd name="connsiteX141" fmla="*/ 1104101 w 12188825"/>
              <a:gd name="connsiteY141" fmla="*/ 3087124 h 4382115"/>
              <a:gd name="connsiteX142" fmla="*/ 112301 w 12188825"/>
              <a:gd name="connsiteY142" fmla="*/ 3718270 h 4382115"/>
              <a:gd name="connsiteX143" fmla="*/ 0 w 12188825"/>
              <a:gd name="connsiteY143" fmla="*/ 3821224 h 4382115"/>
              <a:gd name="connsiteX144" fmla="*/ 0 w 12188825"/>
              <a:gd name="connsiteY144" fmla="*/ 3793976 h 4382115"/>
              <a:gd name="connsiteX145" fmla="*/ 472702 w 12188825"/>
              <a:gd name="connsiteY145" fmla="*/ 3416017 h 4382115"/>
              <a:gd name="connsiteX146" fmla="*/ 853754 w 12188825"/>
              <a:gd name="connsiteY146" fmla="*/ 3186932 h 4382115"/>
              <a:gd name="connsiteX147" fmla="*/ 267606 w 12188825"/>
              <a:gd name="connsiteY147" fmla="*/ 3508556 h 4382115"/>
              <a:gd name="connsiteX148" fmla="*/ 0 w 12188825"/>
              <a:gd name="connsiteY148" fmla="*/ 3709035 h 4382115"/>
              <a:gd name="connsiteX149" fmla="*/ 0 w 12188825"/>
              <a:gd name="connsiteY149" fmla="*/ 3687533 h 4382115"/>
              <a:gd name="connsiteX150" fmla="*/ 682150 w 12188825"/>
              <a:gd name="connsiteY150" fmla="*/ 3245830 h 4382115"/>
              <a:gd name="connsiteX151" fmla="*/ 1005351 w 12188825"/>
              <a:gd name="connsiteY151" fmla="*/ 3103324 h 4382115"/>
              <a:gd name="connsiteX152" fmla="*/ 652614 w 12188825"/>
              <a:gd name="connsiteY152" fmla="*/ 3228452 h 4382115"/>
              <a:gd name="connsiteX153" fmla="*/ 0 w 12188825"/>
              <a:gd name="connsiteY153" fmla="*/ 3584845 h 4382115"/>
              <a:gd name="connsiteX154" fmla="*/ 0 w 12188825"/>
              <a:gd name="connsiteY154" fmla="*/ 3556405 h 4382115"/>
              <a:gd name="connsiteX155" fmla="*/ 1071597 w 12188825"/>
              <a:gd name="connsiteY155" fmla="*/ 3063352 h 4382115"/>
              <a:gd name="connsiteX156" fmla="*/ 1156235 w 12188825"/>
              <a:gd name="connsiteY156" fmla="*/ 3040760 h 4382115"/>
              <a:gd name="connsiteX157" fmla="*/ 1109283 w 12188825"/>
              <a:gd name="connsiteY157" fmla="*/ 3048865 h 4382115"/>
              <a:gd name="connsiteX158" fmla="*/ 0 w 12188825"/>
              <a:gd name="connsiteY158" fmla="*/ 3440905 h 4382115"/>
              <a:gd name="connsiteX159" fmla="*/ 0 w 12188825"/>
              <a:gd name="connsiteY159" fmla="*/ 3416664 h 4382115"/>
              <a:gd name="connsiteX160" fmla="*/ 1242299 w 12188825"/>
              <a:gd name="connsiteY160" fmla="*/ 3007664 h 4382115"/>
              <a:gd name="connsiteX161" fmla="*/ 1257444 w 12188825"/>
              <a:gd name="connsiteY161" fmla="*/ 3001676 h 4382115"/>
              <a:gd name="connsiteX162" fmla="*/ 0 w 12188825"/>
              <a:gd name="connsiteY162" fmla="*/ 3290394 h 4382115"/>
              <a:gd name="connsiteX163" fmla="*/ 0 w 12188825"/>
              <a:gd name="connsiteY163" fmla="*/ 3269501 h 4382115"/>
              <a:gd name="connsiteX164" fmla="*/ 230610 w 12188825"/>
              <a:gd name="connsiteY164" fmla="*/ 3178142 h 4382115"/>
              <a:gd name="connsiteX165" fmla="*/ 1315390 w 12188825"/>
              <a:gd name="connsiteY165" fmla="*/ 2979413 h 4382115"/>
              <a:gd name="connsiteX166" fmla="*/ 1340276 w 12188825"/>
              <a:gd name="connsiteY166" fmla="*/ 2970179 h 4382115"/>
              <a:gd name="connsiteX167" fmla="*/ 312301 w 12188825"/>
              <a:gd name="connsiteY167" fmla="*/ 3046164 h 4382115"/>
              <a:gd name="connsiteX168" fmla="*/ 0 w 12188825"/>
              <a:gd name="connsiteY168" fmla="*/ 3132208 h 4382115"/>
              <a:gd name="connsiteX169" fmla="*/ 0 w 12188825"/>
              <a:gd name="connsiteY169" fmla="*/ 3113180 h 4382115"/>
              <a:gd name="connsiteX170" fmla="*/ 669699 w 12188825"/>
              <a:gd name="connsiteY170" fmla="*/ 2966855 h 4382115"/>
              <a:gd name="connsiteX171" fmla="*/ 1385603 w 12188825"/>
              <a:gd name="connsiteY171" fmla="*/ 2953827 h 4382115"/>
              <a:gd name="connsiteX172" fmla="*/ 1417421 w 12188825"/>
              <a:gd name="connsiteY172" fmla="*/ 2942728 h 4382115"/>
              <a:gd name="connsiteX173" fmla="*/ 778083 w 12188825"/>
              <a:gd name="connsiteY173" fmla="*/ 2884388 h 4382115"/>
              <a:gd name="connsiteX174" fmla="*/ 0 w 12188825"/>
              <a:gd name="connsiteY174" fmla="*/ 2965954 h 4382115"/>
              <a:gd name="connsiteX175" fmla="*/ 0 w 12188825"/>
              <a:gd name="connsiteY175" fmla="*/ 2945277 h 4382115"/>
              <a:gd name="connsiteX176" fmla="*/ 1113252 w 12188825"/>
              <a:gd name="connsiteY176" fmla="*/ 2881445 h 4382115"/>
              <a:gd name="connsiteX177" fmla="*/ 1458761 w 12188825"/>
              <a:gd name="connsiteY177" fmla="*/ 2928761 h 4382115"/>
              <a:gd name="connsiteX178" fmla="*/ 1494693 w 12188825"/>
              <a:gd name="connsiteY178" fmla="*/ 2917027 h 4382115"/>
              <a:gd name="connsiteX179" fmla="*/ 1298008 w 12188825"/>
              <a:gd name="connsiteY179" fmla="*/ 2866133 h 4382115"/>
              <a:gd name="connsiteX180" fmla="*/ 0 w 12188825"/>
              <a:gd name="connsiteY180" fmla="*/ 2792229 h 4382115"/>
              <a:gd name="connsiteX181" fmla="*/ 12188825 w 12188825"/>
              <a:gd name="connsiteY181" fmla="*/ 67395 h 4382115"/>
              <a:gd name="connsiteX182" fmla="*/ 12188825 w 12188825"/>
              <a:gd name="connsiteY182" fmla="*/ 85854 h 4382115"/>
              <a:gd name="connsiteX183" fmla="*/ 11853556 w 12188825"/>
              <a:gd name="connsiteY183" fmla="*/ 0 h 4382115"/>
              <a:gd name="connsiteX184" fmla="*/ 11934625 w 12188825"/>
              <a:gd name="connsiteY184" fmla="*/ 0 h 4382115"/>
              <a:gd name="connsiteX185" fmla="*/ 12188825 w 12188825"/>
              <a:gd name="connsiteY185" fmla="*/ 67395 h 4382115"/>
              <a:gd name="connsiteX186" fmla="*/ 4165607 w 12188825"/>
              <a:gd name="connsiteY186" fmla="*/ 3131992 h 4382115"/>
              <a:gd name="connsiteX187" fmla="*/ 4165594 w 12188825"/>
              <a:gd name="connsiteY187" fmla="*/ 3131992 h 4382115"/>
              <a:gd name="connsiteX188" fmla="*/ 3530823 w 12188825"/>
              <a:gd name="connsiteY188" fmla="*/ 2875673 h 4382115"/>
              <a:gd name="connsiteX189" fmla="*/ 1730001 w 12188825"/>
              <a:gd name="connsiteY189" fmla="*/ 2869977 h 4382115"/>
              <a:gd name="connsiteX190" fmla="*/ 1562341 w 12188825"/>
              <a:gd name="connsiteY190" fmla="*/ 2916799 h 4382115"/>
              <a:gd name="connsiteX191" fmla="*/ 1594336 w 12188825"/>
              <a:gd name="connsiteY191" fmla="*/ 2926744 h 4382115"/>
              <a:gd name="connsiteX192" fmla="*/ 2434794 w 12188825"/>
              <a:gd name="connsiteY192" fmla="*/ 2841537 h 4382115"/>
              <a:gd name="connsiteX193" fmla="*/ 3374832 w 12188825"/>
              <a:gd name="connsiteY193" fmla="*/ 2992949 h 4382115"/>
              <a:gd name="connsiteX194" fmla="*/ 3882814 w 12188825"/>
              <a:gd name="connsiteY194" fmla="*/ 3185080 h 4382115"/>
              <a:gd name="connsiteX195" fmla="*/ 3882814 w 12188825"/>
              <a:gd name="connsiteY195" fmla="*/ 3185080 h 4382115"/>
              <a:gd name="connsiteX196" fmla="*/ 3882826 w 12188825"/>
              <a:gd name="connsiteY196" fmla="*/ 3185080 h 4382115"/>
              <a:gd name="connsiteX197" fmla="*/ 3882839 w 12188825"/>
              <a:gd name="connsiteY197" fmla="*/ 3185093 h 4382115"/>
              <a:gd name="connsiteX198" fmla="*/ 3882852 w 12188825"/>
              <a:gd name="connsiteY198" fmla="*/ 3185093 h 4382115"/>
              <a:gd name="connsiteX199" fmla="*/ 4335210 w 12188825"/>
              <a:gd name="connsiteY199" fmla="*/ 3358831 h 4382115"/>
              <a:gd name="connsiteX200" fmla="*/ 5103728 w 12188825"/>
              <a:gd name="connsiteY200" fmla="*/ 3519707 h 4382115"/>
              <a:gd name="connsiteX201" fmla="*/ 5143164 w 12188825"/>
              <a:gd name="connsiteY201" fmla="*/ 3472733 h 4382115"/>
              <a:gd name="connsiteX202" fmla="*/ 4165620 w 12188825"/>
              <a:gd name="connsiteY202" fmla="*/ 3131992 h 4382115"/>
              <a:gd name="connsiteX203" fmla="*/ 3918174 w 12188825"/>
              <a:gd name="connsiteY203" fmla="*/ 3222756 h 4382115"/>
              <a:gd name="connsiteX204" fmla="*/ 2972486 w 12188825"/>
              <a:gd name="connsiteY204" fmla="*/ 2913792 h 4382115"/>
              <a:gd name="connsiteX205" fmla="*/ 2023028 w 12188825"/>
              <a:gd name="connsiteY205" fmla="*/ 2879301 h 4382115"/>
              <a:gd name="connsiteX206" fmla="*/ 1632122 w 12188825"/>
              <a:gd name="connsiteY206" fmla="*/ 2938897 h 4382115"/>
              <a:gd name="connsiteX207" fmla="*/ 1655814 w 12188825"/>
              <a:gd name="connsiteY207" fmla="*/ 2946723 h 4382115"/>
              <a:gd name="connsiteX208" fmla="*/ 2864818 w 12188825"/>
              <a:gd name="connsiteY208" fmla="*/ 3009503 h 4382115"/>
              <a:gd name="connsiteX209" fmla="*/ 3643392 w 12188825"/>
              <a:gd name="connsiteY209" fmla="*/ 3288212 h 4382115"/>
              <a:gd name="connsiteX210" fmla="*/ 3781177 w 12188825"/>
              <a:gd name="connsiteY210" fmla="*/ 3345461 h 4382115"/>
              <a:gd name="connsiteX211" fmla="*/ 4751344 w 12188825"/>
              <a:gd name="connsiteY211" fmla="*/ 3587433 h 4382115"/>
              <a:gd name="connsiteX212" fmla="*/ 5054693 w 12188825"/>
              <a:gd name="connsiteY212" fmla="*/ 3577552 h 4382115"/>
              <a:gd name="connsiteX213" fmla="*/ 5078538 w 12188825"/>
              <a:gd name="connsiteY213" fmla="*/ 3549504 h 4382115"/>
              <a:gd name="connsiteX214" fmla="*/ 5082550 w 12188825"/>
              <a:gd name="connsiteY214" fmla="*/ 3544773 h 4382115"/>
              <a:gd name="connsiteX215" fmla="*/ 5089114 w 12188825"/>
              <a:gd name="connsiteY215" fmla="*/ 3537009 h 4382115"/>
              <a:gd name="connsiteX216" fmla="*/ 4857894 w 12188825"/>
              <a:gd name="connsiteY216" fmla="*/ 3514759 h 4382115"/>
              <a:gd name="connsiteX217" fmla="*/ 3918174 w 12188825"/>
              <a:gd name="connsiteY217" fmla="*/ 3222756 h 4382115"/>
              <a:gd name="connsiteX218" fmla="*/ 5114038 w 12188825"/>
              <a:gd name="connsiteY218" fmla="*/ 3537567 h 4382115"/>
              <a:gd name="connsiteX219" fmla="*/ 5083324 w 12188825"/>
              <a:gd name="connsiteY219" fmla="*/ 3573911 h 4382115"/>
              <a:gd name="connsiteX220" fmla="*/ 5122214 w 12188825"/>
              <a:gd name="connsiteY220" fmla="*/ 3568228 h 4382115"/>
              <a:gd name="connsiteX221" fmla="*/ 5154096 w 12188825"/>
              <a:gd name="connsiteY221" fmla="*/ 3537694 h 4382115"/>
              <a:gd name="connsiteX222" fmla="*/ 5114038 w 12188825"/>
              <a:gd name="connsiteY222" fmla="*/ 3537567 h 4382115"/>
              <a:gd name="connsiteX223" fmla="*/ 3580582 w 12188825"/>
              <a:gd name="connsiteY223" fmla="*/ 3280905 h 4382115"/>
              <a:gd name="connsiteX224" fmla="*/ 3580518 w 12188825"/>
              <a:gd name="connsiteY224" fmla="*/ 3280880 h 4382115"/>
              <a:gd name="connsiteX225" fmla="*/ 3402853 w 12188825"/>
              <a:gd name="connsiteY225" fmla="*/ 3207013 h 4382115"/>
              <a:gd name="connsiteX226" fmla="*/ 2465876 w 12188825"/>
              <a:gd name="connsiteY226" fmla="*/ 2960398 h 4382115"/>
              <a:gd name="connsiteX227" fmla="*/ 1703922 w 12188825"/>
              <a:gd name="connsiteY227" fmla="*/ 2963163 h 4382115"/>
              <a:gd name="connsiteX228" fmla="*/ 1725239 w 12188825"/>
              <a:gd name="connsiteY228" fmla="*/ 2970661 h 4382115"/>
              <a:gd name="connsiteX229" fmla="*/ 2380186 w 12188825"/>
              <a:gd name="connsiteY229" fmla="*/ 3018751 h 4382115"/>
              <a:gd name="connsiteX230" fmla="*/ 3263037 w 12188825"/>
              <a:gd name="connsiteY230" fmla="*/ 3305045 h 4382115"/>
              <a:gd name="connsiteX231" fmla="*/ 3431294 w 12188825"/>
              <a:gd name="connsiteY231" fmla="*/ 3384443 h 4382115"/>
              <a:gd name="connsiteX232" fmla="*/ 3431307 w 12188825"/>
              <a:gd name="connsiteY232" fmla="*/ 3384456 h 4382115"/>
              <a:gd name="connsiteX233" fmla="*/ 3431307 w 12188825"/>
              <a:gd name="connsiteY233" fmla="*/ 3384456 h 4382115"/>
              <a:gd name="connsiteX234" fmla="*/ 4169518 w 12188825"/>
              <a:gd name="connsiteY234" fmla="*/ 3663000 h 4382115"/>
              <a:gd name="connsiteX235" fmla="*/ 4999640 w 12188825"/>
              <a:gd name="connsiteY235" fmla="*/ 3641460 h 4382115"/>
              <a:gd name="connsiteX236" fmla="*/ 5033147 w 12188825"/>
              <a:gd name="connsiteY236" fmla="*/ 3602707 h 4382115"/>
              <a:gd name="connsiteX237" fmla="*/ 4301589 w 12188825"/>
              <a:gd name="connsiteY237" fmla="*/ 3539217 h 4382115"/>
              <a:gd name="connsiteX238" fmla="*/ 3580582 w 12188825"/>
              <a:gd name="connsiteY238" fmla="*/ 3280905 h 4382115"/>
              <a:gd name="connsiteX239" fmla="*/ 5061194 w 12188825"/>
              <a:gd name="connsiteY239" fmla="*/ 3599840 h 4382115"/>
              <a:gd name="connsiteX240" fmla="*/ 5032931 w 12188825"/>
              <a:gd name="connsiteY240" fmla="*/ 3632606 h 4382115"/>
              <a:gd name="connsiteX241" fmla="*/ 5062934 w 12188825"/>
              <a:gd name="connsiteY241" fmla="*/ 3624031 h 4382115"/>
              <a:gd name="connsiteX242" fmla="*/ 5092885 w 12188825"/>
              <a:gd name="connsiteY242" fmla="*/ 3596021 h 4382115"/>
              <a:gd name="connsiteX243" fmla="*/ 5061194 w 12188825"/>
              <a:gd name="connsiteY243" fmla="*/ 3599840 h 4382115"/>
              <a:gd name="connsiteX244" fmla="*/ 3786484 w 12188825"/>
              <a:gd name="connsiteY244" fmla="*/ 3568900 h 4382115"/>
              <a:gd name="connsiteX245" fmla="*/ 3391096 w 12188825"/>
              <a:gd name="connsiteY245" fmla="*/ 3389936 h 4382115"/>
              <a:gd name="connsiteX246" fmla="*/ 3391084 w 12188825"/>
              <a:gd name="connsiteY246" fmla="*/ 3389936 h 4382115"/>
              <a:gd name="connsiteX247" fmla="*/ 3391071 w 12188825"/>
              <a:gd name="connsiteY247" fmla="*/ 3389923 h 4382115"/>
              <a:gd name="connsiteX248" fmla="*/ 3391058 w 12188825"/>
              <a:gd name="connsiteY248" fmla="*/ 3389923 h 4382115"/>
              <a:gd name="connsiteX249" fmla="*/ 3391058 w 12188825"/>
              <a:gd name="connsiteY249" fmla="*/ 3389923 h 4382115"/>
              <a:gd name="connsiteX250" fmla="*/ 2927654 w 12188825"/>
              <a:gd name="connsiteY250" fmla="*/ 3184408 h 4382115"/>
              <a:gd name="connsiteX251" fmla="*/ 1771836 w 12188825"/>
              <a:gd name="connsiteY251" fmla="*/ 2987545 h 4382115"/>
              <a:gd name="connsiteX252" fmla="*/ 1780533 w 12188825"/>
              <a:gd name="connsiteY252" fmla="*/ 2990779 h 4382115"/>
              <a:gd name="connsiteX253" fmla="*/ 1790145 w 12188825"/>
              <a:gd name="connsiteY253" fmla="*/ 2994369 h 4382115"/>
              <a:gd name="connsiteX254" fmla="*/ 1948155 w 12188825"/>
              <a:gd name="connsiteY254" fmla="*/ 3012509 h 4382115"/>
              <a:gd name="connsiteX255" fmla="*/ 2783166 w 12188825"/>
              <a:gd name="connsiteY255" fmla="*/ 3231356 h 4382115"/>
              <a:gd name="connsiteX256" fmla="*/ 3261882 w 12188825"/>
              <a:gd name="connsiteY256" fmla="*/ 3480648 h 4382115"/>
              <a:gd name="connsiteX257" fmla="*/ 3261882 w 12188825"/>
              <a:gd name="connsiteY257" fmla="*/ 3480648 h 4382115"/>
              <a:gd name="connsiteX258" fmla="*/ 3621402 w 12188825"/>
              <a:gd name="connsiteY258" fmla="*/ 3674556 h 4382115"/>
              <a:gd name="connsiteX259" fmla="*/ 4578453 w 12188825"/>
              <a:gd name="connsiteY259" fmla="*/ 3813359 h 4382115"/>
              <a:gd name="connsiteX260" fmla="*/ 4950022 w 12188825"/>
              <a:gd name="connsiteY260" fmla="*/ 3697821 h 4382115"/>
              <a:gd name="connsiteX261" fmla="*/ 4977637 w 12188825"/>
              <a:gd name="connsiteY261" fmla="*/ 3666615 h 4382115"/>
              <a:gd name="connsiteX262" fmla="*/ 4666441 w 12188825"/>
              <a:gd name="connsiteY262" fmla="*/ 3714781 h 4382115"/>
              <a:gd name="connsiteX263" fmla="*/ 3786484 w 12188825"/>
              <a:gd name="connsiteY263" fmla="*/ 3568900 h 4382115"/>
              <a:gd name="connsiteX264" fmla="*/ 5010483 w 12188825"/>
              <a:gd name="connsiteY264" fmla="*/ 3658344 h 4382115"/>
              <a:gd name="connsiteX265" fmla="*/ 4991845 w 12188825"/>
              <a:gd name="connsiteY265" fmla="*/ 3679516 h 4382115"/>
              <a:gd name="connsiteX266" fmla="*/ 5012845 w 12188825"/>
              <a:gd name="connsiteY266" fmla="*/ 3669951 h 4382115"/>
              <a:gd name="connsiteX267" fmla="*/ 5031877 w 12188825"/>
              <a:gd name="connsiteY267" fmla="*/ 3652649 h 4382115"/>
              <a:gd name="connsiteX268" fmla="*/ 5010483 w 12188825"/>
              <a:gd name="connsiteY268" fmla="*/ 3658344 h 4382115"/>
              <a:gd name="connsiteX269" fmla="*/ 3347559 w 12188825"/>
              <a:gd name="connsiteY269" fmla="*/ 3549403 h 4382115"/>
              <a:gd name="connsiteX270" fmla="*/ 2462727 w 12188825"/>
              <a:gd name="connsiteY270" fmla="*/ 3138982 h 4382115"/>
              <a:gd name="connsiteX271" fmla="*/ 1867963 w 12188825"/>
              <a:gd name="connsiteY271" fmla="*/ 3021985 h 4382115"/>
              <a:gd name="connsiteX272" fmla="*/ 2399802 w 12188825"/>
              <a:gd name="connsiteY272" fmla="*/ 3172801 h 4382115"/>
              <a:gd name="connsiteX273" fmla="*/ 3215577 w 12188825"/>
              <a:gd name="connsiteY273" fmla="*/ 3621823 h 4382115"/>
              <a:gd name="connsiteX274" fmla="*/ 3233099 w 12188825"/>
              <a:gd name="connsiteY274" fmla="*/ 3633697 h 4382115"/>
              <a:gd name="connsiteX275" fmla="*/ 3236235 w 12188825"/>
              <a:gd name="connsiteY275" fmla="*/ 3635815 h 4382115"/>
              <a:gd name="connsiteX276" fmla="*/ 3236412 w 12188825"/>
              <a:gd name="connsiteY276" fmla="*/ 3635942 h 4382115"/>
              <a:gd name="connsiteX277" fmla="*/ 4073366 w 12188825"/>
              <a:gd name="connsiteY277" fmla="*/ 4004895 h 4382115"/>
              <a:gd name="connsiteX278" fmla="*/ 4896873 w 12188825"/>
              <a:gd name="connsiteY278" fmla="*/ 3756618 h 4382115"/>
              <a:gd name="connsiteX279" fmla="*/ 4917798 w 12188825"/>
              <a:gd name="connsiteY279" fmla="*/ 3733682 h 4382115"/>
              <a:gd name="connsiteX280" fmla="*/ 4141522 w 12188825"/>
              <a:gd name="connsiteY280" fmla="*/ 3854256 h 4382115"/>
              <a:gd name="connsiteX281" fmla="*/ 3347559 w 12188825"/>
              <a:gd name="connsiteY281" fmla="*/ 3549403 h 4382115"/>
              <a:gd name="connsiteX282" fmla="*/ 4958262 w 12188825"/>
              <a:gd name="connsiteY282" fmla="*/ 3717154 h 4382115"/>
              <a:gd name="connsiteX283" fmla="*/ 4955050 w 12188825"/>
              <a:gd name="connsiteY283" fmla="*/ 3720718 h 4382115"/>
              <a:gd name="connsiteX284" fmla="*/ 4957436 w 12188825"/>
              <a:gd name="connsiteY284" fmla="*/ 3719209 h 4382115"/>
              <a:gd name="connsiteX285" fmla="*/ 4961195 w 12188825"/>
              <a:gd name="connsiteY285" fmla="*/ 3715923 h 4382115"/>
              <a:gd name="connsiteX286" fmla="*/ 3160905 w 12188825"/>
              <a:gd name="connsiteY286" fmla="*/ 3610039 h 4382115"/>
              <a:gd name="connsiteX287" fmla="*/ 2933190 w 12188825"/>
              <a:gd name="connsiteY287" fmla="*/ 3457358 h 4382115"/>
              <a:gd name="connsiteX288" fmla="*/ 2082893 w 12188825"/>
              <a:gd name="connsiteY288" fmla="*/ 3093239 h 4382115"/>
              <a:gd name="connsiteX289" fmla="*/ 2077636 w 12188825"/>
              <a:gd name="connsiteY289" fmla="*/ 3091831 h 4382115"/>
              <a:gd name="connsiteX290" fmla="*/ 2069840 w 12188825"/>
              <a:gd name="connsiteY290" fmla="*/ 3089750 h 4382115"/>
              <a:gd name="connsiteX291" fmla="*/ 2750827 w 12188825"/>
              <a:gd name="connsiteY291" fmla="*/ 3429311 h 4382115"/>
              <a:gd name="connsiteX292" fmla="*/ 3103821 w 12188825"/>
              <a:gd name="connsiteY292" fmla="*/ 3702083 h 4382115"/>
              <a:gd name="connsiteX293" fmla="*/ 3103821 w 12188825"/>
              <a:gd name="connsiteY293" fmla="*/ 3702083 h 4382115"/>
              <a:gd name="connsiteX294" fmla="*/ 3103834 w 12188825"/>
              <a:gd name="connsiteY294" fmla="*/ 3702096 h 4382115"/>
              <a:gd name="connsiteX295" fmla="*/ 3103834 w 12188825"/>
              <a:gd name="connsiteY295" fmla="*/ 3702096 h 4382115"/>
              <a:gd name="connsiteX296" fmla="*/ 3534924 w 12188825"/>
              <a:gd name="connsiteY296" fmla="*/ 4025483 h 4382115"/>
              <a:gd name="connsiteX297" fmla="*/ 3968707 w 12188825"/>
              <a:gd name="connsiteY297" fmla="*/ 4181055 h 4382115"/>
              <a:gd name="connsiteX298" fmla="*/ 4418526 w 12188825"/>
              <a:gd name="connsiteY298" fmla="*/ 4081857 h 4382115"/>
              <a:gd name="connsiteX299" fmla="*/ 4840678 w 12188825"/>
              <a:gd name="connsiteY299" fmla="*/ 3816708 h 4382115"/>
              <a:gd name="connsiteX300" fmla="*/ 4856752 w 12188825"/>
              <a:gd name="connsiteY300" fmla="*/ 3799748 h 4382115"/>
              <a:gd name="connsiteX301" fmla="*/ 3724842 w 12188825"/>
              <a:gd name="connsiteY301" fmla="*/ 3944005 h 4382115"/>
              <a:gd name="connsiteX302" fmla="*/ 3160905 w 12188825"/>
              <a:gd name="connsiteY302" fmla="*/ 3610039 h 4382115"/>
              <a:gd name="connsiteX303" fmla="*/ 4004893 w 12188825"/>
              <a:gd name="connsiteY303" fmla="*/ 4201416 h 4382115"/>
              <a:gd name="connsiteX304" fmla="*/ 3284076 w 12188825"/>
              <a:gd name="connsiteY304" fmla="*/ 3871622 h 4382115"/>
              <a:gd name="connsiteX305" fmla="*/ 3109039 w 12188825"/>
              <a:gd name="connsiteY305" fmla="*/ 3732262 h 4382115"/>
              <a:gd name="connsiteX306" fmla="*/ 3109027 w 12188825"/>
              <a:gd name="connsiteY306" fmla="*/ 3732249 h 4382115"/>
              <a:gd name="connsiteX307" fmla="*/ 2507686 w 12188825"/>
              <a:gd name="connsiteY307" fmla="*/ 3310525 h 4382115"/>
              <a:gd name="connsiteX308" fmla="*/ 2131038 w 12188825"/>
              <a:gd name="connsiteY308" fmla="*/ 3141164 h 4382115"/>
              <a:gd name="connsiteX309" fmla="*/ 2448062 w 12188825"/>
              <a:gd name="connsiteY309" fmla="*/ 3314864 h 4382115"/>
              <a:gd name="connsiteX310" fmla="*/ 3052488 w 12188825"/>
              <a:gd name="connsiteY310" fmla="*/ 3805456 h 4382115"/>
              <a:gd name="connsiteX311" fmla="*/ 3098780 w 12188825"/>
              <a:gd name="connsiteY311" fmla="*/ 3851009 h 4382115"/>
              <a:gd name="connsiteX312" fmla="*/ 3099123 w 12188825"/>
              <a:gd name="connsiteY312" fmla="*/ 3851351 h 4382115"/>
              <a:gd name="connsiteX313" fmla="*/ 3099136 w 12188825"/>
              <a:gd name="connsiteY313" fmla="*/ 3851351 h 4382115"/>
              <a:gd name="connsiteX314" fmla="*/ 3689558 w 12188825"/>
              <a:gd name="connsiteY314" fmla="*/ 4309456 h 4382115"/>
              <a:gd name="connsiteX315" fmla="*/ 4434828 w 12188825"/>
              <a:gd name="connsiteY315" fmla="*/ 4171745 h 4382115"/>
              <a:gd name="connsiteX316" fmla="*/ 4754785 w 12188825"/>
              <a:gd name="connsiteY316" fmla="*/ 3903932 h 4382115"/>
              <a:gd name="connsiteX317" fmla="*/ 4748411 w 12188825"/>
              <a:gd name="connsiteY317" fmla="*/ 3908524 h 4382115"/>
              <a:gd name="connsiteX318" fmla="*/ 4004893 w 12188825"/>
              <a:gd name="connsiteY318" fmla="*/ 4201416 h 4382115"/>
              <a:gd name="connsiteX319" fmla="*/ 1653948 w 12188825"/>
              <a:gd name="connsiteY319" fmla="*/ 2968732 h 4382115"/>
              <a:gd name="connsiteX320" fmla="*/ 1667419 w 12188825"/>
              <a:gd name="connsiteY320" fmla="*/ 2971866 h 4382115"/>
              <a:gd name="connsiteX321" fmla="*/ 1671761 w 12188825"/>
              <a:gd name="connsiteY321" fmla="*/ 2971739 h 4382115"/>
              <a:gd name="connsiteX322" fmla="*/ 1660423 w 12188825"/>
              <a:gd name="connsiteY322" fmla="*/ 2967971 h 4382115"/>
              <a:gd name="connsiteX323" fmla="*/ 1653948 w 12188825"/>
              <a:gd name="connsiteY323" fmla="*/ 2968732 h 4382115"/>
              <a:gd name="connsiteX324" fmla="*/ 1574377 w 12188825"/>
              <a:gd name="connsiteY324" fmla="*/ 2951227 h 4382115"/>
              <a:gd name="connsiteX325" fmla="*/ 1592191 w 12188825"/>
              <a:gd name="connsiteY325" fmla="*/ 2955007 h 4382115"/>
              <a:gd name="connsiteX326" fmla="*/ 1612036 w 12188825"/>
              <a:gd name="connsiteY326" fmla="*/ 2952305 h 4382115"/>
              <a:gd name="connsiteX327" fmla="*/ 1594565 w 12188825"/>
              <a:gd name="connsiteY327" fmla="*/ 2946812 h 4382115"/>
              <a:gd name="connsiteX328" fmla="*/ 1574377 w 12188825"/>
              <a:gd name="connsiteY328" fmla="*/ 2951227 h 4382115"/>
              <a:gd name="connsiteX329" fmla="*/ 1499772 w 12188825"/>
              <a:gd name="connsiteY329" fmla="*/ 2936334 h 4382115"/>
              <a:gd name="connsiteX330" fmla="*/ 1527641 w 12188825"/>
              <a:gd name="connsiteY330" fmla="*/ 2941725 h 4382115"/>
              <a:gd name="connsiteX331" fmla="*/ 1556424 w 12188825"/>
              <a:gd name="connsiteY331" fmla="*/ 2935116 h 4382115"/>
              <a:gd name="connsiteX332" fmla="*/ 1529202 w 12188825"/>
              <a:gd name="connsiteY332" fmla="*/ 2927010 h 4382115"/>
              <a:gd name="connsiteX333" fmla="*/ 1499772 w 12188825"/>
              <a:gd name="connsiteY333" fmla="*/ 2936334 h 4382115"/>
              <a:gd name="connsiteX334" fmla="*/ 5165243 w 12188825"/>
              <a:gd name="connsiteY334" fmla="*/ 3476234 h 4382115"/>
              <a:gd name="connsiteX335" fmla="*/ 5128588 w 12188825"/>
              <a:gd name="connsiteY335" fmla="*/ 3520227 h 4382115"/>
              <a:gd name="connsiteX336" fmla="*/ 5172201 w 12188825"/>
              <a:gd name="connsiteY336" fmla="*/ 3520214 h 4382115"/>
              <a:gd name="connsiteX337" fmla="*/ 5187399 w 12188825"/>
              <a:gd name="connsiteY337" fmla="*/ 3505461 h 4382115"/>
              <a:gd name="connsiteX338" fmla="*/ 5210901 w 12188825"/>
              <a:gd name="connsiteY338" fmla="*/ 3482538 h 4382115"/>
              <a:gd name="connsiteX339" fmla="*/ 5172138 w 12188825"/>
              <a:gd name="connsiteY339" fmla="*/ 3477274 h 4382115"/>
              <a:gd name="connsiteX340" fmla="*/ 5165243 w 12188825"/>
              <a:gd name="connsiteY340" fmla="*/ 3476234 h 4382115"/>
              <a:gd name="connsiteX341" fmla="*/ 5192694 w 12188825"/>
              <a:gd name="connsiteY341" fmla="*/ 3555822 h 4382115"/>
              <a:gd name="connsiteX342" fmla="*/ 5219128 w 12188825"/>
              <a:gd name="connsiteY342" fmla="*/ 3535855 h 4382115"/>
              <a:gd name="connsiteX343" fmla="*/ 5182485 w 12188825"/>
              <a:gd name="connsiteY343" fmla="*/ 3537200 h 4382115"/>
              <a:gd name="connsiteX344" fmla="*/ 5156165 w 12188825"/>
              <a:gd name="connsiteY344" fmla="*/ 3562595 h 4382115"/>
              <a:gd name="connsiteX345" fmla="*/ 5192694 w 12188825"/>
              <a:gd name="connsiteY345" fmla="*/ 3555822 h 4382115"/>
              <a:gd name="connsiteX346" fmla="*/ 5109314 w 12188825"/>
              <a:gd name="connsiteY346" fmla="*/ 3609633 h 4382115"/>
              <a:gd name="connsiteX347" fmla="*/ 5116869 w 12188825"/>
              <a:gd name="connsiteY347" fmla="*/ 3607146 h 4382115"/>
              <a:gd name="connsiteX348" fmla="*/ 5127763 w 12188825"/>
              <a:gd name="connsiteY348" fmla="*/ 3603518 h 4382115"/>
              <a:gd name="connsiteX349" fmla="*/ 5149690 w 12188825"/>
              <a:gd name="connsiteY349" fmla="*/ 3587636 h 4382115"/>
              <a:gd name="connsiteX350" fmla="*/ 5125934 w 12188825"/>
              <a:gd name="connsiteY350" fmla="*/ 3591391 h 4382115"/>
              <a:gd name="connsiteX351" fmla="*/ 5105086 w 12188825"/>
              <a:gd name="connsiteY351" fmla="*/ 3611003 h 4382115"/>
              <a:gd name="connsiteX352" fmla="*/ 5109314 w 12188825"/>
              <a:gd name="connsiteY352" fmla="*/ 3609633 h 4382115"/>
              <a:gd name="connsiteX353" fmla="*/ 5073903 w 12188825"/>
              <a:gd name="connsiteY353" fmla="*/ 3640712 h 4382115"/>
              <a:gd name="connsiteX354" fmla="*/ 5072685 w 12188825"/>
              <a:gd name="connsiteY354" fmla="*/ 3641080 h 4382115"/>
              <a:gd name="connsiteX355" fmla="*/ 5072100 w 12188825"/>
              <a:gd name="connsiteY355" fmla="*/ 3641612 h 4382115"/>
              <a:gd name="connsiteX356" fmla="*/ 1529431 w 12188825"/>
              <a:gd name="connsiteY356" fmla="*/ 2964216 h 4382115"/>
              <a:gd name="connsiteX357" fmla="*/ 1523197 w 12188825"/>
              <a:gd name="connsiteY357" fmla="*/ 2962935 h 4382115"/>
              <a:gd name="connsiteX358" fmla="*/ 1511821 w 12188825"/>
              <a:gd name="connsiteY358" fmla="*/ 2965637 h 4382115"/>
              <a:gd name="connsiteX359" fmla="*/ 1516874 w 12188825"/>
              <a:gd name="connsiteY359" fmla="*/ 2966195 h 4382115"/>
              <a:gd name="connsiteX360" fmla="*/ 1523489 w 12188825"/>
              <a:gd name="connsiteY360" fmla="*/ 2965142 h 4382115"/>
              <a:gd name="connsiteX361" fmla="*/ 1529431 w 12188825"/>
              <a:gd name="connsiteY361" fmla="*/ 2964216 h 4382115"/>
              <a:gd name="connsiteX362" fmla="*/ 1477451 w 12188825"/>
              <a:gd name="connsiteY362" fmla="*/ 2953814 h 4382115"/>
              <a:gd name="connsiteX363" fmla="*/ 1457796 w 12188825"/>
              <a:gd name="connsiteY363" fmla="*/ 2950072 h 4382115"/>
              <a:gd name="connsiteX364" fmla="*/ 1434561 w 12188825"/>
              <a:gd name="connsiteY364" fmla="*/ 2957912 h 4382115"/>
              <a:gd name="connsiteX365" fmla="*/ 1454025 w 12188825"/>
              <a:gd name="connsiteY365" fmla="*/ 2959700 h 4382115"/>
              <a:gd name="connsiteX366" fmla="*/ 1477451 w 12188825"/>
              <a:gd name="connsiteY366" fmla="*/ 2953814 h 4382115"/>
              <a:gd name="connsiteX367" fmla="*/ 5243049 w 12188825"/>
              <a:gd name="connsiteY367" fmla="*/ 3517524 h 4382115"/>
              <a:gd name="connsiteX368" fmla="*/ 5279209 w 12188825"/>
              <a:gd name="connsiteY368" fmla="*/ 3489351 h 4382115"/>
              <a:gd name="connsiteX369" fmla="*/ 5235418 w 12188825"/>
              <a:gd name="connsiteY369" fmla="*/ 3485342 h 4382115"/>
              <a:gd name="connsiteX370" fmla="*/ 5200629 w 12188825"/>
              <a:gd name="connsiteY370" fmla="*/ 3519542 h 4382115"/>
              <a:gd name="connsiteX371" fmla="*/ 5243049 w 12188825"/>
              <a:gd name="connsiteY371" fmla="*/ 3517524 h 4382115"/>
              <a:gd name="connsiteX372" fmla="*/ 5248724 w 12188825"/>
              <a:gd name="connsiteY372" fmla="*/ 3534180 h 4382115"/>
              <a:gd name="connsiteX373" fmla="*/ 5230822 w 12188825"/>
              <a:gd name="connsiteY373" fmla="*/ 3547969 h 4382115"/>
              <a:gd name="connsiteX374" fmla="*/ 5254793 w 12188825"/>
              <a:gd name="connsiteY374" fmla="*/ 3542629 h 4382115"/>
              <a:gd name="connsiteX375" fmla="*/ 5257891 w 12188825"/>
              <a:gd name="connsiteY375" fmla="*/ 3540815 h 4382115"/>
              <a:gd name="connsiteX376" fmla="*/ 5261484 w 12188825"/>
              <a:gd name="connsiteY376" fmla="*/ 3538696 h 4382115"/>
              <a:gd name="connsiteX377" fmla="*/ 5266563 w 12188825"/>
              <a:gd name="connsiteY377" fmla="*/ 3535703 h 4382115"/>
              <a:gd name="connsiteX378" fmla="*/ 5271959 w 12188825"/>
              <a:gd name="connsiteY378" fmla="*/ 3532506 h 4382115"/>
              <a:gd name="connsiteX379" fmla="*/ 5248724 w 12188825"/>
              <a:gd name="connsiteY379" fmla="*/ 3534180 h 4382115"/>
              <a:gd name="connsiteX380" fmla="*/ 5187222 w 12188825"/>
              <a:gd name="connsiteY380" fmla="*/ 3580951 h 4382115"/>
              <a:gd name="connsiteX381" fmla="*/ 5186079 w 12188825"/>
              <a:gd name="connsiteY381" fmla="*/ 3581801 h 4382115"/>
              <a:gd name="connsiteX382" fmla="*/ 5187831 w 12188825"/>
              <a:gd name="connsiteY382" fmla="*/ 3580837 h 4382115"/>
              <a:gd name="connsiteX383" fmla="*/ 5287728 w 12188825"/>
              <a:gd name="connsiteY383" fmla="*/ 3503710 h 4382115"/>
              <a:gd name="connsiteX384" fmla="*/ 5272899 w 12188825"/>
              <a:gd name="connsiteY384" fmla="*/ 3515368 h 4382115"/>
              <a:gd name="connsiteX385" fmla="*/ 5293378 w 12188825"/>
              <a:gd name="connsiteY385" fmla="*/ 3513516 h 4382115"/>
              <a:gd name="connsiteX386" fmla="*/ 5305593 w 12188825"/>
              <a:gd name="connsiteY386" fmla="*/ 3512273 h 4382115"/>
              <a:gd name="connsiteX387" fmla="*/ 5337372 w 12188825"/>
              <a:gd name="connsiteY387" fmla="*/ 3492738 h 4382115"/>
              <a:gd name="connsiteX388" fmla="*/ 5303714 w 12188825"/>
              <a:gd name="connsiteY388" fmla="*/ 3491050 h 4382115"/>
              <a:gd name="connsiteX389" fmla="*/ 5287728 w 12188825"/>
              <a:gd name="connsiteY389" fmla="*/ 3503710 h 4382115"/>
              <a:gd name="connsiteX390" fmla="*/ 1389107 w 12188825"/>
              <a:gd name="connsiteY390" fmla="*/ 2973692 h 4382115"/>
              <a:gd name="connsiteX391" fmla="*/ 1376956 w 12188825"/>
              <a:gd name="connsiteY391" fmla="*/ 2978018 h 4382115"/>
              <a:gd name="connsiteX392" fmla="*/ 1381311 w 12188825"/>
              <a:gd name="connsiteY392" fmla="*/ 2977955 h 4382115"/>
              <a:gd name="connsiteX393" fmla="*/ 1385209 w 12188825"/>
              <a:gd name="connsiteY393" fmla="*/ 2977904 h 4382115"/>
              <a:gd name="connsiteX394" fmla="*/ 1398058 w 12188825"/>
              <a:gd name="connsiteY394" fmla="*/ 2974403 h 4382115"/>
              <a:gd name="connsiteX395" fmla="*/ 1394897 w 12188825"/>
              <a:gd name="connsiteY395" fmla="*/ 2974149 h 4382115"/>
              <a:gd name="connsiteX396" fmla="*/ 1389107 w 12188825"/>
              <a:gd name="connsiteY396" fmla="*/ 2973692 h 4382115"/>
              <a:gd name="connsiteX397" fmla="*/ 5363934 w 12188825"/>
              <a:gd name="connsiteY397" fmla="*/ 3505169 h 4382115"/>
              <a:gd name="connsiteX398" fmla="*/ 5381811 w 12188825"/>
              <a:gd name="connsiteY398" fmla="*/ 3502594 h 4382115"/>
              <a:gd name="connsiteX399" fmla="*/ 5400500 w 12188825"/>
              <a:gd name="connsiteY399" fmla="*/ 3493955 h 4382115"/>
              <a:gd name="connsiteX400" fmla="*/ 5382090 w 12188825"/>
              <a:gd name="connsiteY400" fmla="*/ 3493854 h 4382115"/>
              <a:gd name="connsiteX401" fmla="*/ 5363934 w 12188825"/>
              <a:gd name="connsiteY401" fmla="*/ 3505169 h 438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12188825" h="4382115">
                <a:moveTo>
                  <a:pt x="0" y="2772567"/>
                </a:moveTo>
                <a:cubicBezTo>
                  <a:pt x="506194" y="2715292"/>
                  <a:pt x="1026048" y="2757890"/>
                  <a:pt x="1528034" y="2906473"/>
                </a:cubicBezTo>
                <a:cubicBezTo>
                  <a:pt x="1731524" y="2843097"/>
                  <a:pt x="1940029" y="2796301"/>
                  <a:pt x="2151201" y="2767277"/>
                </a:cubicBezTo>
                <a:cubicBezTo>
                  <a:pt x="2445523" y="2727001"/>
                  <a:pt x="2758103" y="2722358"/>
                  <a:pt x="3042496" y="2754718"/>
                </a:cubicBezTo>
                <a:cubicBezTo>
                  <a:pt x="3326902" y="2787091"/>
                  <a:pt x="3595158" y="2868328"/>
                  <a:pt x="3863045" y="2978931"/>
                </a:cubicBezTo>
                <a:cubicBezTo>
                  <a:pt x="3964568" y="3020806"/>
                  <a:pt x="4066281" y="3065877"/>
                  <a:pt x="4168426" y="3111150"/>
                </a:cubicBezTo>
                <a:lnTo>
                  <a:pt x="4168438" y="3111163"/>
                </a:lnTo>
                <a:lnTo>
                  <a:pt x="4168451" y="3111163"/>
                </a:lnTo>
                <a:lnTo>
                  <a:pt x="4168502" y="3111189"/>
                </a:lnTo>
                <a:cubicBezTo>
                  <a:pt x="4492382" y="3254736"/>
                  <a:pt x="4820604" y="3400211"/>
                  <a:pt x="5160926" y="3451460"/>
                </a:cubicBezTo>
                <a:cubicBezTo>
                  <a:pt x="5245753" y="3349698"/>
                  <a:pt x="5329513" y="3246960"/>
                  <a:pt x="5413299" y="3144196"/>
                </a:cubicBezTo>
                <a:lnTo>
                  <a:pt x="5413311" y="3144183"/>
                </a:lnTo>
                <a:cubicBezTo>
                  <a:pt x="5495421" y="3043474"/>
                  <a:pt x="5577530" y="2942765"/>
                  <a:pt x="5660656" y="2842945"/>
                </a:cubicBezTo>
                <a:cubicBezTo>
                  <a:pt x="6091747" y="2324965"/>
                  <a:pt x="6537819" y="1817667"/>
                  <a:pt x="7038323" y="1372209"/>
                </a:cubicBezTo>
                <a:cubicBezTo>
                  <a:pt x="7518194" y="945159"/>
                  <a:pt x="8049386" y="580455"/>
                  <a:pt x="8633484" y="325187"/>
                </a:cubicBezTo>
                <a:cubicBezTo>
                  <a:pt x="8957161" y="183945"/>
                  <a:pt x="9295020" y="75392"/>
                  <a:pt x="9640231" y="0"/>
                </a:cubicBezTo>
                <a:lnTo>
                  <a:pt x="9740598" y="0"/>
                </a:lnTo>
                <a:cubicBezTo>
                  <a:pt x="9159991" y="116273"/>
                  <a:pt x="8600689" y="325756"/>
                  <a:pt x="8087463" y="625433"/>
                </a:cubicBezTo>
                <a:cubicBezTo>
                  <a:pt x="7522308" y="955391"/>
                  <a:pt x="7015190" y="1390958"/>
                  <a:pt x="6559442" y="1859591"/>
                </a:cubicBezTo>
                <a:cubicBezTo>
                  <a:pt x="6103707" y="2328225"/>
                  <a:pt x="5687623" y="2836919"/>
                  <a:pt x="5272746" y="3345284"/>
                </a:cubicBezTo>
                <a:cubicBezTo>
                  <a:pt x="5242960" y="3381805"/>
                  <a:pt x="5213110" y="3418300"/>
                  <a:pt x="5183095" y="3454656"/>
                </a:cubicBezTo>
                <a:cubicBezTo>
                  <a:pt x="5199702" y="3456952"/>
                  <a:pt x="5216335" y="3459020"/>
                  <a:pt x="5233006" y="3460847"/>
                </a:cubicBezTo>
                <a:cubicBezTo>
                  <a:pt x="5454500" y="3242761"/>
                  <a:pt x="5666433" y="3014285"/>
                  <a:pt x="5877756" y="2785683"/>
                </a:cubicBezTo>
                <a:cubicBezTo>
                  <a:pt x="5893754" y="2768368"/>
                  <a:pt x="5909752" y="2751052"/>
                  <a:pt x="5925737" y="2733737"/>
                </a:cubicBezTo>
                <a:lnTo>
                  <a:pt x="5927553" y="2731783"/>
                </a:lnTo>
                <a:cubicBezTo>
                  <a:pt x="6363557" y="2259661"/>
                  <a:pt x="6801834" y="1785078"/>
                  <a:pt x="7301728" y="1386239"/>
                </a:cubicBezTo>
                <a:cubicBezTo>
                  <a:pt x="8230314" y="645745"/>
                  <a:pt x="9378946" y="215319"/>
                  <a:pt x="10559953" y="168244"/>
                </a:cubicBezTo>
                <a:cubicBezTo>
                  <a:pt x="11104477" y="146702"/>
                  <a:pt x="11662065" y="209421"/>
                  <a:pt x="12188825" y="377334"/>
                </a:cubicBezTo>
                <a:lnTo>
                  <a:pt x="12188825" y="395697"/>
                </a:lnTo>
                <a:cubicBezTo>
                  <a:pt x="11501210" y="175467"/>
                  <a:pt x="10761527" y="138048"/>
                  <a:pt x="10061685" y="230830"/>
                </a:cubicBezTo>
                <a:cubicBezTo>
                  <a:pt x="9483668" y="307412"/>
                  <a:pt x="8918233" y="474553"/>
                  <a:pt x="8391460" y="725425"/>
                </a:cubicBezTo>
                <a:cubicBezTo>
                  <a:pt x="7806613" y="1003972"/>
                  <a:pt x="7285921" y="1390247"/>
                  <a:pt x="6812868" y="1840893"/>
                </a:cubicBezTo>
                <a:cubicBezTo>
                  <a:pt x="6517365" y="2122444"/>
                  <a:pt x="6239485" y="2422832"/>
                  <a:pt x="5961580" y="2723259"/>
                </a:cubicBezTo>
                <a:lnTo>
                  <a:pt x="5961580" y="2723259"/>
                </a:lnTo>
                <a:cubicBezTo>
                  <a:pt x="5781299" y="2918143"/>
                  <a:pt x="5601007" y="3113053"/>
                  <a:pt x="5415863" y="3302838"/>
                </a:cubicBezTo>
                <a:cubicBezTo>
                  <a:pt x="5363515" y="3356560"/>
                  <a:pt x="5310862" y="3410283"/>
                  <a:pt x="5257561" y="3463371"/>
                </a:cubicBezTo>
                <a:cubicBezTo>
                  <a:pt x="5274016" y="3464931"/>
                  <a:pt x="5290484" y="3466263"/>
                  <a:pt x="5306989" y="3467341"/>
                </a:cubicBezTo>
                <a:cubicBezTo>
                  <a:pt x="5460734" y="3344611"/>
                  <a:pt x="5608079" y="3212493"/>
                  <a:pt x="5751259" y="3078740"/>
                </a:cubicBezTo>
                <a:cubicBezTo>
                  <a:pt x="5937355" y="2904900"/>
                  <a:pt x="6117902" y="2724553"/>
                  <a:pt x="6298461" y="2544206"/>
                </a:cubicBezTo>
                <a:cubicBezTo>
                  <a:pt x="6590790" y="2252215"/>
                  <a:pt x="6883119" y="1960212"/>
                  <a:pt x="7198974" y="1695837"/>
                </a:cubicBezTo>
                <a:cubicBezTo>
                  <a:pt x="8120602" y="924196"/>
                  <a:pt x="9284749" y="500525"/>
                  <a:pt x="10475571" y="450066"/>
                </a:cubicBezTo>
                <a:cubicBezTo>
                  <a:pt x="11048523" y="425883"/>
                  <a:pt x="11638283" y="494349"/>
                  <a:pt x="12188825" y="685416"/>
                </a:cubicBezTo>
                <a:lnTo>
                  <a:pt x="12188825" y="702859"/>
                </a:lnTo>
                <a:cubicBezTo>
                  <a:pt x="11475550" y="453909"/>
                  <a:pt x="10697180" y="415552"/>
                  <a:pt x="9967437" y="514671"/>
                </a:cubicBezTo>
                <a:cubicBezTo>
                  <a:pt x="9376508" y="595147"/>
                  <a:pt x="8794009" y="765258"/>
                  <a:pt x="8257383" y="1026416"/>
                </a:cubicBezTo>
                <a:cubicBezTo>
                  <a:pt x="7670504" y="1311725"/>
                  <a:pt x="7168477" y="1722133"/>
                  <a:pt x="6695931" y="2178158"/>
                </a:cubicBezTo>
                <a:cubicBezTo>
                  <a:pt x="6567110" y="2302487"/>
                  <a:pt x="6440220" y="2429226"/>
                  <a:pt x="6313316" y="2555977"/>
                </a:cubicBezTo>
                <a:lnTo>
                  <a:pt x="6313291" y="2556003"/>
                </a:lnTo>
                <a:lnTo>
                  <a:pt x="6313278" y="2556016"/>
                </a:lnTo>
                <a:lnTo>
                  <a:pt x="6313253" y="2556041"/>
                </a:lnTo>
                <a:lnTo>
                  <a:pt x="6313253" y="2556041"/>
                </a:lnTo>
                <a:lnTo>
                  <a:pt x="6313240" y="2556054"/>
                </a:lnTo>
                <a:lnTo>
                  <a:pt x="6313228" y="2556066"/>
                </a:lnTo>
                <a:cubicBezTo>
                  <a:pt x="5996306" y="2872616"/>
                  <a:pt x="5679282" y="3189267"/>
                  <a:pt x="5331608" y="3468762"/>
                </a:cubicBezTo>
                <a:cubicBezTo>
                  <a:pt x="5345409" y="3469447"/>
                  <a:pt x="5359224" y="3469967"/>
                  <a:pt x="5373063" y="3470297"/>
                </a:cubicBezTo>
                <a:cubicBezTo>
                  <a:pt x="5401973" y="3451929"/>
                  <a:pt x="5430693" y="3433205"/>
                  <a:pt x="5459235" y="3414203"/>
                </a:cubicBezTo>
                <a:cubicBezTo>
                  <a:pt x="5863143" y="3145109"/>
                  <a:pt x="6219335" y="2811054"/>
                  <a:pt x="6575046" y="2477455"/>
                </a:cubicBezTo>
                <a:cubicBezTo>
                  <a:pt x="6717668" y="2343689"/>
                  <a:pt x="6860214" y="2210011"/>
                  <a:pt x="7005731" y="2080608"/>
                </a:cubicBezTo>
                <a:cubicBezTo>
                  <a:pt x="7485691" y="1653874"/>
                  <a:pt x="8002319" y="1297657"/>
                  <a:pt x="8599622" y="1071477"/>
                </a:cubicBezTo>
                <a:cubicBezTo>
                  <a:pt x="9153947" y="861589"/>
                  <a:pt x="9747492" y="744576"/>
                  <a:pt x="10340682" y="717201"/>
                </a:cubicBezTo>
                <a:cubicBezTo>
                  <a:pt x="10958744" y="688777"/>
                  <a:pt x="11600232" y="765418"/>
                  <a:pt x="12188825" y="991706"/>
                </a:cubicBezTo>
                <a:lnTo>
                  <a:pt x="12188825" y="1009340"/>
                </a:lnTo>
                <a:cubicBezTo>
                  <a:pt x="11443948" y="720526"/>
                  <a:pt x="10615781" y="676943"/>
                  <a:pt x="9847035" y="781267"/>
                </a:cubicBezTo>
                <a:cubicBezTo>
                  <a:pt x="9215311" y="867106"/>
                  <a:pt x="8591154" y="1046600"/>
                  <a:pt x="8029211" y="1353980"/>
                </a:cubicBezTo>
                <a:cubicBezTo>
                  <a:pt x="7486630" y="1650664"/>
                  <a:pt x="7029969" y="2077386"/>
                  <a:pt x="6576849" y="2500784"/>
                </a:cubicBezTo>
                <a:cubicBezTo>
                  <a:pt x="6549805" y="2526065"/>
                  <a:pt x="6522761" y="2551335"/>
                  <a:pt x="6495717" y="2576553"/>
                </a:cubicBezTo>
                <a:lnTo>
                  <a:pt x="6476901" y="2594110"/>
                </a:lnTo>
                <a:cubicBezTo>
                  <a:pt x="6145415" y="2903352"/>
                  <a:pt x="5801614" y="3224088"/>
                  <a:pt x="5418492" y="3470728"/>
                </a:cubicBezTo>
                <a:cubicBezTo>
                  <a:pt x="5428992" y="3470665"/>
                  <a:pt x="5439505" y="3470500"/>
                  <a:pt x="5450030" y="3470221"/>
                </a:cubicBezTo>
                <a:cubicBezTo>
                  <a:pt x="5930943" y="3234236"/>
                  <a:pt x="6349654" y="2865131"/>
                  <a:pt x="6751733" y="2510678"/>
                </a:cubicBezTo>
                <a:lnTo>
                  <a:pt x="6770893" y="2493794"/>
                </a:lnTo>
                <a:cubicBezTo>
                  <a:pt x="6778917" y="2486716"/>
                  <a:pt x="6786929" y="2479650"/>
                  <a:pt x="6794940" y="2472597"/>
                </a:cubicBezTo>
                <a:cubicBezTo>
                  <a:pt x="7279624" y="2045267"/>
                  <a:pt x="7769805" y="1622604"/>
                  <a:pt x="8360975" y="1362302"/>
                </a:cubicBezTo>
                <a:cubicBezTo>
                  <a:pt x="8928619" y="1112244"/>
                  <a:pt x="9548497" y="990406"/>
                  <a:pt x="10167410" y="960781"/>
                </a:cubicBezTo>
                <a:cubicBezTo>
                  <a:pt x="10843534" y="928550"/>
                  <a:pt x="11553102" y="1018725"/>
                  <a:pt x="12188825" y="1295222"/>
                </a:cubicBezTo>
                <a:lnTo>
                  <a:pt x="12188825" y="1313971"/>
                </a:lnTo>
                <a:cubicBezTo>
                  <a:pt x="11378382" y="957919"/>
                  <a:pt x="10452184" y="912201"/>
                  <a:pt x="9605518" y="1035685"/>
                </a:cubicBezTo>
                <a:cubicBezTo>
                  <a:pt x="8963624" y="1129486"/>
                  <a:pt x="8336522" y="1334927"/>
                  <a:pt x="7791478" y="1696547"/>
                </a:cubicBezTo>
                <a:cubicBezTo>
                  <a:pt x="7443246" y="1927623"/>
                  <a:pt x="7128559" y="2205025"/>
                  <a:pt x="6813858" y="2482441"/>
                </a:cubicBezTo>
                <a:lnTo>
                  <a:pt x="6813846" y="2482454"/>
                </a:lnTo>
                <a:cubicBezTo>
                  <a:pt x="6641703" y="2634195"/>
                  <a:pt x="6469549" y="2785950"/>
                  <a:pt x="6291910" y="2930118"/>
                </a:cubicBezTo>
                <a:cubicBezTo>
                  <a:pt x="6047714" y="3128200"/>
                  <a:pt x="5782912" y="3322196"/>
                  <a:pt x="5498405" y="3468179"/>
                </a:cubicBezTo>
                <a:cubicBezTo>
                  <a:pt x="5500017" y="3468077"/>
                  <a:pt x="5501630" y="3467976"/>
                  <a:pt x="5503242" y="3467874"/>
                </a:cubicBezTo>
                <a:cubicBezTo>
                  <a:pt x="5504969" y="3467773"/>
                  <a:pt x="5506708" y="3467658"/>
                  <a:pt x="5508435" y="3467545"/>
                </a:cubicBezTo>
                <a:cubicBezTo>
                  <a:pt x="5888790" y="3330061"/>
                  <a:pt x="6239930" y="3093670"/>
                  <a:pt x="6558922" y="2846383"/>
                </a:cubicBezTo>
                <a:cubicBezTo>
                  <a:pt x="6715636" y="2724933"/>
                  <a:pt x="6868543" y="2597281"/>
                  <a:pt x="7021525" y="2469578"/>
                </a:cubicBezTo>
                <a:cubicBezTo>
                  <a:pt x="7380118" y="2170230"/>
                  <a:pt x="7739142" y="1870526"/>
                  <a:pt x="8148560" y="1649345"/>
                </a:cubicBezTo>
                <a:cubicBezTo>
                  <a:pt x="8714845" y="1343540"/>
                  <a:pt x="9353882" y="1199207"/>
                  <a:pt x="9994392" y="1171222"/>
                </a:cubicBezTo>
                <a:cubicBezTo>
                  <a:pt x="10730902" y="1138869"/>
                  <a:pt x="11510847" y="1255131"/>
                  <a:pt x="12188825" y="1596701"/>
                </a:cubicBezTo>
                <a:lnTo>
                  <a:pt x="12188825" y="1616427"/>
                </a:lnTo>
                <a:cubicBezTo>
                  <a:pt x="11328650" y="1177281"/>
                  <a:pt x="10301068" y="1099935"/>
                  <a:pt x="9389420" y="1253838"/>
                </a:cubicBezTo>
                <a:cubicBezTo>
                  <a:pt x="9065337" y="1308833"/>
                  <a:pt x="8748809" y="1397212"/>
                  <a:pt x="8445230" y="1527845"/>
                </a:cubicBezTo>
                <a:cubicBezTo>
                  <a:pt x="8141641" y="1658479"/>
                  <a:pt x="7861868" y="1834234"/>
                  <a:pt x="7595924" y="2033038"/>
                </a:cubicBezTo>
                <a:cubicBezTo>
                  <a:pt x="7402350" y="2177828"/>
                  <a:pt x="7216013" y="2333274"/>
                  <a:pt x="7029664" y="2488733"/>
                </a:cubicBezTo>
                <a:lnTo>
                  <a:pt x="7029638" y="2488758"/>
                </a:lnTo>
                <a:lnTo>
                  <a:pt x="7029638" y="2488758"/>
                </a:lnTo>
                <a:lnTo>
                  <a:pt x="7029626" y="2488771"/>
                </a:lnTo>
                <a:cubicBezTo>
                  <a:pt x="6710761" y="2754782"/>
                  <a:pt x="6391883" y="3020793"/>
                  <a:pt x="6036795" y="3233386"/>
                </a:cubicBezTo>
                <a:cubicBezTo>
                  <a:pt x="5894986" y="3318340"/>
                  <a:pt x="5745038" y="3396710"/>
                  <a:pt x="5589630" y="3459730"/>
                </a:cubicBezTo>
                <a:cubicBezTo>
                  <a:pt x="5838422" y="3394502"/>
                  <a:pt x="6076942" y="3283493"/>
                  <a:pt x="6297687" y="3155473"/>
                </a:cubicBezTo>
                <a:cubicBezTo>
                  <a:pt x="6627293" y="2964216"/>
                  <a:pt x="6933727" y="2722422"/>
                  <a:pt x="7235705" y="2484141"/>
                </a:cubicBezTo>
                <a:cubicBezTo>
                  <a:pt x="7470963" y="2298504"/>
                  <a:pt x="7703502" y="2115011"/>
                  <a:pt x="7942175" y="1959209"/>
                </a:cubicBezTo>
                <a:cubicBezTo>
                  <a:pt x="8487218" y="1603450"/>
                  <a:pt x="9104557" y="1400345"/>
                  <a:pt x="9751314" y="1351354"/>
                </a:cubicBezTo>
                <a:cubicBezTo>
                  <a:pt x="10573031" y="1288930"/>
                  <a:pt x="11455388" y="1455120"/>
                  <a:pt x="12188825" y="1895859"/>
                </a:cubicBezTo>
                <a:lnTo>
                  <a:pt x="12188825" y="1917716"/>
                </a:lnTo>
                <a:cubicBezTo>
                  <a:pt x="11277761" y="1364509"/>
                  <a:pt x="10131783" y="1233454"/>
                  <a:pt x="9139536" y="1464774"/>
                </a:cubicBezTo>
                <a:cubicBezTo>
                  <a:pt x="8819821" y="1539224"/>
                  <a:pt x="8509197" y="1654914"/>
                  <a:pt x="8220652" y="1814140"/>
                </a:cubicBezTo>
                <a:cubicBezTo>
                  <a:pt x="7929034" y="1975231"/>
                  <a:pt x="7659636" y="2175672"/>
                  <a:pt x="7396319" y="2381669"/>
                </a:cubicBezTo>
                <a:cubicBezTo>
                  <a:pt x="7339933" y="2425725"/>
                  <a:pt x="7283585" y="2470225"/>
                  <a:pt x="7227135" y="2514814"/>
                </a:cubicBezTo>
                <a:lnTo>
                  <a:pt x="7227110" y="2514839"/>
                </a:lnTo>
                <a:cubicBezTo>
                  <a:pt x="6769483" y="2876231"/>
                  <a:pt x="6304289" y="3243611"/>
                  <a:pt x="5751018" y="3429729"/>
                </a:cubicBezTo>
                <a:cubicBezTo>
                  <a:pt x="5747704" y="3430846"/>
                  <a:pt x="5744390" y="3431950"/>
                  <a:pt x="5741089" y="3433053"/>
                </a:cubicBezTo>
                <a:cubicBezTo>
                  <a:pt x="5736315" y="3434639"/>
                  <a:pt x="5731541" y="3436199"/>
                  <a:pt x="5726780" y="3437759"/>
                </a:cubicBezTo>
                <a:cubicBezTo>
                  <a:pt x="6367557" y="3312390"/>
                  <a:pt x="6907953" y="2907221"/>
                  <a:pt x="7426918" y="2518112"/>
                </a:cubicBezTo>
                <a:lnTo>
                  <a:pt x="7427705" y="2517516"/>
                </a:lnTo>
                <a:cubicBezTo>
                  <a:pt x="7462075" y="2491752"/>
                  <a:pt x="7496357" y="2466051"/>
                  <a:pt x="7530561" y="2440503"/>
                </a:cubicBezTo>
                <a:cubicBezTo>
                  <a:pt x="7819474" y="2224713"/>
                  <a:pt x="8114291" y="2013832"/>
                  <a:pt x="8436495" y="1853985"/>
                </a:cubicBezTo>
                <a:cubicBezTo>
                  <a:pt x="8732391" y="1707216"/>
                  <a:pt x="9048095" y="1602866"/>
                  <a:pt x="9372369" y="1542649"/>
                </a:cubicBezTo>
                <a:cubicBezTo>
                  <a:pt x="10343704" y="1362086"/>
                  <a:pt x="11374167" y="1594468"/>
                  <a:pt x="12188825" y="2194015"/>
                </a:cubicBezTo>
                <a:lnTo>
                  <a:pt x="12188825" y="2215707"/>
                </a:lnTo>
                <a:cubicBezTo>
                  <a:pt x="11195778" y="1478246"/>
                  <a:pt x="9895853" y="1308947"/>
                  <a:pt x="8774024" y="1728476"/>
                </a:cubicBezTo>
                <a:cubicBezTo>
                  <a:pt x="8271959" y="1916295"/>
                  <a:pt x="7845160" y="2233669"/>
                  <a:pt x="7417434" y="2551715"/>
                </a:cubicBezTo>
                <a:cubicBezTo>
                  <a:pt x="7271396" y="2660302"/>
                  <a:pt x="7125257" y="2768977"/>
                  <a:pt x="6975970" y="2872603"/>
                </a:cubicBezTo>
                <a:cubicBezTo>
                  <a:pt x="6561346" y="3160636"/>
                  <a:pt x="6069730" y="3438140"/>
                  <a:pt x="5555603" y="3486522"/>
                </a:cubicBezTo>
                <a:cubicBezTo>
                  <a:pt x="5525893" y="3493714"/>
                  <a:pt x="5496183" y="3500184"/>
                  <a:pt x="5466396" y="3505930"/>
                </a:cubicBezTo>
                <a:cubicBezTo>
                  <a:pt x="5420688" y="3521647"/>
                  <a:pt x="5374586" y="3535893"/>
                  <a:pt x="5328142" y="3548439"/>
                </a:cubicBezTo>
                <a:cubicBezTo>
                  <a:pt x="5287931" y="3565691"/>
                  <a:pt x="5247353" y="3581877"/>
                  <a:pt x="5206406" y="3596871"/>
                </a:cubicBezTo>
                <a:cubicBezTo>
                  <a:pt x="5159212" y="3622584"/>
                  <a:pt x="5111397" y="3647042"/>
                  <a:pt x="5062921" y="3670091"/>
                </a:cubicBezTo>
                <a:cubicBezTo>
                  <a:pt x="5034061" y="3689893"/>
                  <a:pt x="5004795" y="3709314"/>
                  <a:pt x="4975161" y="3728241"/>
                </a:cubicBezTo>
                <a:cubicBezTo>
                  <a:pt x="4936423" y="3761806"/>
                  <a:pt x="4897076" y="3794572"/>
                  <a:pt x="4857006" y="3826349"/>
                </a:cubicBezTo>
                <a:cubicBezTo>
                  <a:pt x="4808517" y="3876976"/>
                  <a:pt x="4758835" y="3926385"/>
                  <a:pt x="4707616" y="3974158"/>
                </a:cubicBezTo>
                <a:cubicBezTo>
                  <a:pt x="4524187" y="4145460"/>
                  <a:pt x="4310121" y="4314163"/>
                  <a:pt x="4062891" y="4368342"/>
                </a:cubicBezTo>
                <a:cubicBezTo>
                  <a:pt x="3665764" y="4455033"/>
                  <a:pt x="3329556" y="4115422"/>
                  <a:pt x="3045530" y="3828518"/>
                </a:cubicBezTo>
                <a:cubicBezTo>
                  <a:pt x="2994502" y="3776965"/>
                  <a:pt x="2945150" y="3727111"/>
                  <a:pt x="2897424" y="3681736"/>
                </a:cubicBezTo>
                <a:cubicBezTo>
                  <a:pt x="2623619" y="3421408"/>
                  <a:pt x="2296057" y="3222337"/>
                  <a:pt x="1950390" y="3076672"/>
                </a:cubicBezTo>
                <a:cubicBezTo>
                  <a:pt x="1893331" y="3057897"/>
                  <a:pt x="1835891" y="3040493"/>
                  <a:pt x="1778134" y="3024459"/>
                </a:cubicBezTo>
                <a:cubicBezTo>
                  <a:pt x="1736260" y="3016784"/>
                  <a:pt x="1694272" y="3009820"/>
                  <a:pt x="1652208" y="3003554"/>
                </a:cubicBezTo>
                <a:cubicBezTo>
                  <a:pt x="1629506" y="3002272"/>
                  <a:pt x="1606805" y="3001194"/>
                  <a:pt x="1584103" y="3000319"/>
                </a:cubicBezTo>
                <a:cubicBezTo>
                  <a:pt x="1559154" y="2999342"/>
                  <a:pt x="1534205" y="2998619"/>
                  <a:pt x="1509256" y="2998137"/>
                </a:cubicBezTo>
                <a:cubicBezTo>
                  <a:pt x="1471128" y="3000991"/>
                  <a:pt x="1433101" y="3004416"/>
                  <a:pt x="1395202" y="3008374"/>
                </a:cubicBezTo>
                <a:cubicBezTo>
                  <a:pt x="1343996" y="3018027"/>
                  <a:pt x="1293006" y="3028721"/>
                  <a:pt x="1242267" y="3040455"/>
                </a:cubicBezTo>
                <a:cubicBezTo>
                  <a:pt x="1195929" y="3055145"/>
                  <a:pt x="1149863" y="3070697"/>
                  <a:pt x="1104101" y="3087124"/>
                </a:cubicBezTo>
                <a:cubicBezTo>
                  <a:pt x="745736" y="3245995"/>
                  <a:pt x="409819" y="3458233"/>
                  <a:pt x="112301" y="3718270"/>
                </a:cubicBezTo>
                <a:cubicBezTo>
                  <a:pt x="74013" y="3751734"/>
                  <a:pt x="36611" y="3786086"/>
                  <a:pt x="0" y="3821224"/>
                </a:cubicBezTo>
                <a:lnTo>
                  <a:pt x="0" y="3793976"/>
                </a:lnTo>
                <a:cubicBezTo>
                  <a:pt x="147774" y="3655414"/>
                  <a:pt x="306258" y="3529182"/>
                  <a:pt x="472702" y="3416017"/>
                </a:cubicBezTo>
                <a:cubicBezTo>
                  <a:pt x="595485" y="3332585"/>
                  <a:pt x="722764" y="3256106"/>
                  <a:pt x="853754" y="3186932"/>
                </a:cubicBezTo>
                <a:cubicBezTo>
                  <a:pt x="649701" y="3276668"/>
                  <a:pt x="453278" y="3384176"/>
                  <a:pt x="267606" y="3508556"/>
                </a:cubicBezTo>
                <a:cubicBezTo>
                  <a:pt x="174395" y="3571019"/>
                  <a:pt x="85472" y="3638124"/>
                  <a:pt x="0" y="3709035"/>
                </a:cubicBezTo>
                <a:lnTo>
                  <a:pt x="0" y="3687533"/>
                </a:lnTo>
                <a:cubicBezTo>
                  <a:pt x="209960" y="3516446"/>
                  <a:pt x="436238" y="3367724"/>
                  <a:pt x="682150" y="3245830"/>
                </a:cubicBezTo>
                <a:cubicBezTo>
                  <a:pt x="787685" y="3193491"/>
                  <a:pt x="895564" y="3145921"/>
                  <a:pt x="1005351" y="3103324"/>
                </a:cubicBezTo>
                <a:cubicBezTo>
                  <a:pt x="885808" y="3139198"/>
                  <a:pt x="768045" y="3180958"/>
                  <a:pt x="652614" y="3228452"/>
                </a:cubicBezTo>
                <a:cubicBezTo>
                  <a:pt x="420254" y="3324073"/>
                  <a:pt x="203578" y="3444254"/>
                  <a:pt x="0" y="3584845"/>
                </a:cubicBezTo>
                <a:lnTo>
                  <a:pt x="0" y="3556405"/>
                </a:lnTo>
                <a:cubicBezTo>
                  <a:pt x="328338" y="3334844"/>
                  <a:pt x="690756" y="3169503"/>
                  <a:pt x="1071597" y="3063352"/>
                </a:cubicBezTo>
                <a:cubicBezTo>
                  <a:pt x="1099681" y="3055525"/>
                  <a:pt x="1127897" y="3047990"/>
                  <a:pt x="1156235" y="3040760"/>
                </a:cubicBezTo>
                <a:cubicBezTo>
                  <a:pt x="1140552" y="3043373"/>
                  <a:pt x="1124900" y="3046075"/>
                  <a:pt x="1109283" y="3048865"/>
                </a:cubicBezTo>
                <a:cubicBezTo>
                  <a:pt x="720625" y="3118330"/>
                  <a:pt x="344940" y="3249383"/>
                  <a:pt x="0" y="3440905"/>
                </a:cubicBezTo>
                <a:lnTo>
                  <a:pt x="0" y="3416664"/>
                </a:lnTo>
                <a:cubicBezTo>
                  <a:pt x="383471" y="3203398"/>
                  <a:pt x="808438" y="3068439"/>
                  <a:pt x="1242299" y="3007664"/>
                </a:cubicBezTo>
                <a:cubicBezTo>
                  <a:pt x="1247343" y="3005659"/>
                  <a:pt x="1252392" y="3003668"/>
                  <a:pt x="1257444" y="3001676"/>
                </a:cubicBezTo>
                <a:cubicBezTo>
                  <a:pt x="824244" y="3022239"/>
                  <a:pt x="397207" y="3117759"/>
                  <a:pt x="0" y="3290394"/>
                </a:cubicBezTo>
                <a:lnTo>
                  <a:pt x="0" y="3269501"/>
                </a:lnTo>
                <a:cubicBezTo>
                  <a:pt x="75278" y="3236152"/>
                  <a:pt x="152089" y="3205593"/>
                  <a:pt x="230610" y="3178142"/>
                </a:cubicBezTo>
                <a:cubicBezTo>
                  <a:pt x="578621" y="3056604"/>
                  <a:pt x="945563" y="2990881"/>
                  <a:pt x="1315390" y="2979413"/>
                </a:cubicBezTo>
                <a:cubicBezTo>
                  <a:pt x="1323681" y="2976306"/>
                  <a:pt x="1331972" y="2973236"/>
                  <a:pt x="1340276" y="2970179"/>
                </a:cubicBezTo>
                <a:cubicBezTo>
                  <a:pt x="994934" y="2947599"/>
                  <a:pt x="648040" y="2972449"/>
                  <a:pt x="312301" y="3046164"/>
                </a:cubicBezTo>
                <a:cubicBezTo>
                  <a:pt x="205952" y="3069581"/>
                  <a:pt x="101924" y="3098453"/>
                  <a:pt x="0" y="3132208"/>
                </a:cubicBezTo>
                <a:lnTo>
                  <a:pt x="0" y="3113180"/>
                </a:lnTo>
                <a:cubicBezTo>
                  <a:pt x="216030" y="3042840"/>
                  <a:pt x="439273" y="2993393"/>
                  <a:pt x="669699" y="2966855"/>
                </a:cubicBezTo>
                <a:cubicBezTo>
                  <a:pt x="906522" y="2939746"/>
                  <a:pt x="1146525" y="2935484"/>
                  <a:pt x="1385603" y="2953827"/>
                </a:cubicBezTo>
                <a:cubicBezTo>
                  <a:pt x="1396192" y="2950085"/>
                  <a:pt x="1406806" y="2946381"/>
                  <a:pt x="1417421" y="2942728"/>
                </a:cubicBezTo>
                <a:cubicBezTo>
                  <a:pt x="1205673" y="2905344"/>
                  <a:pt x="991560" y="2885821"/>
                  <a:pt x="778083" y="2884388"/>
                </a:cubicBezTo>
                <a:cubicBezTo>
                  <a:pt x="513438" y="2882498"/>
                  <a:pt x="253451" y="2910507"/>
                  <a:pt x="0" y="2965954"/>
                </a:cubicBezTo>
                <a:lnTo>
                  <a:pt x="0" y="2945277"/>
                </a:lnTo>
                <a:cubicBezTo>
                  <a:pt x="371152" y="2867275"/>
                  <a:pt x="754179" y="2847283"/>
                  <a:pt x="1113252" y="2881445"/>
                </a:cubicBezTo>
                <a:cubicBezTo>
                  <a:pt x="1227194" y="2892278"/>
                  <a:pt x="1342815" y="2907932"/>
                  <a:pt x="1458761" y="2928761"/>
                </a:cubicBezTo>
                <a:cubicBezTo>
                  <a:pt x="1470721" y="2924790"/>
                  <a:pt x="1482694" y="2920871"/>
                  <a:pt x="1494693" y="2917027"/>
                </a:cubicBezTo>
                <a:cubicBezTo>
                  <a:pt x="1429140" y="2898367"/>
                  <a:pt x="1363511" y="2881419"/>
                  <a:pt x="1298008" y="2866133"/>
                </a:cubicBezTo>
                <a:cubicBezTo>
                  <a:pt x="867762" y="2765716"/>
                  <a:pt x="428621" y="2742883"/>
                  <a:pt x="0" y="2792229"/>
                </a:cubicBezTo>
                <a:close/>
                <a:moveTo>
                  <a:pt x="12188825" y="67395"/>
                </a:moveTo>
                <a:lnTo>
                  <a:pt x="12188825" y="85854"/>
                </a:lnTo>
                <a:cubicBezTo>
                  <a:pt x="12078135" y="52852"/>
                  <a:pt x="11966265" y="24290"/>
                  <a:pt x="11853556" y="0"/>
                </a:cubicBezTo>
                <a:lnTo>
                  <a:pt x="11934625" y="0"/>
                </a:lnTo>
                <a:cubicBezTo>
                  <a:pt x="12019934" y="19990"/>
                  <a:pt x="12104722" y="42433"/>
                  <a:pt x="12188825" y="67395"/>
                </a:cubicBezTo>
                <a:close/>
                <a:moveTo>
                  <a:pt x="4165607" y="3131992"/>
                </a:moveTo>
                <a:lnTo>
                  <a:pt x="4165594" y="3131992"/>
                </a:lnTo>
                <a:cubicBezTo>
                  <a:pt x="3955972" y="3038286"/>
                  <a:pt x="3746413" y="2944618"/>
                  <a:pt x="3530823" y="2875673"/>
                </a:cubicBezTo>
                <a:cubicBezTo>
                  <a:pt x="2949950" y="2690277"/>
                  <a:pt x="2305478" y="2722802"/>
                  <a:pt x="1730001" y="2869977"/>
                </a:cubicBezTo>
                <a:cubicBezTo>
                  <a:pt x="1673792" y="2884337"/>
                  <a:pt x="1617902" y="2899953"/>
                  <a:pt x="1562341" y="2916799"/>
                </a:cubicBezTo>
                <a:cubicBezTo>
                  <a:pt x="1573019" y="2920071"/>
                  <a:pt x="1583684" y="2923382"/>
                  <a:pt x="1594336" y="2926744"/>
                </a:cubicBezTo>
                <a:cubicBezTo>
                  <a:pt x="1869855" y="2867427"/>
                  <a:pt x="2151988" y="2838239"/>
                  <a:pt x="2434794" y="2841537"/>
                </a:cubicBezTo>
                <a:cubicBezTo>
                  <a:pt x="2750066" y="2845444"/>
                  <a:pt x="3070759" y="2895043"/>
                  <a:pt x="3374832" y="2992949"/>
                </a:cubicBezTo>
                <a:cubicBezTo>
                  <a:pt x="3546732" y="3048371"/>
                  <a:pt x="3714748" y="3116719"/>
                  <a:pt x="3882814" y="3185080"/>
                </a:cubicBezTo>
                <a:lnTo>
                  <a:pt x="3882814" y="3185080"/>
                </a:lnTo>
                <a:lnTo>
                  <a:pt x="3882826" y="3185080"/>
                </a:lnTo>
                <a:lnTo>
                  <a:pt x="3882839" y="3185093"/>
                </a:lnTo>
                <a:lnTo>
                  <a:pt x="3882852" y="3185093"/>
                </a:lnTo>
                <a:cubicBezTo>
                  <a:pt x="4032660" y="3246034"/>
                  <a:pt x="4182519" y="3306986"/>
                  <a:pt x="4335210" y="3358831"/>
                </a:cubicBezTo>
                <a:cubicBezTo>
                  <a:pt x="4583633" y="3442897"/>
                  <a:pt x="4843560" y="3512222"/>
                  <a:pt x="5103728" y="3519707"/>
                </a:cubicBezTo>
                <a:cubicBezTo>
                  <a:pt x="5116907" y="3504078"/>
                  <a:pt x="5130048" y="3488425"/>
                  <a:pt x="5143164" y="3472733"/>
                </a:cubicBezTo>
                <a:cubicBezTo>
                  <a:pt x="4802905" y="3416854"/>
                  <a:pt x="4484180" y="3274385"/>
                  <a:pt x="4165620" y="3131992"/>
                </a:cubicBezTo>
                <a:close/>
                <a:moveTo>
                  <a:pt x="3918174" y="3222756"/>
                </a:moveTo>
                <a:cubicBezTo>
                  <a:pt x="3606737" y="3096918"/>
                  <a:pt x="3301064" y="2974301"/>
                  <a:pt x="2972486" y="2913792"/>
                </a:cubicBezTo>
                <a:cubicBezTo>
                  <a:pt x="2657596" y="2855706"/>
                  <a:pt x="2338286" y="2847740"/>
                  <a:pt x="2023028" y="2879301"/>
                </a:cubicBezTo>
                <a:cubicBezTo>
                  <a:pt x="1891833" y="2892418"/>
                  <a:pt x="1761311" y="2912333"/>
                  <a:pt x="1632122" y="2938897"/>
                </a:cubicBezTo>
                <a:cubicBezTo>
                  <a:pt x="1640032" y="2941484"/>
                  <a:pt x="1647929" y="2944085"/>
                  <a:pt x="1655814" y="2946723"/>
                </a:cubicBezTo>
                <a:cubicBezTo>
                  <a:pt x="2057677" y="2897885"/>
                  <a:pt x="2470180" y="2912575"/>
                  <a:pt x="2864818" y="3009503"/>
                </a:cubicBezTo>
                <a:cubicBezTo>
                  <a:pt x="3133696" y="3075479"/>
                  <a:pt x="3387630" y="3181465"/>
                  <a:pt x="3643392" y="3288212"/>
                </a:cubicBezTo>
                <a:cubicBezTo>
                  <a:pt x="3689227" y="3307354"/>
                  <a:pt x="3735126" y="3326509"/>
                  <a:pt x="3781177" y="3345461"/>
                </a:cubicBezTo>
                <a:cubicBezTo>
                  <a:pt x="4092627" y="3473710"/>
                  <a:pt x="4418754" y="3569002"/>
                  <a:pt x="4751344" y="3587433"/>
                </a:cubicBezTo>
                <a:cubicBezTo>
                  <a:pt x="4854149" y="3593129"/>
                  <a:pt x="4955278" y="3589387"/>
                  <a:pt x="5054693" y="3577552"/>
                </a:cubicBezTo>
                <a:cubicBezTo>
                  <a:pt x="5062654" y="3568228"/>
                  <a:pt x="5070602" y="3558879"/>
                  <a:pt x="5078538" y="3549504"/>
                </a:cubicBezTo>
                <a:cubicBezTo>
                  <a:pt x="5079884" y="3547931"/>
                  <a:pt x="5081217" y="3546358"/>
                  <a:pt x="5082550" y="3544773"/>
                </a:cubicBezTo>
                <a:cubicBezTo>
                  <a:pt x="5084734" y="3542185"/>
                  <a:pt x="5086930" y="3539597"/>
                  <a:pt x="5089114" y="3537009"/>
                </a:cubicBezTo>
                <a:cubicBezTo>
                  <a:pt x="5014115" y="3534777"/>
                  <a:pt x="4937312" y="3527521"/>
                  <a:pt x="4857894" y="3514759"/>
                </a:cubicBezTo>
                <a:cubicBezTo>
                  <a:pt x="4535284" y="3462927"/>
                  <a:pt x="4229612" y="3348594"/>
                  <a:pt x="3918174" y="3222756"/>
                </a:cubicBezTo>
                <a:close/>
                <a:moveTo>
                  <a:pt x="5114038" y="3537567"/>
                </a:moveTo>
                <a:cubicBezTo>
                  <a:pt x="5103829" y="3549707"/>
                  <a:pt x="5093596" y="3561822"/>
                  <a:pt x="5083324" y="3573911"/>
                </a:cubicBezTo>
                <a:cubicBezTo>
                  <a:pt x="5096313" y="3572160"/>
                  <a:pt x="5109276" y="3570257"/>
                  <a:pt x="5122214" y="3568228"/>
                </a:cubicBezTo>
                <a:cubicBezTo>
                  <a:pt x="5132854" y="3558105"/>
                  <a:pt x="5143481" y="3547919"/>
                  <a:pt x="5154096" y="3537694"/>
                </a:cubicBezTo>
                <a:cubicBezTo>
                  <a:pt x="5140790" y="3537809"/>
                  <a:pt x="5127445" y="3537770"/>
                  <a:pt x="5114038" y="3537567"/>
                </a:cubicBezTo>
                <a:close/>
                <a:moveTo>
                  <a:pt x="3580582" y="3280905"/>
                </a:moveTo>
                <a:lnTo>
                  <a:pt x="3580518" y="3280880"/>
                </a:lnTo>
                <a:cubicBezTo>
                  <a:pt x="3521441" y="3256093"/>
                  <a:pt x="3462299" y="3231268"/>
                  <a:pt x="3402853" y="3207013"/>
                </a:cubicBezTo>
                <a:cubicBezTo>
                  <a:pt x="3101282" y="3083966"/>
                  <a:pt x="2786213" y="2992188"/>
                  <a:pt x="2465876" y="2960398"/>
                </a:cubicBezTo>
                <a:cubicBezTo>
                  <a:pt x="2211929" y="2935408"/>
                  <a:pt x="1956408" y="2936677"/>
                  <a:pt x="1703922" y="2963163"/>
                </a:cubicBezTo>
                <a:cubicBezTo>
                  <a:pt x="1711032" y="2965637"/>
                  <a:pt x="1718142" y="2968136"/>
                  <a:pt x="1725239" y="2970661"/>
                </a:cubicBezTo>
                <a:cubicBezTo>
                  <a:pt x="1943787" y="2967794"/>
                  <a:pt x="2163148" y="2983777"/>
                  <a:pt x="2380186" y="3018751"/>
                </a:cubicBezTo>
                <a:cubicBezTo>
                  <a:pt x="2687204" y="3068325"/>
                  <a:pt x="2965770" y="3168069"/>
                  <a:pt x="3263037" y="3305045"/>
                </a:cubicBezTo>
                <a:cubicBezTo>
                  <a:pt x="3319347" y="3330987"/>
                  <a:pt x="3375340" y="3357728"/>
                  <a:pt x="3431294" y="3384443"/>
                </a:cubicBezTo>
                <a:lnTo>
                  <a:pt x="3431307" y="3384456"/>
                </a:lnTo>
                <a:lnTo>
                  <a:pt x="3431307" y="3384456"/>
                </a:lnTo>
                <a:cubicBezTo>
                  <a:pt x="3670728" y="3498788"/>
                  <a:pt x="3909464" y="3612791"/>
                  <a:pt x="4169518" y="3663000"/>
                </a:cubicBezTo>
                <a:cubicBezTo>
                  <a:pt x="4445227" y="3716380"/>
                  <a:pt x="4730306" y="3710329"/>
                  <a:pt x="4999640" y="3641460"/>
                </a:cubicBezTo>
                <a:cubicBezTo>
                  <a:pt x="5010839" y="3628597"/>
                  <a:pt x="5022012" y="3615671"/>
                  <a:pt x="5033147" y="3602707"/>
                </a:cubicBezTo>
                <a:cubicBezTo>
                  <a:pt x="4789904" y="3625642"/>
                  <a:pt x="4541709" y="3597150"/>
                  <a:pt x="4301589" y="3539217"/>
                </a:cubicBezTo>
                <a:cubicBezTo>
                  <a:pt x="4052607" y="3478974"/>
                  <a:pt x="3817159" y="3380181"/>
                  <a:pt x="3580582" y="3280905"/>
                </a:cubicBezTo>
                <a:close/>
                <a:moveTo>
                  <a:pt x="5061194" y="3599840"/>
                </a:moveTo>
                <a:cubicBezTo>
                  <a:pt x="5051798" y="3610787"/>
                  <a:pt x="5042377" y="3621709"/>
                  <a:pt x="5032931" y="3632606"/>
                </a:cubicBezTo>
                <a:cubicBezTo>
                  <a:pt x="5042962" y="3629828"/>
                  <a:pt x="5052967" y="3626974"/>
                  <a:pt x="5062934" y="3624031"/>
                </a:cubicBezTo>
                <a:cubicBezTo>
                  <a:pt x="5072938" y="3614745"/>
                  <a:pt x="5082918" y="3605408"/>
                  <a:pt x="5092885" y="3596021"/>
                </a:cubicBezTo>
                <a:cubicBezTo>
                  <a:pt x="5082334" y="3597391"/>
                  <a:pt x="5071757" y="3598660"/>
                  <a:pt x="5061194" y="3599840"/>
                </a:cubicBezTo>
                <a:close/>
                <a:moveTo>
                  <a:pt x="3786484" y="3568900"/>
                </a:moveTo>
                <a:cubicBezTo>
                  <a:pt x="3652509" y="3514873"/>
                  <a:pt x="3521809" y="3452411"/>
                  <a:pt x="3391096" y="3389936"/>
                </a:cubicBezTo>
                <a:lnTo>
                  <a:pt x="3391084" y="3389936"/>
                </a:lnTo>
                <a:lnTo>
                  <a:pt x="3391071" y="3389923"/>
                </a:lnTo>
                <a:lnTo>
                  <a:pt x="3391058" y="3389923"/>
                </a:lnTo>
                <a:lnTo>
                  <a:pt x="3391058" y="3389923"/>
                </a:lnTo>
                <a:cubicBezTo>
                  <a:pt x="3238355" y="3316932"/>
                  <a:pt x="3085639" y="3243953"/>
                  <a:pt x="2927654" y="3184408"/>
                </a:cubicBezTo>
                <a:cubicBezTo>
                  <a:pt x="2558752" y="3045529"/>
                  <a:pt x="2163707" y="2985439"/>
                  <a:pt x="1771836" y="2987545"/>
                </a:cubicBezTo>
                <a:cubicBezTo>
                  <a:pt x="1774731" y="2988623"/>
                  <a:pt x="1777639" y="2989701"/>
                  <a:pt x="1780533" y="2990779"/>
                </a:cubicBezTo>
                <a:cubicBezTo>
                  <a:pt x="1783746" y="2991972"/>
                  <a:pt x="1786945" y="2993164"/>
                  <a:pt x="1790145" y="2994369"/>
                </a:cubicBezTo>
                <a:cubicBezTo>
                  <a:pt x="1842912" y="2999317"/>
                  <a:pt x="1895604" y="3005368"/>
                  <a:pt x="1948155" y="3012509"/>
                </a:cubicBezTo>
                <a:cubicBezTo>
                  <a:pt x="2230949" y="3050832"/>
                  <a:pt x="2517665" y="3115273"/>
                  <a:pt x="2783166" y="3231356"/>
                </a:cubicBezTo>
                <a:cubicBezTo>
                  <a:pt x="2947829" y="3303371"/>
                  <a:pt x="3104849" y="3392003"/>
                  <a:pt x="3261882" y="3480648"/>
                </a:cubicBezTo>
                <a:lnTo>
                  <a:pt x="3261882" y="3480648"/>
                </a:lnTo>
                <a:cubicBezTo>
                  <a:pt x="3380609" y="3547665"/>
                  <a:pt x="3499335" y="3614694"/>
                  <a:pt x="3621402" y="3674556"/>
                </a:cubicBezTo>
                <a:cubicBezTo>
                  <a:pt x="3928738" y="3825626"/>
                  <a:pt x="4256909" y="3875238"/>
                  <a:pt x="4578453" y="3813359"/>
                </a:cubicBezTo>
                <a:cubicBezTo>
                  <a:pt x="4707375" y="3788559"/>
                  <a:pt x="4830850" y="3748524"/>
                  <a:pt x="4950022" y="3697821"/>
                </a:cubicBezTo>
                <a:cubicBezTo>
                  <a:pt x="4959252" y="3687457"/>
                  <a:pt x="4968457" y="3677055"/>
                  <a:pt x="4977637" y="3666615"/>
                </a:cubicBezTo>
                <a:cubicBezTo>
                  <a:pt x="4876000" y="3691263"/>
                  <a:pt x="4772255" y="3707855"/>
                  <a:pt x="4666441" y="3714781"/>
                </a:cubicBezTo>
                <a:cubicBezTo>
                  <a:pt x="4368297" y="3734063"/>
                  <a:pt x="4076984" y="3686037"/>
                  <a:pt x="3786484" y="3568900"/>
                </a:cubicBezTo>
                <a:close/>
                <a:moveTo>
                  <a:pt x="5010483" y="3658344"/>
                </a:moveTo>
                <a:cubicBezTo>
                  <a:pt x="5004287" y="3665423"/>
                  <a:pt x="4998066" y="3672476"/>
                  <a:pt x="4991845" y="3679516"/>
                </a:cubicBezTo>
                <a:cubicBezTo>
                  <a:pt x="4998853" y="3676370"/>
                  <a:pt x="5005862" y="3673174"/>
                  <a:pt x="5012845" y="3669951"/>
                </a:cubicBezTo>
                <a:cubicBezTo>
                  <a:pt x="5019206" y="3664205"/>
                  <a:pt x="5025542" y="3658433"/>
                  <a:pt x="5031877" y="3652649"/>
                </a:cubicBezTo>
                <a:cubicBezTo>
                  <a:pt x="5024754" y="3654590"/>
                  <a:pt x="5017631" y="3656492"/>
                  <a:pt x="5010483" y="3658344"/>
                </a:cubicBezTo>
                <a:close/>
                <a:moveTo>
                  <a:pt x="3347559" y="3549403"/>
                </a:moveTo>
                <a:cubicBezTo>
                  <a:pt x="3061363" y="3387690"/>
                  <a:pt x="2776919" y="3227564"/>
                  <a:pt x="2462727" y="3138982"/>
                </a:cubicBezTo>
                <a:cubicBezTo>
                  <a:pt x="2267414" y="3083852"/>
                  <a:pt x="2068279" y="3044882"/>
                  <a:pt x="1867963" y="3021985"/>
                </a:cubicBezTo>
                <a:cubicBezTo>
                  <a:pt x="2048002" y="3059229"/>
                  <a:pt x="2225895" y="3109539"/>
                  <a:pt x="2399802" y="3172801"/>
                </a:cubicBezTo>
                <a:cubicBezTo>
                  <a:pt x="2695064" y="3280017"/>
                  <a:pt x="2952933" y="3444013"/>
                  <a:pt x="3215577" y="3621823"/>
                </a:cubicBezTo>
                <a:cubicBezTo>
                  <a:pt x="3221418" y="3625781"/>
                  <a:pt x="3227258" y="3629739"/>
                  <a:pt x="3233099" y="3633697"/>
                </a:cubicBezTo>
                <a:lnTo>
                  <a:pt x="3236235" y="3635815"/>
                </a:lnTo>
                <a:lnTo>
                  <a:pt x="3236412" y="3635942"/>
                </a:lnTo>
                <a:cubicBezTo>
                  <a:pt x="3492479" y="3809477"/>
                  <a:pt x="3762474" y="3992450"/>
                  <a:pt x="4073366" y="4004895"/>
                </a:cubicBezTo>
                <a:cubicBezTo>
                  <a:pt x="4366317" y="4016616"/>
                  <a:pt x="4648196" y="3905594"/>
                  <a:pt x="4896873" y="3756618"/>
                </a:cubicBezTo>
                <a:cubicBezTo>
                  <a:pt x="4903869" y="3748994"/>
                  <a:pt x="4910840" y="3741357"/>
                  <a:pt x="4917798" y="3733682"/>
                </a:cubicBezTo>
                <a:cubicBezTo>
                  <a:pt x="4672269" y="3830877"/>
                  <a:pt x="4404927" y="3880515"/>
                  <a:pt x="4141522" y="3854256"/>
                </a:cubicBezTo>
                <a:cubicBezTo>
                  <a:pt x="3855592" y="3825765"/>
                  <a:pt x="3599436" y="3691605"/>
                  <a:pt x="3347559" y="3549403"/>
                </a:cubicBezTo>
                <a:close/>
                <a:moveTo>
                  <a:pt x="4958262" y="3717154"/>
                </a:moveTo>
                <a:lnTo>
                  <a:pt x="4955050" y="3720718"/>
                </a:lnTo>
                <a:lnTo>
                  <a:pt x="4957436" y="3719209"/>
                </a:lnTo>
                <a:lnTo>
                  <a:pt x="4961195" y="3715923"/>
                </a:lnTo>
                <a:close/>
                <a:moveTo>
                  <a:pt x="3160905" y="3610039"/>
                </a:moveTo>
                <a:cubicBezTo>
                  <a:pt x="3085271" y="3558029"/>
                  <a:pt x="3009789" y="3506120"/>
                  <a:pt x="2933190" y="3457358"/>
                </a:cubicBezTo>
                <a:cubicBezTo>
                  <a:pt x="2667334" y="3287984"/>
                  <a:pt x="2381811" y="3173626"/>
                  <a:pt x="2082893" y="3093239"/>
                </a:cubicBezTo>
                <a:cubicBezTo>
                  <a:pt x="2081140" y="3092770"/>
                  <a:pt x="2079388" y="3092300"/>
                  <a:pt x="2077636" y="3091831"/>
                </a:cubicBezTo>
                <a:cubicBezTo>
                  <a:pt x="2075033" y="3091133"/>
                  <a:pt x="2072443" y="3090448"/>
                  <a:pt x="2069840" y="3089750"/>
                </a:cubicBezTo>
                <a:cubicBezTo>
                  <a:pt x="2310532" y="3175478"/>
                  <a:pt x="2541878" y="3287527"/>
                  <a:pt x="2750827" y="3429311"/>
                </a:cubicBezTo>
                <a:cubicBezTo>
                  <a:pt x="2873554" y="3512615"/>
                  <a:pt x="2988700" y="3607362"/>
                  <a:pt x="3103821" y="3702083"/>
                </a:cubicBezTo>
                <a:lnTo>
                  <a:pt x="3103821" y="3702083"/>
                </a:lnTo>
                <a:lnTo>
                  <a:pt x="3103834" y="3702096"/>
                </a:lnTo>
                <a:lnTo>
                  <a:pt x="3103834" y="3702096"/>
                </a:lnTo>
                <a:cubicBezTo>
                  <a:pt x="3243129" y="3816708"/>
                  <a:pt x="3382374" y="3931294"/>
                  <a:pt x="3534924" y="4025483"/>
                </a:cubicBezTo>
                <a:cubicBezTo>
                  <a:pt x="3668227" y="4108001"/>
                  <a:pt x="3812525" y="4173711"/>
                  <a:pt x="3968707" y="4181055"/>
                </a:cubicBezTo>
                <a:cubicBezTo>
                  <a:pt x="4124902" y="4188400"/>
                  <a:pt x="4278113" y="4145942"/>
                  <a:pt x="4418526" y="4081857"/>
                </a:cubicBezTo>
                <a:cubicBezTo>
                  <a:pt x="4571153" y="4012328"/>
                  <a:pt x="4709419" y="3921083"/>
                  <a:pt x="4840678" y="3816708"/>
                </a:cubicBezTo>
                <a:cubicBezTo>
                  <a:pt x="4846049" y="3811076"/>
                  <a:pt x="4851407" y="3805431"/>
                  <a:pt x="4856752" y="3799748"/>
                </a:cubicBezTo>
                <a:cubicBezTo>
                  <a:pt x="4508761" y="3997613"/>
                  <a:pt x="4117385" y="4108407"/>
                  <a:pt x="3724842" y="3944005"/>
                </a:cubicBezTo>
                <a:cubicBezTo>
                  <a:pt x="3524526" y="3860041"/>
                  <a:pt x="3342303" y="3734748"/>
                  <a:pt x="3160905" y="3610039"/>
                </a:cubicBezTo>
                <a:close/>
                <a:moveTo>
                  <a:pt x="4004893" y="4201416"/>
                </a:moveTo>
                <a:cubicBezTo>
                  <a:pt x="3735545" y="4202456"/>
                  <a:pt x="3495222" y="4036050"/>
                  <a:pt x="3284076" y="3871622"/>
                </a:cubicBezTo>
                <a:cubicBezTo>
                  <a:pt x="3225062" y="3825791"/>
                  <a:pt x="3166987" y="3778982"/>
                  <a:pt x="3109039" y="3732262"/>
                </a:cubicBezTo>
                <a:lnTo>
                  <a:pt x="3109027" y="3732249"/>
                </a:lnTo>
                <a:cubicBezTo>
                  <a:pt x="2917091" y="3577526"/>
                  <a:pt x="2726513" y="3423894"/>
                  <a:pt x="2507686" y="3310525"/>
                </a:cubicBezTo>
                <a:cubicBezTo>
                  <a:pt x="2384960" y="3247036"/>
                  <a:pt x="2259161" y="3190573"/>
                  <a:pt x="2131038" y="3141164"/>
                </a:cubicBezTo>
                <a:cubicBezTo>
                  <a:pt x="2239075" y="3193922"/>
                  <a:pt x="2344940" y="3251856"/>
                  <a:pt x="2448062" y="3314864"/>
                </a:cubicBezTo>
                <a:cubicBezTo>
                  <a:pt x="2673352" y="3452677"/>
                  <a:pt x="2860464" y="3617168"/>
                  <a:pt x="3052488" y="3805456"/>
                </a:cubicBezTo>
                <a:cubicBezTo>
                  <a:pt x="3067864" y="3820526"/>
                  <a:pt x="3083290" y="3835736"/>
                  <a:pt x="3098780" y="3851009"/>
                </a:cubicBezTo>
                <a:lnTo>
                  <a:pt x="3099123" y="3851351"/>
                </a:lnTo>
                <a:lnTo>
                  <a:pt x="3099136" y="3851351"/>
                </a:lnTo>
                <a:cubicBezTo>
                  <a:pt x="3277017" y="4026726"/>
                  <a:pt x="3463899" y="4210968"/>
                  <a:pt x="3689558" y="4309456"/>
                </a:cubicBezTo>
                <a:cubicBezTo>
                  <a:pt x="3953496" y="4424588"/>
                  <a:pt x="4213156" y="4324628"/>
                  <a:pt x="4434828" y="4171745"/>
                </a:cubicBezTo>
                <a:cubicBezTo>
                  <a:pt x="4549466" y="4092563"/>
                  <a:pt x="4654849" y="4001901"/>
                  <a:pt x="4754785" y="3903932"/>
                </a:cubicBezTo>
                <a:cubicBezTo>
                  <a:pt x="4752664" y="3905467"/>
                  <a:pt x="4750531" y="3907002"/>
                  <a:pt x="4748411" y="3908524"/>
                </a:cubicBezTo>
                <a:cubicBezTo>
                  <a:pt x="4531425" y="4064262"/>
                  <a:pt x="4274240" y="4200388"/>
                  <a:pt x="4004893" y="4201416"/>
                </a:cubicBezTo>
                <a:close/>
                <a:moveTo>
                  <a:pt x="1653948" y="2968732"/>
                </a:moveTo>
                <a:cubicBezTo>
                  <a:pt x="1658442" y="2969772"/>
                  <a:pt x="1662937" y="2970813"/>
                  <a:pt x="1667419" y="2971866"/>
                </a:cubicBezTo>
                <a:lnTo>
                  <a:pt x="1671761" y="2971739"/>
                </a:lnTo>
                <a:cubicBezTo>
                  <a:pt x="1667977" y="2970483"/>
                  <a:pt x="1664194" y="2969227"/>
                  <a:pt x="1660423" y="2967971"/>
                </a:cubicBezTo>
                <a:cubicBezTo>
                  <a:pt x="1658264" y="2968225"/>
                  <a:pt x="1656106" y="2968479"/>
                  <a:pt x="1653948" y="2968732"/>
                </a:cubicBezTo>
                <a:close/>
                <a:moveTo>
                  <a:pt x="1574377" y="2951227"/>
                </a:moveTo>
                <a:cubicBezTo>
                  <a:pt x="1580307" y="2952470"/>
                  <a:pt x="1586249" y="2953726"/>
                  <a:pt x="1592191" y="2955007"/>
                </a:cubicBezTo>
                <a:cubicBezTo>
                  <a:pt x="1598806" y="2954081"/>
                  <a:pt x="1605421" y="2953180"/>
                  <a:pt x="1612036" y="2952305"/>
                </a:cubicBezTo>
                <a:cubicBezTo>
                  <a:pt x="1606221" y="2950466"/>
                  <a:pt x="1600393" y="2948626"/>
                  <a:pt x="1594565" y="2946812"/>
                </a:cubicBezTo>
                <a:cubicBezTo>
                  <a:pt x="1587836" y="2948271"/>
                  <a:pt x="1581107" y="2949742"/>
                  <a:pt x="1574377" y="2951227"/>
                </a:cubicBezTo>
                <a:close/>
                <a:moveTo>
                  <a:pt x="1499772" y="2936334"/>
                </a:moveTo>
                <a:cubicBezTo>
                  <a:pt x="1509066" y="2938097"/>
                  <a:pt x="1518347" y="2939899"/>
                  <a:pt x="1527641" y="2941725"/>
                </a:cubicBezTo>
                <a:cubicBezTo>
                  <a:pt x="1537227" y="2939480"/>
                  <a:pt x="1546825" y="2937286"/>
                  <a:pt x="1556424" y="2935116"/>
                </a:cubicBezTo>
                <a:cubicBezTo>
                  <a:pt x="1547359" y="2932376"/>
                  <a:pt x="1538281" y="2929674"/>
                  <a:pt x="1529202" y="2927010"/>
                </a:cubicBezTo>
                <a:cubicBezTo>
                  <a:pt x="1519375" y="2930080"/>
                  <a:pt x="1509573" y="2933188"/>
                  <a:pt x="1499772" y="2936334"/>
                </a:cubicBezTo>
                <a:close/>
                <a:moveTo>
                  <a:pt x="5165243" y="3476234"/>
                </a:moveTo>
                <a:cubicBezTo>
                  <a:pt x="5153055" y="3490924"/>
                  <a:pt x="5140840" y="3505601"/>
                  <a:pt x="5128588" y="3520227"/>
                </a:cubicBezTo>
                <a:cubicBezTo>
                  <a:pt x="5143126" y="3520429"/>
                  <a:pt x="5157664" y="3520429"/>
                  <a:pt x="5172201" y="3520214"/>
                </a:cubicBezTo>
                <a:cubicBezTo>
                  <a:pt x="5177267" y="3515305"/>
                  <a:pt x="5182333" y="3510383"/>
                  <a:pt x="5187399" y="3505461"/>
                </a:cubicBezTo>
                <a:cubicBezTo>
                  <a:pt x="5195246" y="3497837"/>
                  <a:pt x="5203080" y="3490200"/>
                  <a:pt x="5210901" y="3482538"/>
                </a:cubicBezTo>
                <a:cubicBezTo>
                  <a:pt x="5197988" y="3480953"/>
                  <a:pt x="5185063" y="3479202"/>
                  <a:pt x="5172138" y="3477274"/>
                </a:cubicBezTo>
                <a:cubicBezTo>
                  <a:pt x="5169839" y="3476932"/>
                  <a:pt x="5167541" y="3476589"/>
                  <a:pt x="5165243" y="3476234"/>
                </a:cubicBezTo>
                <a:close/>
                <a:moveTo>
                  <a:pt x="5192694" y="3555822"/>
                </a:moveTo>
                <a:cubicBezTo>
                  <a:pt x="5201530" y="3549200"/>
                  <a:pt x="5210342" y="3542553"/>
                  <a:pt x="5219128" y="3535855"/>
                </a:cubicBezTo>
                <a:cubicBezTo>
                  <a:pt x="5206952" y="3536439"/>
                  <a:pt x="5194738" y="3536895"/>
                  <a:pt x="5182485" y="3537200"/>
                </a:cubicBezTo>
                <a:cubicBezTo>
                  <a:pt x="5173737" y="3545699"/>
                  <a:pt x="5164964" y="3554160"/>
                  <a:pt x="5156165" y="3562595"/>
                </a:cubicBezTo>
                <a:cubicBezTo>
                  <a:pt x="5168367" y="3560452"/>
                  <a:pt x="5180543" y="3558194"/>
                  <a:pt x="5192694" y="3555822"/>
                </a:cubicBezTo>
                <a:close/>
                <a:moveTo>
                  <a:pt x="5109314" y="3609633"/>
                </a:moveTo>
                <a:cubicBezTo>
                  <a:pt x="5111841" y="3608808"/>
                  <a:pt x="5114355" y="3607984"/>
                  <a:pt x="5116869" y="3607146"/>
                </a:cubicBezTo>
                <a:cubicBezTo>
                  <a:pt x="5120500" y="3605954"/>
                  <a:pt x="5124131" y="3604736"/>
                  <a:pt x="5127763" y="3603518"/>
                </a:cubicBezTo>
                <a:cubicBezTo>
                  <a:pt x="5135089" y="3598254"/>
                  <a:pt x="5142389" y="3592952"/>
                  <a:pt x="5149690" y="3587636"/>
                </a:cubicBezTo>
                <a:cubicBezTo>
                  <a:pt x="5141780" y="3588943"/>
                  <a:pt x="5133857" y="3590199"/>
                  <a:pt x="5125934" y="3591391"/>
                </a:cubicBezTo>
                <a:cubicBezTo>
                  <a:pt x="5119002" y="3597950"/>
                  <a:pt x="5112044" y="3604482"/>
                  <a:pt x="5105086" y="3611003"/>
                </a:cubicBezTo>
                <a:cubicBezTo>
                  <a:pt x="5106496" y="3610546"/>
                  <a:pt x="5107905" y="3610090"/>
                  <a:pt x="5109314" y="3609633"/>
                </a:cubicBezTo>
                <a:close/>
                <a:moveTo>
                  <a:pt x="5073903" y="3640712"/>
                </a:moveTo>
                <a:lnTo>
                  <a:pt x="5072685" y="3641080"/>
                </a:lnTo>
                <a:lnTo>
                  <a:pt x="5072100" y="3641612"/>
                </a:lnTo>
                <a:close/>
                <a:moveTo>
                  <a:pt x="1529431" y="2964216"/>
                </a:moveTo>
                <a:cubicBezTo>
                  <a:pt x="1527349" y="2963785"/>
                  <a:pt x="1525279" y="2963367"/>
                  <a:pt x="1523197" y="2962935"/>
                </a:cubicBezTo>
                <a:cubicBezTo>
                  <a:pt x="1519401" y="2963823"/>
                  <a:pt x="1515604" y="2964724"/>
                  <a:pt x="1511821" y="2965637"/>
                </a:cubicBezTo>
                <a:lnTo>
                  <a:pt x="1516874" y="2966195"/>
                </a:lnTo>
                <a:cubicBezTo>
                  <a:pt x="1519070" y="2965840"/>
                  <a:pt x="1521280" y="2965498"/>
                  <a:pt x="1523489" y="2965142"/>
                </a:cubicBezTo>
                <a:cubicBezTo>
                  <a:pt x="1525470" y="2964838"/>
                  <a:pt x="1527450" y="2964534"/>
                  <a:pt x="1529431" y="2964216"/>
                </a:cubicBezTo>
                <a:close/>
                <a:moveTo>
                  <a:pt x="1477451" y="2953814"/>
                </a:moveTo>
                <a:cubicBezTo>
                  <a:pt x="1470899" y="2952559"/>
                  <a:pt x="1464348" y="2951303"/>
                  <a:pt x="1457796" y="2950072"/>
                </a:cubicBezTo>
                <a:cubicBezTo>
                  <a:pt x="1450039" y="2952660"/>
                  <a:pt x="1442294" y="2955273"/>
                  <a:pt x="1434561" y="2957912"/>
                </a:cubicBezTo>
                <a:cubicBezTo>
                  <a:pt x="1441049" y="2958495"/>
                  <a:pt x="1447537" y="2959092"/>
                  <a:pt x="1454025" y="2959700"/>
                </a:cubicBezTo>
                <a:cubicBezTo>
                  <a:pt x="1461834" y="2957721"/>
                  <a:pt x="1469642" y="2955755"/>
                  <a:pt x="1477451" y="2953814"/>
                </a:cubicBezTo>
                <a:close/>
                <a:moveTo>
                  <a:pt x="5243049" y="3517524"/>
                </a:moveTo>
                <a:cubicBezTo>
                  <a:pt x="5255136" y="3508201"/>
                  <a:pt x="5267198" y="3498814"/>
                  <a:pt x="5279209" y="3489351"/>
                </a:cubicBezTo>
                <a:cubicBezTo>
                  <a:pt x="5264620" y="3488234"/>
                  <a:pt x="5250019" y="3486902"/>
                  <a:pt x="5235418" y="3485342"/>
                </a:cubicBezTo>
                <a:cubicBezTo>
                  <a:pt x="5223864" y="3496784"/>
                  <a:pt x="5212259" y="3508175"/>
                  <a:pt x="5200629" y="3519542"/>
                </a:cubicBezTo>
                <a:cubicBezTo>
                  <a:pt x="5214773" y="3519072"/>
                  <a:pt x="5228917" y="3518400"/>
                  <a:pt x="5243049" y="3517524"/>
                </a:cubicBezTo>
                <a:close/>
                <a:moveTo>
                  <a:pt x="5248724" y="3534180"/>
                </a:moveTo>
                <a:cubicBezTo>
                  <a:pt x="5242782" y="3538785"/>
                  <a:pt x="5236814" y="3543377"/>
                  <a:pt x="5230822" y="3547969"/>
                </a:cubicBezTo>
                <a:cubicBezTo>
                  <a:pt x="5238821" y="3546244"/>
                  <a:pt x="5246820" y="3544456"/>
                  <a:pt x="5254793" y="3542629"/>
                </a:cubicBezTo>
                <a:lnTo>
                  <a:pt x="5257891" y="3540815"/>
                </a:lnTo>
                <a:lnTo>
                  <a:pt x="5261484" y="3538696"/>
                </a:lnTo>
                <a:cubicBezTo>
                  <a:pt x="5263186" y="3537707"/>
                  <a:pt x="5264874" y="3536705"/>
                  <a:pt x="5266563" y="3535703"/>
                </a:cubicBezTo>
                <a:cubicBezTo>
                  <a:pt x="5268366" y="3534637"/>
                  <a:pt x="5270156" y="3533572"/>
                  <a:pt x="5271959" y="3532506"/>
                </a:cubicBezTo>
                <a:cubicBezTo>
                  <a:pt x="5264227" y="3533115"/>
                  <a:pt x="5256482" y="3533673"/>
                  <a:pt x="5248724" y="3534180"/>
                </a:cubicBezTo>
                <a:close/>
                <a:moveTo>
                  <a:pt x="5187222" y="3580951"/>
                </a:moveTo>
                <a:lnTo>
                  <a:pt x="5186079" y="3581801"/>
                </a:lnTo>
                <a:lnTo>
                  <a:pt x="5187831" y="3580837"/>
                </a:lnTo>
                <a:close/>
                <a:moveTo>
                  <a:pt x="5287728" y="3503710"/>
                </a:moveTo>
                <a:cubicBezTo>
                  <a:pt x="5282802" y="3507592"/>
                  <a:pt x="5277851" y="3511486"/>
                  <a:pt x="5272899" y="3515368"/>
                </a:cubicBezTo>
                <a:cubicBezTo>
                  <a:pt x="5279729" y="3514797"/>
                  <a:pt x="5286548" y="3514189"/>
                  <a:pt x="5293378" y="3513516"/>
                </a:cubicBezTo>
                <a:cubicBezTo>
                  <a:pt x="5297454" y="3513123"/>
                  <a:pt x="5301530" y="3512704"/>
                  <a:pt x="5305593" y="3512273"/>
                </a:cubicBezTo>
                <a:cubicBezTo>
                  <a:pt x="5316220" y="3505816"/>
                  <a:pt x="5326809" y="3499296"/>
                  <a:pt x="5337372" y="3492738"/>
                </a:cubicBezTo>
                <a:cubicBezTo>
                  <a:pt x="5326161" y="3492294"/>
                  <a:pt x="5314937" y="3491735"/>
                  <a:pt x="5303714" y="3491050"/>
                </a:cubicBezTo>
                <a:cubicBezTo>
                  <a:pt x="5298394" y="3495274"/>
                  <a:pt x="5293061" y="3499499"/>
                  <a:pt x="5287728" y="3503710"/>
                </a:cubicBezTo>
                <a:close/>
                <a:moveTo>
                  <a:pt x="1389107" y="2973692"/>
                </a:moveTo>
                <a:cubicBezTo>
                  <a:pt x="1385057" y="2975126"/>
                  <a:pt x="1381007" y="2976559"/>
                  <a:pt x="1376956" y="2978018"/>
                </a:cubicBezTo>
                <a:cubicBezTo>
                  <a:pt x="1378404" y="2977993"/>
                  <a:pt x="1379864" y="2977967"/>
                  <a:pt x="1381311" y="2977955"/>
                </a:cubicBezTo>
                <a:cubicBezTo>
                  <a:pt x="1382606" y="2977929"/>
                  <a:pt x="1383901" y="2977917"/>
                  <a:pt x="1385209" y="2977904"/>
                </a:cubicBezTo>
                <a:cubicBezTo>
                  <a:pt x="1389488" y="2976724"/>
                  <a:pt x="1393767" y="2975557"/>
                  <a:pt x="1398058" y="2974403"/>
                </a:cubicBezTo>
                <a:lnTo>
                  <a:pt x="1394897" y="2974149"/>
                </a:lnTo>
                <a:cubicBezTo>
                  <a:pt x="1392967" y="2973997"/>
                  <a:pt x="1391037" y="2973845"/>
                  <a:pt x="1389107" y="2973692"/>
                </a:cubicBezTo>
                <a:close/>
                <a:moveTo>
                  <a:pt x="5363934" y="3505169"/>
                </a:moveTo>
                <a:cubicBezTo>
                  <a:pt x="5369902" y="3504345"/>
                  <a:pt x="5375856" y="3503482"/>
                  <a:pt x="5381811" y="3502594"/>
                </a:cubicBezTo>
                <a:cubicBezTo>
                  <a:pt x="5388058" y="3499740"/>
                  <a:pt x="5394279" y="3496860"/>
                  <a:pt x="5400500" y="3493955"/>
                </a:cubicBezTo>
                <a:cubicBezTo>
                  <a:pt x="5394368" y="3493955"/>
                  <a:pt x="5388223" y="3493930"/>
                  <a:pt x="5382090" y="3493854"/>
                </a:cubicBezTo>
                <a:cubicBezTo>
                  <a:pt x="5376046" y="3497647"/>
                  <a:pt x="5369990" y="3501414"/>
                  <a:pt x="5363934" y="3505169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127654" y="4219472"/>
            <a:ext cx="5298545" cy="1081088"/>
          </a:xfrm>
        </p:spPr>
        <p:txBody>
          <a:bodyPr wrap="square" anchor="b">
            <a:normAutofit/>
          </a:bodyPr>
          <a:lstStyle>
            <a:lvl1pPr>
              <a:defRPr sz="45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框 10"/>
          <p:cNvSpPr txBox="1"/>
          <p:nvPr userDrawn="1">
            <p:custDataLst>
              <p:tags r:id="rId7"/>
            </p:custDataLst>
          </p:nvPr>
        </p:nvSpPr>
        <p:spPr>
          <a:xfrm>
            <a:off x="1130334" y="5498053"/>
            <a:ext cx="1368028" cy="238423"/>
          </a:xfrm>
          <a:custGeom>
            <a:avLst/>
            <a:gdLst/>
            <a:ahLst/>
            <a:cxnLst/>
            <a:rect l="l" t="t" r="r" b="b"/>
            <a:pathLst>
              <a:path w="1368028" h="238423">
                <a:moveTo>
                  <a:pt x="297954" y="102691"/>
                </a:moveTo>
                <a:cubicBezTo>
                  <a:pt x="285353" y="102691"/>
                  <a:pt x="275555" y="107007"/>
                  <a:pt x="268560" y="115639"/>
                </a:cubicBezTo>
                <a:cubicBezTo>
                  <a:pt x="261565" y="124271"/>
                  <a:pt x="258068" y="136475"/>
                  <a:pt x="258068" y="152251"/>
                </a:cubicBezTo>
                <a:cubicBezTo>
                  <a:pt x="258068" y="185093"/>
                  <a:pt x="271463" y="201513"/>
                  <a:pt x="298252" y="201513"/>
                </a:cubicBezTo>
                <a:cubicBezTo>
                  <a:pt x="323949" y="201513"/>
                  <a:pt x="336798" y="184646"/>
                  <a:pt x="336798" y="150912"/>
                </a:cubicBezTo>
                <a:cubicBezTo>
                  <a:pt x="336798" y="118765"/>
                  <a:pt x="323850" y="102691"/>
                  <a:pt x="297954" y="102691"/>
                </a:cubicBezTo>
                <a:close/>
                <a:moveTo>
                  <a:pt x="814536" y="98673"/>
                </a:moveTo>
                <a:cubicBezTo>
                  <a:pt x="806301" y="98673"/>
                  <a:pt x="799009" y="102046"/>
                  <a:pt x="792659" y="108793"/>
                </a:cubicBezTo>
                <a:cubicBezTo>
                  <a:pt x="786309" y="115540"/>
                  <a:pt x="782340" y="124470"/>
                  <a:pt x="780752" y="135582"/>
                </a:cubicBezTo>
                <a:lnTo>
                  <a:pt x="844451" y="135582"/>
                </a:lnTo>
                <a:cubicBezTo>
                  <a:pt x="844451" y="110976"/>
                  <a:pt x="834479" y="98673"/>
                  <a:pt x="814536" y="98673"/>
                </a:cubicBezTo>
                <a:close/>
                <a:moveTo>
                  <a:pt x="1314748" y="65782"/>
                </a:moveTo>
                <a:cubicBezTo>
                  <a:pt x="1329829" y="65782"/>
                  <a:pt x="1344365" y="68014"/>
                  <a:pt x="1358354" y="72479"/>
                </a:cubicBezTo>
                <a:lnTo>
                  <a:pt x="1358354" y="110282"/>
                </a:lnTo>
                <a:cubicBezTo>
                  <a:pt x="1345555" y="102741"/>
                  <a:pt x="1331466" y="98971"/>
                  <a:pt x="1316087" y="98971"/>
                </a:cubicBezTo>
                <a:cubicBezTo>
                  <a:pt x="1308447" y="98971"/>
                  <a:pt x="1302296" y="100335"/>
                  <a:pt x="1297633" y="103063"/>
                </a:cubicBezTo>
                <a:cubicBezTo>
                  <a:pt x="1292969" y="105792"/>
                  <a:pt x="1290638" y="109389"/>
                  <a:pt x="1290638" y="113853"/>
                </a:cubicBezTo>
                <a:cubicBezTo>
                  <a:pt x="1290638" y="121394"/>
                  <a:pt x="1297583" y="127496"/>
                  <a:pt x="1311474" y="132159"/>
                </a:cubicBezTo>
                <a:cubicBezTo>
                  <a:pt x="1326356" y="137120"/>
                  <a:pt x="1337543" y="141635"/>
                  <a:pt x="1345034" y="145703"/>
                </a:cubicBezTo>
                <a:cubicBezTo>
                  <a:pt x="1352525" y="149771"/>
                  <a:pt x="1358230" y="155128"/>
                  <a:pt x="1362150" y="161776"/>
                </a:cubicBezTo>
                <a:cubicBezTo>
                  <a:pt x="1366069" y="168424"/>
                  <a:pt x="1368028" y="176113"/>
                  <a:pt x="1368028" y="184844"/>
                </a:cubicBezTo>
                <a:cubicBezTo>
                  <a:pt x="1368028" y="201811"/>
                  <a:pt x="1361232" y="214982"/>
                  <a:pt x="1347639" y="224358"/>
                </a:cubicBezTo>
                <a:cubicBezTo>
                  <a:pt x="1334046" y="233735"/>
                  <a:pt x="1315889" y="238423"/>
                  <a:pt x="1293168" y="238423"/>
                </a:cubicBezTo>
                <a:cubicBezTo>
                  <a:pt x="1275308" y="238423"/>
                  <a:pt x="1258788" y="235595"/>
                  <a:pt x="1243608" y="229939"/>
                </a:cubicBezTo>
                <a:lnTo>
                  <a:pt x="1243608" y="190202"/>
                </a:lnTo>
                <a:cubicBezTo>
                  <a:pt x="1260078" y="200223"/>
                  <a:pt x="1276201" y="205234"/>
                  <a:pt x="1291977" y="205234"/>
                </a:cubicBezTo>
                <a:cubicBezTo>
                  <a:pt x="1311821" y="205234"/>
                  <a:pt x="1321743" y="199926"/>
                  <a:pt x="1321743" y="189309"/>
                </a:cubicBezTo>
                <a:cubicBezTo>
                  <a:pt x="1321743" y="181769"/>
                  <a:pt x="1313557" y="175468"/>
                  <a:pt x="1297186" y="170408"/>
                </a:cubicBezTo>
                <a:cubicBezTo>
                  <a:pt x="1276747" y="164058"/>
                  <a:pt x="1262707" y="156989"/>
                  <a:pt x="1255068" y="149200"/>
                </a:cubicBezTo>
                <a:cubicBezTo>
                  <a:pt x="1247428" y="141411"/>
                  <a:pt x="1243608" y="130869"/>
                  <a:pt x="1243608" y="117574"/>
                </a:cubicBezTo>
                <a:cubicBezTo>
                  <a:pt x="1243608" y="101401"/>
                  <a:pt x="1250156" y="88726"/>
                  <a:pt x="1263253" y="79549"/>
                </a:cubicBezTo>
                <a:cubicBezTo>
                  <a:pt x="1276350" y="70371"/>
                  <a:pt x="1293515" y="65782"/>
                  <a:pt x="1314748" y="65782"/>
                </a:cubicBezTo>
                <a:close/>
                <a:moveTo>
                  <a:pt x="1025724" y="65782"/>
                </a:moveTo>
                <a:cubicBezTo>
                  <a:pt x="1062236" y="65782"/>
                  <a:pt x="1080492" y="88404"/>
                  <a:pt x="1080492" y="133648"/>
                </a:cubicBezTo>
                <a:lnTo>
                  <a:pt x="1080492" y="234404"/>
                </a:lnTo>
                <a:lnTo>
                  <a:pt x="1032718" y="234404"/>
                </a:lnTo>
                <a:lnTo>
                  <a:pt x="1032718" y="142577"/>
                </a:lnTo>
                <a:cubicBezTo>
                  <a:pt x="1032718" y="115987"/>
                  <a:pt x="1023144" y="102691"/>
                  <a:pt x="1003995" y="102691"/>
                </a:cubicBezTo>
                <a:cubicBezTo>
                  <a:pt x="994866" y="102691"/>
                  <a:pt x="987276" y="106238"/>
                  <a:pt x="981224" y="113333"/>
                </a:cubicBezTo>
                <a:cubicBezTo>
                  <a:pt x="975172" y="120427"/>
                  <a:pt x="972145" y="129480"/>
                  <a:pt x="972145" y="140494"/>
                </a:cubicBezTo>
                <a:lnTo>
                  <a:pt x="972145" y="234404"/>
                </a:lnTo>
                <a:lnTo>
                  <a:pt x="924074" y="234404"/>
                </a:lnTo>
                <a:lnTo>
                  <a:pt x="924074" y="69800"/>
                </a:lnTo>
                <a:lnTo>
                  <a:pt x="972145" y="69800"/>
                </a:lnTo>
                <a:lnTo>
                  <a:pt x="972145" y="95994"/>
                </a:lnTo>
                <a:lnTo>
                  <a:pt x="972741" y="95994"/>
                </a:lnTo>
                <a:cubicBezTo>
                  <a:pt x="984746" y="75853"/>
                  <a:pt x="1002407" y="65782"/>
                  <a:pt x="1025724" y="65782"/>
                </a:cubicBezTo>
                <a:close/>
                <a:moveTo>
                  <a:pt x="814834" y="65782"/>
                </a:moveTo>
                <a:cubicBezTo>
                  <a:pt x="838150" y="65782"/>
                  <a:pt x="856382" y="72851"/>
                  <a:pt x="869528" y="86990"/>
                </a:cubicBezTo>
                <a:cubicBezTo>
                  <a:pt x="882675" y="101129"/>
                  <a:pt x="889248" y="120551"/>
                  <a:pt x="889248" y="145256"/>
                </a:cubicBezTo>
                <a:lnTo>
                  <a:pt x="889248" y="165646"/>
                </a:lnTo>
                <a:lnTo>
                  <a:pt x="780901" y="165646"/>
                </a:lnTo>
                <a:cubicBezTo>
                  <a:pt x="782588" y="191145"/>
                  <a:pt x="797967" y="203894"/>
                  <a:pt x="827038" y="203894"/>
                </a:cubicBezTo>
                <a:cubicBezTo>
                  <a:pt x="845195" y="203894"/>
                  <a:pt x="861219" y="199430"/>
                  <a:pt x="875109" y="190500"/>
                </a:cubicBezTo>
                <a:lnTo>
                  <a:pt x="875109" y="225772"/>
                </a:lnTo>
                <a:cubicBezTo>
                  <a:pt x="860127" y="234206"/>
                  <a:pt x="840482" y="238423"/>
                  <a:pt x="816173" y="238423"/>
                </a:cubicBezTo>
                <a:cubicBezTo>
                  <a:pt x="789980" y="238423"/>
                  <a:pt x="769615" y="231031"/>
                  <a:pt x="755079" y="216247"/>
                </a:cubicBezTo>
                <a:cubicBezTo>
                  <a:pt x="740544" y="201464"/>
                  <a:pt x="733276" y="180876"/>
                  <a:pt x="733276" y="154484"/>
                </a:cubicBezTo>
                <a:cubicBezTo>
                  <a:pt x="733276" y="128191"/>
                  <a:pt x="741015" y="106834"/>
                  <a:pt x="756493" y="90413"/>
                </a:cubicBezTo>
                <a:cubicBezTo>
                  <a:pt x="771971" y="73992"/>
                  <a:pt x="791418" y="65782"/>
                  <a:pt x="814834" y="65782"/>
                </a:cubicBezTo>
                <a:close/>
                <a:moveTo>
                  <a:pt x="520898" y="65782"/>
                </a:moveTo>
                <a:cubicBezTo>
                  <a:pt x="557411" y="65782"/>
                  <a:pt x="575667" y="88404"/>
                  <a:pt x="575667" y="133648"/>
                </a:cubicBezTo>
                <a:lnTo>
                  <a:pt x="575667" y="234404"/>
                </a:lnTo>
                <a:lnTo>
                  <a:pt x="527893" y="234404"/>
                </a:lnTo>
                <a:lnTo>
                  <a:pt x="527893" y="142577"/>
                </a:lnTo>
                <a:cubicBezTo>
                  <a:pt x="527893" y="115987"/>
                  <a:pt x="518319" y="102691"/>
                  <a:pt x="499170" y="102691"/>
                </a:cubicBezTo>
                <a:cubicBezTo>
                  <a:pt x="490041" y="102691"/>
                  <a:pt x="482451" y="106238"/>
                  <a:pt x="476399" y="113333"/>
                </a:cubicBezTo>
                <a:cubicBezTo>
                  <a:pt x="470346" y="120427"/>
                  <a:pt x="467320" y="129480"/>
                  <a:pt x="467320" y="140494"/>
                </a:cubicBezTo>
                <a:lnTo>
                  <a:pt x="467320" y="234404"/>
                </a:lnTo>
                <a:lnTo>
                  <a:pt x="419249" y="234404"/>
                </a:lnTo>
                <a:lnTo>
                  <a:pt x="419249" y="69800"/>
                </a:lnTo>
                <a:lnTo>
                  <a:pt x="467320" y="69800"/>
                </a:lnTo>
                <a:lnTo>
                  <a:pt x="467320" y="95994"/>
                </a:lnTo>
                <a:lnTo>
                  <a:pt x="467916" y="95994"/>
                </a:lnTo>
                <a:cubicBezTo>
                  <a:pt x="479921" y="75853"/>
                  <a:pt x="497582" y="65782"/>
                  <a:pt x="520898" y="65782"/>
                </a:cubicBezTo>
                <a:close/>
                <a:moveTo>
                  <a:pt x="299145" y="65782"/>
                </a:moveTo>
                <a:cubicBezTo>
                  <a:pt x="325636" y="65782"/>
                  <a:pt x="346670" y="73397"/>
                  <a:pt x="362248" y="88627"/>
                </a:cubicBezTo>
                <a:cubicBezTo>
                  <a:pt x="377825" y="103857"/>
                  <a:pt x="385614" y="124321"/>
                  <a:pt x="385614" y="150019"/>
                </a:cubicBezTo>
                <a:cubicBezTo>
                  <a:pt x="385614" y="177006"/>
                  <a:pt x="377627" y="198487"/>
                  <a:pt x="361652" y="214461"/>
                </a:cubicBezTo>
                <a:cubicBezTo>
                  <a:pt x="345678" y="230435"/>
                  <a:pt x="324048" y="238423"/>
                  <a:pt x="296763" y="238423"/>
                </a:cubicBezTo>
                <a:cubicBezTo>
                  <a:pt x="269974" y="238423"/>
                  <a:pt x="248717" y="230758"/>
                  <a:pt x="232990" y="215429"/>
                </a:cubicBezTo>
                <a:cubicBezTo>
                  <a:pt x="217264" y="200099"/>
                  <a:pt x="209401" y="179239"/>
                  <a:pt x="209401" y="152846"/>
                </a:cubicBezTo>
                <a:cubicBezTo>
                  <a:pt x="209401" y="125760"/>
                  <a:pt x="217512" y="104477"/>
                  <a:pt x="233735" y="88999"/>
                </a:cubicBezTo>
                <a:cubicBezTo>
                  <a:pt x="249957" y="73521"/>
                  <a:pt x="271760" y="65782"/>
                  <a:pt x="299145" y="65782"/>
                </a:cubicBezTo>
                <a:close/>
                <a:moveTo>
                  <a:pt x="1183481" y="19943"/>
                </a:moveTo>
                <a:lnTo>
                  <a:pt x="1183481" y="69800"/>
                </a:lnTo>
                <a:lnTo>
                  <a:pt x="1220986" y="69800"/>
                </a:lnTo>
                <a:lnTo>
                  <a:pt x="1220986" y="105668"/>
                </a:lnTo>
                <a:lnTo>
                  <a:pt x="1183481" y="105668"/>
                </a:lnTo>
                <a:lnTo>
                  <a:pt x="1183481" y="175022"/>
                </a:lnTo>
                <a:cubicBezTo>
                  <a:pt x="1183481" y="192584"/>
                  <a:pt x="1190427" y="201364"/>
                  <a:pt x="1204317" y="201364"/>
                </a:cubicBezTo>
                <a:cubicBezTo>
                  <a:pt x="1209675" y="201364"/>
                  <a:pt x="1215231" y="199777"/>
                  <a:pt x="1220986" y="196602"/>
                </a:cubicBezTo>
                <a:lnTo>
                  <a:pt x="1220986" y="232469"/>
                </a:lnTo>
                <a:cubicBezTo>
                  <a:pt x="1213743" y="236438"/>
                  <a:pt x="1202779" y="238423"/>
                  <a:pt x="1188095" y="238423"/>
                </a:cubicBezTo>
                <a:cubicBezTo>
                  <a:pt x="1153170" y="238423"/>
                  <a:pt x="1135708" y="220067"/>
                  <a:pt x="1135708" y="183356"/>
                </a:cubicBezTo>
                <a:lnTo>
                  <a:pt x="1135708" y="105668"/>
                </a:lnTo>
                <a:lnTo>
                  <a:pt x="1108621" y="105668"/>
                </a:lnTo>
                <a:lnTo>
                  <a:pt x="1108621" y="69800"/>
                </a:lnTo>
                <a:lnTo>
                  <a:pt x="1135708" y="69800"/>
                </a:lnTo>
                <a:lnTo>
                  <a:pt x="1135708" y="33635"/>
                </a:lnTo>
                <a:close/>
                <a:moveTo>
                  <a:pt x="678656" y="19943"/>
                </a:moveTo>
                <a:lnTo>
                  <a:pt x="678656" y="69800"/>
                </a:lnTo>
                <a:lnTo>
                  <a:pt x="716161" y="69800"/>
                </a:lnTo>
                <a:lnTo>
                  <a:pt x="716161" y="105668"/>
                </a:lnTo>
                <a:lnTo>
                  <a:pt x="678656" y="105668"/>
                </a:lnTo>
                <a:lnTo>
                  <a:pt x="678656" y="175022"/>
                </a:lnTo>
                <a:cubicBezTo>
                  <a:pt x="678656" y="192584"/>
                  <a:pt x="685602" y="201364"/>
                  <a:pt x="699492" y="201364"/>
                </a:cubicBezTo>
                <a:cubicBezTo>
                  <a:pt x="704850" y="201364"/>
                  <a:pt x="710406" y="199777"/>
                  <a:pt x="716161" y="196602"/>
                </a:cubicBezTo>
                <a:lnTo>
                  <a:pt x="716161" y="232469"/>
                </a:lnTo>
                <a:cubicBezTo>
                  <a:pt x="708918" y="236438"/>
                  <a:pt x="697954" y="238423"/>
                  <a:pt x="683270" y="238423"/>
                </a:cubicBezTo>
                <a:cubicBezTo>
                  <a:pt x="648345" y="238423"/>
                  <a:pt x="630882" y="220067"/>
                  <a:pt x="630882" y="183356"/>
                </a:cubicBezTo>
                <a:lnTo>
                  <a:pt x="630882" y="105668"/>
                </a:lnTo>
                <a:lnTo>
                  <a:pt x="603796" y="105668"/>
                </a:lnTo>
                <a:lnTo>
                  <a:pt x="603796" y="69800"/>
                </a:lnTo>
                <a:lnTo>
                  <a:pt x="630882" y="69800"/>
                </a:lnTo>
                <a:lnTo>
                  <a:pt x="630882" y="33635"/>
                </a:lnTo>
                <a:close/>
                <a:moveTo>
                  <a:pt x="122337" y="0"/>
                </a:moveTo>
                <a:cubicBezTo>
                  <a:pt x="144859" y="0"/>
                  <a:pt x="163711" y="2927"/>
                  <a:pt x="178891" y="8781"/>
                </a:cubicBezTo>
                <a:lnTo>
                  <a:pt x="178891" y="56257"/>
                </a:lnTo>
                <a:cubicBezTo>
                  <a:pt x="163314" y="47129"/>
                  <a:pt x="145653" y="42565"/>
                  <a:pt x="125909" y="42565"/>
                </a:cubicBezTo>
                <a:cubicBezTo>
                  <a:pt x="103386" y="42565"/>
                  <a:pt x="85378" y="49758"/>
                  <a:pt x="71884" y="64145"/>
                </a:cubicBezTo>
                <a:cubicBezTo>
                  <a:pt x="58390" y="78532"/>
                  <a:pt x="51643" y="97334"/>
                  <a:pt x="51643" y="120551"/>
                </a:cubicBezTo>
                <a:cubicBezTo>
                  <a:pt x="51643" y="143173"/>
                  <a:pt x="58043" y="161379"/>
                  <a:pt x="70842" y="175171"/>
                </a:cubicBezTo>
                <a:cubicBezTo>
                  <a:pt x="83641" y="188962"/>
                  <a:pt x="100955" y="195858"/>
                  <a:pt x="122783" y="195858"/>
                </a:cubicBezTo>
                <a:cubicBezTo>
                  <a:pt x="143321" y="195858"/>
                  <a:pt x="162024" y="190897"/>
                  <a:pt x="178891" y="180975"/>
                </a:cubicBezTo>
                <a:lnTo>
                  <a:pt x="178891" y="226070"/>
                </a:lnTo>
                <a:cubicBezTo>
                  <a:pt x="162123" y="234305"/>
                  <a:pt x="140246" y="238423"/>
                  <a:pt x="113258" y="238423"/>
                </a:cubicBezTo>
                <a:cubicBezTo>
                  <a:pt x="78532" y="238423"/>
                  <a:pt x="50974" y="228029"/>
                  <a:pt x="30584" y="207243"/>
                </a:cubicBezTo>
                <a:cubicBezTo>
                  <a:pt x="10195" y="186457"/>
                  <a:pt x="0" y="158750"/>
                  <a:pt x="0" y="124123"/>
                </a:cubicBezTo>
                <a:cubicBezTo>
                  <a:pt x="0" y="87709"/>
                  <a:pt x="11385" y="57919"/>
                  <a:pt x="34156" y="34751"/>
                </a:cubicBezTo>
                <a:cubicBezTo>
                  <a:pt x="56927" y="11584"/>
                  <a:pt x="86320" y="0"/>
                  <a:pt x="1223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lvl1pPr indent="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1"/>
                </a:solidFill>
                <a:latin typeface="+mn-ea"/>
                <a:cs typeface="+mn-ea"/>
                <a:sym typeface="+mn-ea"/>
              </a:defRPr>
            </a:lvl1pPr>
            <a:lvl2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2pPr>
            <a:lvl3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3pPr>
            <a:lvl4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4pPr>
            <a:lvl5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tersect_#color-2113&amp;632"/>
          <p:cNvSpPr/>
          <p:nvPr userDrawn="1">
            <p:custDataLst>
              <p:tags r:id="rId2"/>
            </p:custDataLst>
          </p:nvPr>
        </p:nvSpPr>
        <p:spPr>
          <a:xfrm>
            <a:off x="3602736" y="0"/>
            <a:ext cx="8247888" cy="6858000"/>
          </a:xfrm>
          <a:custGeom>
            <a:avLst/>
            <a:gdLst/>
            <a:ahLst/>
            <a:cxnLst/>
            <a:rect l="l" t="t" r="r" b="b"/>
            <a:pathLst>
              <a:path w="8247888" h="6858000">
                <a:moveTo>
                  <a:pt x="2788920" y="-18288"/>
                </a:moveTo>
                <a:cubicBezTo>
                  <a:pt x="2816352" y="54864"/>
                  <a:pt x="2843784" y="118872"/>
                  <a:pt x="2862072" y="173736"/>
                </a:cubicBezTo>
                <a:cubicBezTo>
                  <a:pt x="3008376" y="466344"/>
                  <a:pt x="3227832" y="722376"/>
                  <a:pt x="3520440" y="923544"/>
                </a:cubicBezTo>
                <a:cubicBezTo>
                  <a:pt x="3813048" y="1124712"/>
                  <a:pt x="4178808" y="1280160"/>
                  <a:pt x="4562856" y="1417320"/>
                </a:cubicBezTo>
                <a:cubicBezTo>
                  <a:pt x="4645152" y="1444752"/>
                  <a:pt x="4727448" y="1472184"/>
                  <a:pt x="4809744" y="1508760"/>
                </a:cubicBezTo>
                <a:cubicBezTo>
                  <a:pt x="5468112" y="1746504"/>
                  <a:pt x="6144768" y="1984248"/>
                  <a:pt x="6492240" y="2459736"/>
                </a:cubicBezTo>
                <a:cubicBezTo>
                  <a:pt x="6492240" y="2459736"/>
                  <a:pt x="6492240" y="2459736"/>
                  <a:pt x="6492240" y="2459736"/>
                </a:cubicBezTo>
                <a:cubicBezTo>
                  <a:pt x="6492240" y="2459736"/>
                  <a:pt x="6501384" y="2468880"/>
                  <a:pt x="6501384" y="2468880"/>
                </a:cubicBezTo>
                <a:cubicBezTo>
                  <a:pt x="6501384" y="2468880"/>
                  <a:pt x="6501384" y="2478024"/>
                  <a:pt x="6501384" y="2478024"/>
                </a:cubicBezTo>
                <a:cubicBezTo>
                  <a:pt x="6263640" y="1865376"/>
                  <a:pt x="5522976" y="1563624"/>
                  <a:pt x="4809744" y="1280160"/>
                </a:cubicBezTo>
                <a:lnTo>
                  <a:pt x="4809744" y="1280160"/>
                </a:lnTo>
                <a:cubicBezTo>
                  <a:pt x="4754880" y="1261872"/>
                  <a:pt x="4709160" y="1243584"/>
                  <a:pt x="4663440" y="1225296"/>
                </a:cubicBezTo>
                <a:cubicBezTo>
                  <a:pt x="4270248" y="1069848"/>
                  <a:pt x="3877056" y="896112"/>
                  <a:pt x="3584448" y="658368"/>
                </a:cubicBezTo>
                <a:cubicBezTo>
                  <a:pt x="3355848" y="475488"/>
                  <a:pt x="3182112" y="256032"/>
                  <a:pt x="3063240" y="0"/>
                </a:cubicBezTo>
                <a:lnTo>
                  <a:pt x="3099816" y="-18288"/>
                </a:lnTo>
                <a:cubicBezTo>
                  <a:pt x="3172968" y="137160"/>
                  <a:pt x="3255264" y="265176"/>
                  <a:pt x="3346704" y="384048"/>
                </a:cubicBezTo>
                <a:cubicBezTo>
                  <a:pt x="3703320" y="795528"/>
                  <a:pt x="4279392" y="1033272"/>
                  <a:pt x="4864608" y="1271016"/>
                </a:cubicBezTo>
                <a:lnTo>
                  <a:pt x="4864608" y="1271016"/>
                </a:lnTo>
                <a:lnTo>
                  <a:pt x="4864608" y="1271016"/>
                </a:lnTo>
                <a:cubicBezTo>
                  <a:pt x="5065776" y="1353312"/>
                  <a:pt x="5266944" y="1426464"/>
                  <a:pt x="5458968" y="1517904"/>
                </a:cubicBezTo>
                <a:cubicBezTo>
                  <a:pt x="5989320" y="1764792"/>
                  <a:pt x="6501384" y="2103120"/>
                  <a:pt x="6601968" y="2633472"/>
                </a:cubicBezTo>
                <a:cubicBezTo>
                  <a:pt x="6611112" y="2660904"/>
                  <a:pt x="6620256" y="2688336"/>
                  <a:pt x="6638544" y="2715768"/>
                </a:cubicBezTo>
                <a:cubicBezTo>
                  <a:pt x="6665976" y="2752344"/>
                  <a:pt x="6693408" y="2788920"/>
                  <a:pt x="6711696" y="2834640"/>
                </a:cubicBezTo>
                <a:cubicBezTo>
                  <a:pt x="6748272" y="2862072"/>
                  <a:pt x="6775704" y="2898648"/>
                  <a:pt x="6803136" y="2935224"/>
                </a:cubicBezTo>
                <a:cubicBezTo>
                  <a:pt x="6848856" y="2962656"/>
                  <a:pt x="6894576" y="2999232"/>
                  <a:pt x="6940296" y="3035808"/>
                </a:cubicBezTo>
                <a:cubicBezTo>
                  <a:pt x="6976872" y="3054096"/>
                  <a:pt x="7013448" y="3072384"/>
                  <a:pt x="7050024" y="3090672"/>
                </a:cubicBezTo>
                <a:cubicBezTo>
                  <a:pt x="7104888" y="3108960"/>
                  <a:pt x="7168896" y="3127248"/>
                  <a:pt x="7223760" y="3145536"/>
                </a:cubicBezTo>
                <a:cubicBezTo>
                  <a:pt x="7315200" y="3163824"/>
                  <a:pt x="7406640" y="3182112"/>
                  <a:pt x="7498080" y="3200400"/>
                </a:cubicBezTo>
                <a:cubicBezTo>
                  <a:pt x="7808976" y="3282696"/>
                  <a:pt x="8119872" y="3392424"/>
                  <a:pt x="8220456" y="3621024"/>
                </a:cubicBezTo>
                <a:cubicBezTo>
                  <a:pt x="8385048" y="3995928"/>
                  <a:pt x="7781544" y="4617720"/>
                  <a:pt x="7269480" y="5138928"/>
                </a:cubicBezTo>
                <a:cubicBezTo>
                  <a:pt x="7178040" y="5230368"/>
                  <a:pt x="7086600" y="5321808"/>
                  <a:pt x="7013448" y="5413248"/>
                </a:cubicBezTo>
                <a:cubicBezTo>
                  <a:pt x="6556248" y="5888736"/>
                  <a:pt x="6208776" y="6382512"/>
                  <a:pt x="5961888" y="6858000"/>
                </a:cubicBezTo>
                <a:lnTo>
                  <a:pt x="5888736" y="6858000"/>
                </a:lnTo>
                <a:cubicBezTo>
                  <a:pt x="5952744" y="6684264"/>
                  <a:pt x="6016752" y="6510528"/>
                  <a:pt x="6099048" y="6336792"/>
                </a:cubicBezTo>
                <a:cubicBezTo>
                  <a:pt x="6291072" y="5934456"/>
                  <a:pt x="6574536" y="5522976"/>
                  <a:pt x="6894576" y="5102352"/>
                </a:cubicBezTo>
                <a:lnTo>
                  <a:pt x="6922008" y="5074920"/>
                </a:lnTo>
                <a:cubicBezTo>
                  <a:pt x="7223760" y="4663440"/>
                  <a:pt x="7552944" y="4233672"/>
                  <a:pt x="7571232" y="3877056"/>
                </a:cubicBezTo>
                <a:cubicBezTo>
                  <a:pt x="7580376" y="3547872"/>
                  <a:pt x="7370064" y="3319272"/>
                  <a:pt x="7095744" y="3154680"/>
                </a:cubicBezTo>
                <a:cubicBezTo>
                  <a:pt x="7086600" y="3154680"/>
                  <a:pt x="7068312" y="3154680"/>
                  <a:pt x="7059168" y="3145536"/>
                </a:cubicBezTo>
                <a:cubicBezTo>
                  <a:pt x="7242048" y="3346704"/>
                  <a:pt x="7333488" y="3602736"/>
                  <a:pt x="7296912" y="3913632"/>
                </a:cubicBezTo>
                <a:cubicBezTo>
                  <a:pt x="7251192" y="4251960"/>
                  <a:pt x="7013448" y="4636008"/>
                  <a:pt x="6757416" y="5010912"/>
                </a:cubicBezTo>
                <a:cubicBezTo>
                  <a:pt x="6473952" y="5449824"/>
                  <a:pt x="6190488" y="5879592"/>
                  <a:pt x="6035040" y="6291072"/>
                </a:cubicBezTo>
                <a:cubicBezTo>
                  <a:pt x="5961888" y="6483096"/>
                  <a:pt x="5907024" y="6675120"/>
                  <a:pt x="5870448" y="6858000"/>
                </a:cubicBezTo>
                <a:lnTo>
                  <a:pt x="5843016" y="6858000"/>
                </a:lnTo>
                <a:cubicBezTo>
                  <a:pt x="5907024" y="6547104"/>
                  <a:pt x="6016752" y="6208776"/>
                  <a:pt x="6199632" y="5870448"/>
                </a:cubicBezTo>
                <a:cubicBezTo>
                  <a:pt x="6327648" y="5632704"/>
                  <a:pt x="6483096" y="5394960"/>
                  <a:pt x="6638544" y="5157216"/>
                </a:cubicBezTo>
                <a:lnTo>
                  <a:pt x="6638544" y="5157216"/>
                </a:lnTo>
                <a:lnTo>
                  <a:pt x="6638544" y="5157216"/>
                </a:lnTo>
                <a:lnTo>
                  <a:pt x="6638544" y="5157216"/>
                </a:lnTo>
                <a:cubicBezTo>
                  <a:pt x="6757416" y="4974336"/>
                  <a:pt x="6876288" y="4800600"/>
                  <a:pt x="6976872" y="4617720"/>
                </a:cubicBezTo>
                <a:cubicBezTo>
                  <a:pt x="7242048" y="4169664"/>
                  <a:pt x="7324344" y="3776472"/>
                  <a:pt x="7205472" y="3465576"/>
                </a:cubicBezTo>
                <a:cubicBezTo>
                  <a:pt x="7159752" y="3337560"/>
                  <a:pt x="7086600" y="3236976"/>
                  <a:pt x="6995160" y="3136392"/>
                </a:cubicBezTo>
                <a:cubicBezTo>
                  <a:pt x="6976872" y="3136392"/>
                  <a:pt x="6958584" y="3136392"/>
                  <a:pt x="6931152" y="3136392"/>
                </a:cubicBezTo>
                <a:cubicBezTo>
                  <a:pt x="6986016" y="3227832"/>
                  <a:pt x="7013448" y="3328416"/>
                  <a:pt x="7031736" y="3438144"/>
                </a:cubicBezTo>
                <a:cubicBezTo>
                  <a:pt x="7068312" y="3758184"/>
                  <a:pt x="6995160" y="4105656"/>
                  <a:pt x="6784848" y="4517136"/>
                </a:cubicBezTo>
                <a:cubicBezTo>
                  <a:pt x="6693408" y="4700016"/>
                  <a:pt x="6583680" y="4892040"/>
                  <a:pt x="6473952" y="5084064"/>
                </a:cubicBezTo>
                <a:lnTo>
                  <a:pt x="6473952" y="5084064"/>
                </a:lnTo>
                <a:cubicBezTo>
                  <a:pt x="6345936" y="5303520"/>
                  <a:pt x="6217920" y="5522976"/>
                  <a:pt x="6108192" y="5742432"/>
                </a:cubicBezTo>
                <a:cubicBezTo>
                  <a:pt x="5925312" y="6135624"/>
                  <a:pt x="5824728" y="6510528"/>
                  <a:pt x="5788152" y="6858000"/>
                </a:cubicBezTo>
                <a:lnTo>
                  <a:pt x="5760720" y="6858000"/>
                </a:lnTo>
                <a:cubicBezTo>
                  <a:pt x="5769864" y="6729984"/>
                  <a:pt x="5797296" y="6601968"/>
                  <a:pt x="5824728" y="6464808"/>
                </a:cubicBezTo>
                <a:cubicBezTo>
                  <a:pt x="5907024" y="6099048"/>
                  <a:pt x="6080760" y="5715000"/>
                  <a:pt x="6318504" y="5285232"/>
                </a:cubicBezTo>
                <a:cubicBezTo>
                  <a:pt x="6364224" y="5202936"/>
                  <a:pt x="6409944" y="5120640"/>
                  <a:pt x="6455664" y="5047488"/>
                </a:cubicBezTo>
                <a:lnTo>
                  <a:pt x="6464808" y="5038344"/>
                </a:lnTo>
                <a:lnTo>
                  <a:pt x="6464808" y="5038344"/>
                </a:lnTo>
                <a:cubicBezTo>
                  <a:pt x="6665976" y="4690872"/>
                  <a:pt x="6858000" y="4352544"/>
                  <a:pt x="6949440" y="4023360"/>
                </a:cubicBezTo>
                <a:cubicBezTo>
                  <a:pt x="7040880" y="3685032"/>
                  <a:pt x="7022592" y="3374136"/>
                  <a:pt x="6885432" y="3127248"/>
                </a:cubicBezTo>
                <a:cubicBezTo>
                  <a:pt x="6867144" y="3127248"/>
                  <a:pt x="6839712" y="3118104"/>
                  <a:pt x="6821424" y="3118104"/>
                </a:cubicBezTo>
                <a:cubicBezTo>
                  <a:pt x="6867144" y="3374136"/>
                  <a:pt x="6821424" y="3666744"/>
                  <a:pt x="6720840" y="3968496"/>
                </a:cubicBezTo>
                <a:cubicBezTo>
                  <a:pt x="6620256" y="4288536"/>
                  <a:pt x="6446520" y="4617720"/>
                  <a:pt x="6272784" y="4956048"/>
                </a:cubicBezTo>
                <a:cubicBezTo>
                  <a:pt x="6227064" y="5038344"/>
                  <a:pt x="6181344" y="5120640"/>
                  <a:pt x="6144768" y="5202936"/>
                </a:cubicBezTo>
                <a:cubicBezTo>
                  <a:pt x="5925312" y="5623560"/>
                  <a:pt x="5769864" y="6044184"/>
                  <a:pt x="5715000" y="6419088"/>
                </a:cubicBezTo>
                <a:cubicBezTo>
                  <a:pt x="5696712" y="6565392"/>
                  <a:pt x="5687568" y="6711696"/>
                  <a:pt x="5687568" y="6858000"/>
                </a:cubicBezTo>
                <a:lnTo>
                  <a:pt x="5650992" y="6858000"/>
                </a:lnTo>
                <a:cubicBezTo>
                  <a:pt x="5641848" y="6574536"/>
                  <a:pt x="5687568" y="6263640"/>
                  <a:pt x="5797296" y="5943600"/>
                </a:cubicBezTo>
                <a:cubicBezTo>
                  <a:pt x="5907024" y="5596128"/>
                  <a:pt x="6099048" y="5239512"/>
                  <a:pt x="6281928" y="4882896"/>
                </a:cubicBezTo>
                <a:cubicBezTo>
                  <a:pt x="6318504" y="4818888"/>
                  <a:pt x="6345936" y="4754880"/>
                  <a:pt x="6382512" y="4690872"/>
                </a:cubicBezTo>
                <a:cubicBezTo>
                  <a:pt x="6611112" y="4251960"/>
                  <a:pt x="6775704" y="3822192"/>
                  <a:pt x="6793992" y="3438144"/>
                </a:cubicBezTo>
                <a:cubicBezTo>
                  <a:pt x="6803136" y="3319272"/>
                  <a:pt x="6793992" y="3218688"/>
                  <a:pt x="6775704" y="3118104"/>
                </a:cubicBezTo>
                <a:cubicBezTo>
                  <a:pt x="6757416" y="3108960"/>
                  <a:pt x="6739128" y="3108960"/>
                  <a:pt x="6720840" y="3108960"/>
                </a:cubicBezTo>
                <a:cubicBezTo>
                  <a:pt x="6720840" y="3108960"/>
                  <a:pt x="6711696" y="3108960"/>
                  <a:pt x="6711696" y="3108960"/>
                </a:cubicBezTo>
                <a:cubicBezTo>
                  <a:pt x="6711696" y="3108960"/>
                  <a:pt x="6702552" y="3108960"/>
                  <a:pt x="6702552" y="3108960"/>
                </a:cubicBezTo>
                <a:cubicBezTo>
                  <a:pt x="6693408" y="3191256"/>
                  <a:pt x="6684264" y="3282696"/>
                  <a:pt x="6665976" y="3374136"/>
                </a:cubicBezTo>
                <a:cubicBezTo>
                  <a:pt x="6574536" y="3767328"/>
                  <a:pt x="6373368" y="4187952"/>
                  <a:pt x="6153912" y="4626864"/>
                </a:cubicBezTo>
                <a:cubicBezTo>
                  <a:pt x="5934456" y="5065776"/>
                  <a:pt x="5724144" y="5486400"/>
                  <a:pt x="5623560" y="5897880"/>
                </a:cubicBezTo>
                <a:cubicBezTo>
                  <a:pt x="5532120" y="6245352"/>
                  <a:pt x="5513832" y="6565392"/>
                  <a:pt x="5559552" y="6858000"/>
                </a:cubicBezTo>
                <a:lnTo>
                  <a:pt x="5522976" y="6858000"/>
                </a:lnTo>
                <a:cubicBezTo>
                  <a:pt x="5504688" y="6757416"/>
                  <a:pt x="5504688" y="6647688"/>
                  <a:pt x="5504688" y="6537960"/>
                </a:cubicBezTo>
                <a:cubicBezTo>
                  <a:pt x="5504688" y="6190488"/>
                  <a:pt x="5586984" y="5797296"/>
                  <a:pt x="5751576" y="5394960"/>
                </a:cubicBezTo>
                <a:cubicBezTo>
                  <a:pt x="5852160" y="5166360"/>
                  <a:pt x="5971032" y="4928616"/>
                  <a:pt x="6089904" y="4690872"/>
                </a:cubicBezTo>
                <a:lnTo>
                  <a:pt x="6089904" y="4690872"/>
                </a:lnTo>
                <a:lnTo>
                  <a:pt x="6089904" y="4690872"/>
                </a:lnTo>
                <a:cubicBezTo>
                  <a:pt x="6199632" y="4480560"/>
                  <a:pt x="6300216" y="4270248"/>
                  <a:pt x="6391656" y="4069080"/>
                </a:cubicBezTo>
                <a:cubicBezTo>
                  <a:pt x="6537960" y="3730752"/>
                  <a:pt x="6656832" y="3392424"/>
                  <a:pt x="6665976" y="3099816"/>
                </a:cubicBezTo>
                <a:cubicBezTo>
                  <a:pt x="6638544" y="3099816"/>
                  <a:pt x="6611112" y="3099816"/>
                  <a:pt x="6583680" y="3090672"/>
                </a:cubicBezTo>
                <a:cubicBezTo>
                  <a:pt x="6492240" y="3511296"/>
                  <a:pt x="6236208" y="3968496"/>
                  <a:pt x="5989320" y="4416552"/>
                </a:cubicBezTo>
                <a:lnTo>
                  <a:pt x="5989320" y="4416552"/>
                </a:lnTo>
                <a:cubicBezTo>
                  <a:pt x="5824728" y="4718304"/>
                  <a:pt x="5660136" y="5020056"/>
                  <a:pt x="5541264" y="5303520"/>
                </a:cubicBezTo>
                <a:cubicBezTo>
                  <a:pt x="5303520" y="5879592"/>
                  <a:pt x="5276088" y="6409944"/>
                  <a:pt x="5394960" y="6858000"/>
                </a:cubicBezTo>
                <a:lnTo>
                  <a:pt x="5358384" y="6858000"/>
                </a:lnTo>
                <a:cubicBezTo>
                  <a:pt x="5294376" y="6574536"/>
                  <a:pt x="5285232" y="6254496"/>
                  <a:pt x="5330952" y="5934456"/>
                </a:cubicBezTo>
                <a:cubicBezTo>
                  <a:pt x="5385816" y="5596128"/>
                  <a:pt x="5522976" y="5239512"/>
                  <a:pt x="5715000" y="4864608"/>
                </a:cubicBezTo>
                <a:cubicBezTo>
                  <a:pt x="5788152" y="4727448"/>
                  <a:pt x="5870448" y="4581144"/>
                  <a:pt x="5952744" y="4434840"/>
                </a:cubicBezTo>
                <a:lnTo>
                  <a:pt x="5952744" y="4434840"/>
                </a:lnTo>
                <a:lnTo>
                  <a:pt x="5952744" y="4434840"/>
                </a:lnTo>
                <a:lnTo>
                  <a:pt x="5952744" y="4434840"/>
                </a:lnTo>
                <a:cubicBezTo>
                  <a:pt x="6199632" y="3968496"/>
                  <a:pt x="6455664" y="3502152"/>
                  <a:pt x="6547104" y="3090672"/>
                </a:cubicBezTo>
                <a:cubicBezTo>
                  <a:pt x="6355080" y="3072384"/>
                  <a:pt x="6172200" y="3054096"/>
                  <a:pt x="5980176" y="3035808"/>
                </a:cubicBezTo>
                <a:cubicBezTo>
                  <a:pt x="5797296" y="3017520"/>
                  <a:pt x="5614416" y="3008376"/>
                  <a:pt x="5431536" y="2990088"/>
                </a:cubicBezTo>
                <a:cubicBezTo>
                  <a:pt x="4489704" y="2898648"/>
                  <a:pt x="3557016" y="2779776"/>
                  <a:pt x="2743200" y="2551176"/>
                </a:cubicBezTo>
                <a:cubicBezTo>
                  <a:pt x="1965960" y="2340864"/>
                  <a:pt x="1289304" y="2020824"/>
                  <a:pt x="822960" y="1572768"/>
                </a:cubicBezTo>
                <a:cubicBezTo>
                  <a:pt x="384048" y="1143000"/>
                  <a:pt x="100584" y="612648"/>
                  <a:pt x="-64008" y="-18288"/>
                </a:cubicBezTo>
                <a:lnTo>
                  <a:pt x="36576" y="27432"/>
                </a:lnTo>
                <a:cubicBezTo>
                  <a:pt x="73152" y="173736"/>
                  <a:pt x="109728" y="338328"/>
                  <a:pt x="173736" y="493776"/>
                </a:cubicBezTo>
                <a:cubicBezTo>
                  <a:pt x="384048" y="1088136"/>
                  <a:pt x="786384" y="1581912"/>
                  <a:pt x="1371600" y="1947672"/>
                </a:cubicBezTo>
                <a:cubicBezTo>
                  <a:pt x="1984248" y="2331720"/>
                  <a:pt x="2779776" y="2569464"/>
                  <a:pt x="3639312" y="2724912"/>
                </a:cubicBezTo>
                <a:cubicBezTo>
                  <a:pt x="4489704" y="2880360"/>
                  <a:pt x="5422392" y="2962656"/>
                  <a:pt x="6345936" y="3044952"/>
                </a:cubicBezTo>
                <a:cubicBezTo>
                  <a:pt x="6419088" y="3054096"/>
                  <a:pt x="6483096" y="3054096"/>
                  <a:pt x="6547104" y="3063240"/>
                </a:cubicBezTo>
                <a:cubicBezTo>
                  <a:pt x="6556248" y="3044952"/>
                  <a:pt x="6556248" y="3026664"/>
                  <a:pt x="6556248" y="2999232"/>
                </a:cubicBezTo>
                <a:cubicBezTo>
                  <a:pt x="6163056" y="2916936"/>
                  <a:pt x="5742432" y="2852928"/>
                  <a:pt x="5321808" y="2788920"/>
                </a:cubicBezTo>
                <a:cubicBezTo>
                  <a:pt x="5294376" y="2788920"/>
                  <a:pt x="5266944" y="2779776"/>
                  <a:pt x="5230368" y="2779776"/>
                </a:cubicBezTo>
                <a:lnTo>
                  <a:pt x="5230368" y="2779776"/>
                </a:lnTo>
                <a:lnTo>
                  <a:pt x="5230368" y="2779776"/>
                </a:lnTo>
                <a:lnTo>
                  <a:pt x="5230368" y="2779776"/>
                </a:lnTo>
                <a:cubicBezTo>
                  <a:pt x="4361688" y="2642616"/>
                  <a:pt x="3493008" y="2505456"/>
                  <a:pt x="2761488" y="2249424"/>
                </a:cubicBezTo>
                <a:cubicBezTo>
                  <a:pt x="1563624" y="1828800"/>
                  <a:pt x="804672" y="1042416"/>
                  <a:pt x="557784" y="45720"/>
                </a:cubicBezTo>
                <a:lnTo>
                  <a:pt x="603504" y="0"/>
                </a:lnTo>
                <a:cubicBezTo>
                  <a:pt x="603504" y="18288"/>
                  <a:pt x="612648" y="45720"/>
                  <a:pt x="612648" y="64008"/>
                </a:cubicBezTo>
                <a:cubicBezTo>
                  <a:pt x="768096" y="649224"/>
                  <a:pt x="1078992" y="1143000"/>
                  <a:pt x="1545336" y="1536192"/>
                </a:cubicBezTo>
                <a:cubicBezTo>
                  <a:pt x="2066544" y="1975104"/>
                  <a:pt x="2770632" y="2267712"/>
                  <a:pt x="3593592" y="2459736"/>
                </a:cubicBezTo>
                <a:cubicBezTo>
                  <a:pt x="4114800" y="2578608"/>
                  <a:pt x="4663440" y="2660904"/>
                  <a:pt x="5212080" y="2743200"/>
                </a:cubicBezTo>
                <a:cubicBezTo>
                  <a:pt x="5568696" y="2798064"/>
                  <a:pt x="5925312" y="2852928"/>
                  <a:pt x="6272784" y="2916936"/>
                </a:cubicBezTo>
                <a:cubicBezTo>
                  <a:pt x="6364224" y="2935224"/>
                  <a:pt x="6464808" y="2953512"/>
                  <a:pt x="6565392" y="2971800"/>
                </a:cubicBezTo>
                <a:cubicBezTo>
                  <a:pt x="6565392" y="2953512"/>
                  <a:pt x="6565392" y="2935224"/>
                  <a:pt x="6565392" y="2916936"/>
                </a:cubicBezTo>
                <a:cubicBezTo>
                  <a:pt x="6345936" y="2834640"/>
                  <a:pt x="6099048" y="2770632"/>
                  <a:pt x="5852160" y="2715768"/>
                </a:cubicBezTo>
                <a:cubicBezTo>
                  <a:pt x="5541264" y="2633472"/>
                  <a:pt x="5212080" y="2569464"/>
                  <a:pt x="4882896" y="2505456"/>
                </a:cubicBezTo>
                <a:cubicBezTo>
                  <a:pt x="4343400" y="2395728"/>
                  <a:pt x="3813048" y="2295144"/>
                  <a:pt x="3328416" y="2139696"/>
                </a:cubicBezTo>
                <a:cubicBezTo>
                  <a:pt x="2121408" y="1755648"/>
                  <a:pt x="1371600" y="996696"/>
                  <a:pt x="1097280" y="18288"/>
                </a:cubicBezTo>
                <a:lnTo>
                  <a:pt x="1143000" y="-18288"/>
                </a:lnTo>
                <a:cubicBezTo>
                  <a:pt x="1307592" y="576072"/>
                  <a:pt x="1618488" y="1078992"/>
                  <a:pt x="2093976" y="1463040"/>
                </a:cubicBezTo>
                <a:cubicBezTo>
                  <a:pt x="2624328" y="1901952"/>
                  <a:pt x="3374136" y="2148840"/>
                  <a:pt x="4206240" y="2340864"/>
                </a:cubicBezTo>
                <a:cubicBezTo>
                  <a:pt x="4434840" y="2386584"/>
                  <a:pt x="4672584" y="2432304"/>
                  <a:pt x="4901184" y="2478024"/>
                </a:cubicBezTo>
                <a:lnTo>
                  <a:pt x="4901184" y="2478024"/>
                </a:lnTo>
                <a:lnTo>
                  <a:pt x="4901184" y="2478024"/>
                </a:lnTo>
                <a:lnTo>
                  <a:pt x="4901184" y="2478024"/>
                </a:lnTo>
                <a:lnTo>
                  <a:pt x="4901184" y="2478024"/>
                </a:lnTo>
                <a:cubicBezTo>
                  <a:pt x="5477256" y="2596896"/>
                  <a:pt x="6053328" y="2715768"/>
                  <a:pt x="6574536" y="2889504"/>
                </a:cubicBezTo>
                <a:cubicBezTo>
                  <a:pt x="6574536" y="2871216"/>
                  <a:pt x="6574536" y="2862072"/>
                  <a:pt x="6574536" y="2843784"/>
                </a:cubicBezTo>
                <a:cubicBezTo>
                  <a:pt x="6537960" y="2825496"/>
                  <a:pt x="6501384" y="2807208"/>
                  <a:pt x="6464808" y="2788920"/>
                </a:cubicBezTo>
                <a:cubicBezTo>
                  <a:pt x="5971032" y="2542032"/>
                  <a:pt x="5358384" y="2395728"/>
                  <a:pt x="4754880" y="2249424"/>
                </a:cubicBezTo>
                <a:cubicBezTo>
                  <a:pt x="4507992" y="2194560"/>
                  <a:pt x="4261104" y="2130552"/>
                  <a:pt x="4023360" y="2066544"/>
                </a:cubicBezTo>
                <a:cubicBezTo>
                  <a:pt x="3246120" y="1856232"/>
                  <a:pt x="2587752" y="1545336"/>
                  <a:pt x="2167128" y="1060704"/>
                </a:cubicBezTo>
                <a:cubicBezTo>
                  <a:pt x="1901952" y="749808"/>
                  <a:pt x="1719072" y="393192"/>
                  <a:pt x="1600200" y="27432"/>
                </a:cubicBezTo>
                <a:lnTo>
                  <a:pt x="1645920" y="-18288"/>
                </a:lnTo>
                <a:cubicBezTo>
                  <a:pt x="1819656" y="585216"/>
                  <a:pt x="2157984" y="1106424"/>
                  <a:pt x="2688336" y="1472184"/>
                </a:cubicBezTo>
                <a:cubicBezTo>
                  <a:pt x="3236976" y="1856232"/>
                  <a:pt x="4023360" y="2039112"/>
                  <a:pt x="4791456" y="2231136"/>
                </a:cubicBezTo>
                <a:cubicBezTo>
                  <a:pt x="4837176" y="2240280"/>
                  <a:pt x="4882896" y="2249424"/>
                  <a:pt x="4928616" y="2267712"/>
                </a:cubicBezTo>
                <a:lnTo>
                  <a:pt x="4965192" y="2267712"/>
                </a:lnTo>
                <a:lnTo>
                  <a:pt x="4965192" y="2267712"/>
                </a:lnTo>
                <a:cubicBezTo>
                  <a:pt x="5532120" y="2404872"/>
                  <a:pt x="6117336" y="2551176"/>
                  <a:pt x="6574536" y="2788920"/>
                </a:cubicBezTo>
                <a:cubicBezTo>
                  <a:pt x="6574536" y="2779776"/>
                  <a:pt x="6574536" y="2770632"/>
                  <a:pt x="6574536" y="2761488"/>
                </a:cubicBezTo>
                <a:cubicBezTo>
                  <a:pt x="6135624" y="2404872"/>
                  <a:pt x="5458968" y="2212848"/>
                  <a:pt x="4809744" y="2029968"/>
                </a:cubicBezTo>
                <a:lnTo>
                  <a:pt x="4809744" y="2029968"/>
                </a:lnTo>
                <a:cubicBezTo>
                  <a:pt x="4782312" y="2020824"/>
                  <a:pt x="4764024" y="2020824"/>
                  <a:pt x="4736592" y="2011680"/>
                </a:cubicBezTo>
                <a:cubicBezTo>
                  <a:pt x="3959352" y="1792224"/>
                  <a:pt x="3182112" y="1563624"/>
                  <a:pt x="2697480" y="1106424"/>
                </a:cubicBezTo>
                <a:cubicBezTo>
                  <a:pt x="2377440" y="795528"/>
                  <a:pt x="2167128" y="420624"/>
                  <a:pt x="2048256" y="45720"/>
                </a:cubicBezTo>
                <a:lnTo>
                  <a:pt x="2084832" y="-27432"/>
                </a:lnTo>
                <a:cubicBezTo>
                  <a:pt x="2276856" y="630936"/>
                  <a:pt x="2660904" y="1152144"/>
                  <a:pt x="3319272" y="1481328"/>
                </a:cubicBezTo>
                <a:cubicBezTo>
                  <a:pt x="3739896" y="1700784"/>
                  <a:pt x="4251960" y="1837944"/>
                  <a:pt x="4754880" y="1984248"/>
                </a:cubicBezTo>
                <a:cubicBezTo>
                  <a:pt x="5038344" y="2057400"/>
                  <a:pt x="5312664" y="2139696"/>
                  <a:pt x="5577840" y="2231136"/>
                </a:cubicBezTo>
                <a:cubicBezTo>
                  <a:pt x="5943600" y="2350008"/>
                  <a:pt x="6291072" y="2496312"/>
                  <a:pt x="6565392" y="2706624"/>
                </a:cubicBezTo>
                <a:cubicBezTo>
                  <a:pt x="6565392" y="2706624"/>
                  <a:pt x="6565392" y="2706624"/>
                  <a:pt x="6565392" y="2697480"/>
                </a:cubicBezTo>
                <a:cubicBezTo>
                  <a:pt x="6565392" y="2697480"/>
                  <a:pt x="6565392" y="2697480"/>
                  <a:pt x="6565392" y="2697480"/>
                </a:cubicBezTo>
                <a:cubicBezTo>
                  <a:pt x="6309360" y="2377440"/>
                  <a:pt x="5870448" y="2167128"/>
                  <a:pt x="5422392" y="1993392"/>
                </a:cubicBezTo>
                <a:cubicBezTo>
                  <a:pt x="5193792" y="1911096"/>
                  <a:pt x="4965192" y="1837944"/>
                  <a:pt x="4727448" y="1764792"/>
                </a:cubicBezTo>
                <a:cubicBezTo>
                  <a:pt x="4178808" y="1591056"/>
                  <a:pt x="3630168" y="1417320"/>
                  <a:pt x="3218688" y="1124712"/>
                </a:cubicBezTo>
                <a:cubicBezTo>
                  <a:pt x="2816352" y="841248"/>
                  <a:pt x="2560320" y="448056"/>
                  <a:pt x="2423160" y="18288"/>
                </a:cubicBezTo>
                <a:lnTo>
                  <a:pt x="2459736" y="-27432"/>
                </a:lnTo>
                <a:cubicBezTo>
                  <a:pt x="2468880" y="18288"/>
                  <a:pt x="2478024" y="36576"/>
                  <a:pt x="2478024" y="54864"/>
                </a:cubicBezTo>
                <a:cubicBezTo>
                  <a:pt x="2587752" y="365760"/>
                  <a:pt x="2752344" y="649224"/>
                  <a:pt x="2999232" y="886968"/>
                </a:cubicBezTo>
                <a:cubicBezTo>
                  <a:pt x="3236976" y="1124712"/>
                  <a:pt x="3566160" y="1307592"/>
                  <a:pt x="3922776" y="1453896"/>
                </a:cubicBezTo>
                <a:cubicBezTo>
                  <a:pt x="4197096" y="1563624"/>
                  <a:pt x="4480560" y="1655064"/>
                  <a:pt x="4764024" y="1737360"/>
                </a:cubicBezTo>
                <a:lnTo>
                  <a:pt x="4764024" y="1737360"/>
                </a:lnTo>
                <a:cubicBezTo>
                  <a:pt x="5248656" y="1892808"/>
                  <a:pt x="5733288" y="2048256"/>
                  <a:pt x="6126480" y="2286000"/>
                </a:cubicBezTo>
                <a:cubicBezTo>
                  <a:pt x="6281928" y="2377440"/>
                  <a:pt x="6428232" y="2487168"/>
                  <a:pt x="6547104" y="2615184"/>
                </a:cubicBezTo>
                <a:cubicBezTo>
                  <a:pt x="6428232" y="2386584"/>
                  <a:pt x="6217920" y="2203704"/>
                  <a:pt x="5980176" y="2057400"/>
                </a:cubicBezTo>
                <a:cubicBezTo>
                  <a:pt x="5632704" y="1837944"/>
                  <a:pt x="5184648" y="1673352"/>
                  <a:pt x="4745736" y="1517904"/>
                </a:cubicBezTo>
                <a:cubicBezTo>
                  <a:pt x="4407408" y="1399032"/>
                  <a:pt x="4069080" y="1271016"/>
                  <a:pt x="3785616" y="1124712"/>
                </a:cubicBezTo>
                <a:cubicBezTo>
                  <a:pt x="3273552" y="859536"/>
                  <a:pt x="2926080" y="475488"/>
                  <a:pt x="2752344" y="18288"/>
                </a:cubicBezTo>
                <a:lnTo>
                  <a:pt x="2788920" y="-18288"/>
                </a:lnTo>
                <a:moveTo>
                  <a:pt x="6583680" y="3063240"/>
                </a:moveTo>
                <a:cubicBezTo>
                  <a:pt x="6611112" y="3072384"/>
                  <a:pt x="6638544" y="3072384"/>
                  <a:pt x="6665976" y="3072384"/>
                </a:cubicBezTo>
                <a:cubicBezTo>
                  <a:pt x="6665976" y="3054096"/>
                  <a:pt x="6665976" y="3044952"/>
                  <a:pt x="6665976" y="3026664"/>
                </a:cubicBezTo>
                <a:cubicBezTo>
                  <a:pt x="6656832" y="3026664"/>
                  <a:pt x="6647688" y="3026664"/>
                  <a:pt x="6638544" y="3017520"/>
                </a:cubicBezTo>
                <a:cubicBezTo>
                  <a:pt x="6629400" y="3017520"/>
                  <a:pt x="6611112" y="3017520"/>
                  <a:pt x="6601968" y="3008376"/>
                </a:cubicBezTo>
                <a:cubicBezTo>
                  <a:pt x="6592824" y="3026664"/>
                  <a:pt x="6592824" y="3044952"/>
                  <a:pt x="6592824" y="3054096"/>
                </a:cubicBezTo>
                <a:cubicBezTo>
                  <a:pt x="6592824" y="3063240"/>
                  <a:pt x="6583680" y="3063240"/>
                  <a:pt x="6583680" y="3063240"/>
                </a:cubicBezTo>
                <a:moveTo>
                  <a:pt x="6702552" y="3081528"/>
                </a:moveTo>
                <a:cubicBezTo>
                  <a:pt x="6720840" y="3081528"/>
                  <a:pt x="6748272" y="3081528"/>
                  <a:pt x="6766560" y="3081528"/>
                </a:cubicBezTo>
                <a:cubicBezTo>
                  <a:pt x="6766560" y="3072384"/>
                  <a:pt x="6757416" y="3063240"/>
                  <a:pt x="6757416" y="3044952"/>
                </a:cubicBezTo>
                <a:cubicBezTo>
                  <a:pt x="6739128" y="3044952"/>
                  <a:pt x="6720840" y="3035808"/>
                  <a:pt x="6702552" y="3035808"/>
                </a:cubicBezTo>
                <a:cubicBezTo>
                  <a:pt x="6702552" y="3044952"/>
                  <a:pt x="6702552" y="3063240"/>
                  <a:pt x="6702552" y="3081528"/>
                </a:cubicBezTo>
                <a:moveTo>
                  <a:pt x="6812280" y="3090672"/>
                </a:moveTo>
                <a:cubicBezTo>
                  <a:pt x="6830568" y="3090672"/>
                  <a:pt x="6848856" y="3090672"/>
                  <a:pt x="6876288" y="3099816"/>
                </a:cubicBezTo>
                <a:cubicBezTo>
                  <a:pt x="6867144" y="3090672"/>
                  <a:pt x="6858000" y="3081528"/>
                  <a:pt x="6858000" y="3072384"/>
                </a:cubicBezTo>
                <a:cubicBezTo>
                  <a:pt x="6839712" y="3063240"/>
                  <a:pt x="6821424" y="3063240"/>
                  <a:pt x="6803136" y="3054096"/>
                </a:cubicBezTo>
                <a:cubicBezTo>
                  <a:pt x="6812280" y="3072384"/>
                  <a:pt x="6812280" y="3081528"/>
                  <a:pt x="6812280" y="3090672"/>
                </a:cubicBezTo>
                <a:moveTo>
                  <a:pt x="6940296" y="3108960"/>
                </a:moveTo>
                <a:cubicBezTo>
                  <a:pt x="6949440" y="3108960"/>
                  <a:pt x="6949440" y="3108960"/>
                  <a:pt x="6958584" y="3108960"/>
                </a:cubicBezTo>
                <a:cubicBezTo>
                  <a:pt x="6949440" y="3099816"/>
                  <a:pt x="6949440" y="3099816"/>
                  <a:pt x="6940296" y="3090672"/>
                </a:cubicBezTo>
                <a:cubicBezTo>
                  <a:pt x="6931152" y="3090672"/>
                  <a:pt x="6922008" y="3090672"/>
                  <a:pt x="6912864" y="3081528"/>
                </a:cubicBezTo>
                <a:cubicBezTo>
                  <a:pt x="6912864" y="3090672"/>
                  <a:pt x="6912864" y="3099816"/>
                  <a:pt x="6922008" y="3099816"/>
                </a:cubicBezTo>
                <a:cubicBezTo>
                  <a:pt x="6931152" y="3099816"/>
                  <a:pt x="6931152" y="3108960"/>
                  <a:pt x="6940296" y="3108960"/>
                </a:cubicBezTo>
                <a:moveTo>
                  <a:pt x="7031736" y="3118104"/>
                </a:moveTo>
                <a:cubicBezTo>
                  <a:pt x="7031736" y="3118104"/>
                  <a:pt x="7031736" y="3118104"/>
                  <a:pt x="7031736" y="3118104"/>
                </a:cubicBezTo>
                <a:lnTo>
                  <a:pt x="7031736" y="3118104"/>
                </a:lnTo>
                <a:cubicBezTo>
                  <a:pt x="7031736" y="3118104"/>
                  <a:pt x="7022592" y="3118104"/>
                  <a:pt x="7022592" y="3118104"/>
                </a:cubicBezTo>
                <a:cubicBezTo>
                  <a:pt x="7022592" y="3118104"/>
                  <a:pt x="7022592" y="3118104"/>
                  <a:pt x="7031736" y="3118104"/>
                </a:cubicBezTo>
                <a:moveTo>
                  <a:pt x="7461504" y="4306824"/>
                </a:moveTo>
                <a:cubicBezTo>
                  <a:pt x="7754112" y="3758184"/>
                  <a:pt x="7543800" y="3401568"/>
                  <a:pt x="7178040" y="3163824"/>
                </a:cubicBezTo>
                <a:cubicBezTo>
                  <a:pt x="7187184" y="3172968"/>
                  <a:pt x="7196328" y="3172968"/>
                  <a:pt x="7205472" y="3172968"/>
                </a:cubicBezTo>
                <a:cubicBezTo>
                  <a:pt x="7397496" y="3236976"/>
                  <a:pt x="7571232" y="3328416"/>
                  <a:pt x="7699248" y="3438144"/>
                </a:cubicBezTo>
                <a:cubicBezTo>
                  <a:pt x="7818120" y="3547872"/>
                  <a:pt x="7900416" y="3685032"/>
                  <a:pt x="7891272" y="3867912"/>
                </a:cubicBezTo>
                <a:cubicBezTo>
                  <a:pt x="7872984" y="4041648"/>
                  <a:pt x="7763256" y="4251960"/>
                  <a:pt x="7616952" y="4453128"/>
                </a:cubicBezTo>
                <a:cubicBezTo>
                  <a:pt x="7452360" y="4690872"/>
                  <a:pt x="7242048" y="4928616"/>
                  <a:pt x="7040880" y="5166360"/>
                </a:cubicBezTo>
                <a:lnTo>
                  <a:pt x="7040880" y="5166360"/>
                </a:lnTo>
                <a:cubicBezTo>
                  <a:pt x="6876288" y="5367528"/>
                  <a:pt x="6702552" y="5559552"/>
                  <a:pt x="6556248" y="5760720"/>
                </a:cubicBezTo>
                <a:cubicBezTo>
                  <a:pt x="6309360" y="6089904"/>
                  <a:pt x="6108192" y="6428232"/>
                  <a:pt x="5961888" y="6757416"/>
                </a:cubicBezTo>
                <a:cubicBezTo>
                  <a:pt x="5961888" y="6748272"/>
                  <a:pt x="5961888" y="6748272"/>
                  <a:pt x="5961888" y="6739128"/>
                </a:cubicBezTo>
                <a:cubicBezTo>
                  <a:pt x="6099048" y="6355080"/>
                  <a:pt x="6300216" y="5952744"/>
                  <a:pt x="6601968" y="5541264"/>
                </a:cubicBezTo>
                <a:cubicBezTo>
                  <a:pt x="6693408" y="5413248"/>
                  <a:pt x="6784848" y="5294376"/>
                  <a:pt x="6876288" y="5175504"/>
                </a:cubicBezTo>
                <a:cubicBezTo>
                  <a:pt x="7095744" y="4882896"/>
                  <a:pt x="7315200" y="4590288"/>
                  <a:pt x="7461504" y="4306824"/>
                </a:cubicBezTo>
                <a:moveTo>
                  <a:pt x="7379208" y="3209544"/>
                </a:moveTo>
                <a:cubicBezTo>
                  <a:pt x="7379208" y="3209544"/>
                  <a:pt x="7370064" y="3200400"/>
                  <a:pt x="7370064" y="3200400"/>
                </a:cubicBezTo>
                <a:cubicBezTo>
                  <a:pt x="7552944" y="3236976"/>
                  <a:pt x="7717536" y="3291840"/>
                  <a:pt x="7863840" y="3355848"/>
                </a:cubicBezTo>
                <a:cubicBezTo>
                  <a:pt x="8138160" y="3493008"/>
                  <a:pt x="8330184" y="3703320"/>
                  <a:pt x="8129016" y="4078224"/>
                </a:cubicBezTo>
                <a:cubicBezTo>
                  <a:pt x="7955280" y="4398264"/>
                  <a:pt x="7626096" y="4736592"/>
                  <a:pt x="7315200" y="5065776"/>
                </a:cubicBezTo>
                <a:lnTo>
                  <a:pt x="7315200" y="5065776"/>
                </a:lnTo>
                <a:cubicBezTo>
                  <a:pt x="7287768" y="5093208"/>
                  <a:pt x="7260336" y="5120640"/>
                  <a:pt x="7232904" y="5148072"/>
                </a:cubicBezTo>
                <a:cubicBezTo>
                  <a:pt x="6894576" y="5495544"/>
                  <a:pt x="6601968" y="5824728"/>
                  <a:pt x="6355080" y="6172200"/>
                </a:cubicBezTo>
                <a:cubicBezTo>
                  <a:pt x="6245352" y="6336792"/>
                  <a:pt x="6144768" y="6492240"/>
                  <a:pt x="6053328" y="6656832"/>
                </a:cubicBezTo>
                <a:cubicBezTo>
                  <a:pt x="6135624" y="6473952"/>
                  <a:pt x="6236208" y="6300216"/>
                  <a:pt x="6345936" y="6117336"/>
                </a:cubicBezTo>
                <a:cubicBezTo>
                  <a:pt x="6547104" y="5788152"/>
                  <a:pt x="6821424" y="5468112"/>
                  <a:pt x="7095744" y="5138928"/>
                </a:cubicBezTo>
                <a:lnTo>
                  <a:pt x="7095744" y="5138928"/>
                </a:lnTo>
                <a:lnTo>
                  <a:pt x="7095744" y="5138928"/>
                </a:lnTo>
                <a:cubicBezTo>
                  <a:pt x="7178040" y="5047488"/>
                  <a:pt x="7260336" y="4946904"/>
                  <a:pt x="7342632" y="4846320"/>
                </a:cubicBezTo>
                <a:cubicBezTo>
                  <a:pt x="7635240" y="4489704"/>
                  <a:pt x="7927848" y="4105656"/>
                  <a:pt x="7918704" y="3813048"/>
                </a:cubicBezTo>
                <a:cubicBezTo>
                  <a:pt x="7918704" y="3511296"/>
                  <a:pt x="7662672" y="3328416"/>
                  <a:pt x="7379208" y="3209544"/>
                </a:cubicBezTo>
                <a:moveTo>
                  <a:pt x="6885432" y="3044952"/>
                </a:moveTo>
                <a:lnTo>
                  <a:pt x="6885432" y="3044952"/>
                </a:lnTo>
                <a:lnTo>
                  <a:pt x="6885432" y="3044952"/>
                </a:lnTo>
                <a:lnTo>
                  <a:pt x="6885432" y="3044952"/>
                </a:lnTo>
                <a:moveTo>
                  <a:pt x="6830568" y="3035808"/>
                </a:moveTo>
                <a:cubicBezTo>
                  <a:pt x="6830568" y="3026664"/>
                  <a:pt x="6830568" y="3026664"/>
                  <a:pt x="6821424" y="3026664"/>
                </a:cubicBezTo>
                <a:cubicBezTo>
                  <a:pt x="6821424" y="3017520"/>
                  <a:pt x="6821424" y="3017520"/>
                  <a:pt x="6821424" y="3017520"/>
                </a:cubicBezTo>
                <a:cubicBezTo>
                  <a:pt x="6812280" y="3008376"/>
                  <a:pt x="6803136" y="3008376"/>
                  <a:pt x="6784848" y="2999232"/>
                </a:cubicBezTo>
                <a:cubicBezTo>
                  <a:pt x="6793992" y="3008376"/>
                  <a:pt x="6793992" y="3017520"/>
                  <a:pt x="6793992" y="3026664"/>
                </a:cubicBezTo>
                <a:cubicBezTo>
                  <a:pt x="6812280" y="3026664"/>
                  <a:pt x="6821424" y="3026664"/>
                  <a:pt x="6830568" y="3035808"/>
                </a:cubicBezTo>
                <a:moveTo>
                  <a:pt x="6748272" y="3017520"/>
                </a:moveTo>
                <a:cubicBezTo>
                  <a:pt x="6739128" y="2999232"/>
                  <a:pt x="6739128" y="2990088"/>
                  <a:pt x="6729984" y="2980944"/>
                </a:cubicBezTo>
                <a:cubicBezTo>
                  <a:pt x="6720840" y="2971800"/>
                  <a:pt x="6702552" y="2971800"/>
                  <a:pt x="6693408" y="2962656"/>
                </a:cubicBezTo>
                <a:cubicBezTo>
                  <a:pt x="6693408" y="2971800"/>
                  <a:pt x="6693408" y="2990088"/>
                  <a:pt x="6693408" y="2999232"/>
                </a:cubicBezTo>
                <a:cubicBezTo>
                  <a:pt x="6711696" y="3008376"/>
                  <a:pt x="6729984" y="3008376"/>
                  <a:pt x="6748272" y="3017520"/>
                </a:cubicBezTo>
                <a:moveTo>
                  <a:pt x="6665976" y="2999232"/>
                </a:moveTo>
                <a:cubicBezTo>
                  <a:pt x="6665976" y="2980944"/>
                  <a:pt x="6665976" y="2962656"/>
                  <a:pt x="6656832" y="2953512"/>
                </a:cubicBezTo>
                <a:cubicBezTo>
                  <a:pt x="6647688" y="2944368"/>
                  <a:pt x="6629400" y="2935224"/>
                  <a:pt x="6611112" y="2935224"/>
                </a:cubicBezTo>
                <a:cubicBezTo>
                  <a:pt x="6611112" y="2944368"/>
                  <a:pt x="6601968" y="2962656"/>
                  <a:pt x="6601968" y="2980944"/>
                </a:cubicBezTo>
                <a:cubicBezTo>
                  <a:pt x="6620256" y="2990088"/>
                  <a:pt x="6647688" y="2990088"/>
                  <a:pt x="6665976" y="2999232"/>
                </a:cubicBezTo>
                <a:moveTo>
                  <a:pt x="6638544" y="2907792"/>
                </a:moveTo>
                <a:cubicBezTo>
                  <a:pt x="6638544" y="2916936"/>
                  <a:pt x="6647688" y="2916936"/>
                  <a:pt x="6656832" y="2916936"/>
                </a:cubicBezTo>
                <a:cubicBezTo>
                  <a:pt x="6656832" y="2916936"/>
                  <a:pt x="6656832" y="2916936"/>
                  <a:pt x="6656832" y="2907792"/>
                </a:cubicBezTo>
                <a:cubicBezTo>
                  <a:pt x="6656832" y="2907792"/>
                  <a:pt x="6656832" y="2898648"/>
                  <a:pt x="6647688" y="2898648"/>
                </a:cubicBezTo>
                <a:cubicBezTo>
                  <a:pt x="6647688" y="2898648"/>
                  <a:pt x="6647688" y="2889504"/>
                  <a:pt x="6647688" y="2889504"/>
                </a:cubicBezTo>
                <a:cubicBezTo>
                  <a:pt x="6647688" y="2889504"/>
                  <a:pt x="6647688" y="2889504"/>
                  <a:pt x="6647688" y="2889504"/>
                </a:cubicBezTo>
                <a:cubicBezTo>
                  <a:pt x="6638544" y="2880360"/>
                  <a:pt x="6629400" y="2871216"/>
                  <a:pt x="6611112" y="2862072"/>
                </a:cubicBezTo>
                <a:cubicBezTo>
                  <a:pt x="6611112" y="2880360"/>
                  <a:pt x="6611112" y="2889504"/>
                  <a:pt x="6611112" y="2898648"/>
                </a:cubicBezTo>
                <a:cubicBezTo>
                  <a:pt x="6611112" y="2907792"/>
                  <a:pt x="6620256" y="2907792"/>
                  <a:pt x="6620256" y="2907792"/>
                </a:cubicBezTo>
                <a:cubicBezTo>
                  <a:pt x="6629400" y="2907792"/>
                  <a:pt x="6629400" y="2907792"/>
                  <a:pt x="6629400" y="2907792"/>
                </a:cubicBezTo>
                <a:lnTo>
                  <a:pt x="6638544" y="2907792"/>
                </a:lnTo>
                <a:moveTo>
                  <a:pt x="6693408" y="2935224"/>
                </a:moveTo>
                <a:cubicBezTo>
                  <a:pt x="6702552" y="2935224"/>
                  <a:pt x="6711696" y="2935224"/>
                  <a:pt x="6711696" y="2944368"/>
                </a:cubicBezTo>
                <a:cubicBezTo>
                  <a:pt x="6711696" y="2935224"/>
                  <a:pt x="6711696" y="2926080"/>
                  <a:pt x="6702552" y="2916936"/>
                </a:cubicBezTo>
                <a:cubicBezTo>
                  <a:pt x="6702552" y="2916936"/>
                  <a:pt x="6693408" y="2907792"/>
                  <a:pt x="6684264" y="2907792"/>
                </a:cubicBezTo>
                <a:cubicBezTo>
                  <a:pt x="6684264" y="2916936"/>
                  <a:pt x="6693408" y="2926080"/>
                  <a:pt x="6693408" y="2935224"/>
                </a:cubicBezTo>
                <a:moveTo>
                  <a:pt x="6775704" y="2962656"/>
                </a:moveTo>
                <a:lnTo>
                  <a:pt x="6775704" y="2962656"/>
                </a:lnTo>
                <a:lnTo>
                  <a:pt x="6775704" y="2962656"/>
                </a:lnTo>
                <a:lnTo>
                  <a:pt x="6775704" y="2962656"/>
                </a:lnTo>
                <a:moveTo>
                  <a:pt x="6638544" y="2825496"/>
                </a:moveTo>
                <a:cubicBezTo>
                  <a:pt x="6629400" y="2816352"/>
                  <a:pt x="6629400" y="2816352"/>
                  <a:pt x="6629400" y="2807208"/>
                </a:cubicBezTo>
                <a:cubicBezTo>
                  <a:pt x="6629400" y="2807208"/>
                  <a:pt x="6620256" y="2798064"/>
                  <a:pt x="6611112" y="2798064"/>
                </a:cubicBezTo>
                <a:cubicBezTo>
                  <a:pt x="6611112" y="2798064"/>
                  <a:pt x="6611112" y="2807208"/>
                  <a:pt x="6611112" y="2816352"/>
                </a:cubicBezTo>
                <a:cubicBezTo>
                  <a:pt x="6620256" y="2816352"/>
                  <a:pt x="6629400" y="2825496"/>
                  <a:pt x="6638544" y="2825496"/>
                </a:cubicBezTo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116594" y="3896555"/>
            <a:ext cx="8247888" cy="2078732"/>
          </a:xfrm>
        </p:spPr>
        <p:txBody>
          <a:bodyPr wrap="square" anchor="t">
            <a:normAutofit/>
          </a:bodyPr>
          <a:lstStyle>
            <a:lvl1pPr algn="l">
              <a:defRPr sz="46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116594" y="1348964"/>
            <a:ext cx="3953347" cy="2142876"/>
          </a:xfrm>
        </p:spPr>
        <p:txBody>
          <a:bodyPr wrap="square" anchor="b">
            <a:normAutofit/>
          </a:bodyPr>
          <a:lstStyle>
            <a:lvl1pPr marL="0" indent="0" algn="l">
              <a:buNone/>
              <a:defRPr sz="60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 7" descr="C:/Users/kingsoft/AppData/Local/Temp/fig2wpp/@svg_UnionUnion_#color-2113&amp;617.svg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450687" cy="703135"/>
          </a:xfrm>
          <a:custGeom>
            <a:avLst/>
            <a:gdLst>
              <a:gd name="connsiteX0" fmla="*/ 0 w 1450687"/>
              <a:gd name="connsiteY0" fmla="*/ 397131 h 703135"/>
              <a:gd name="connsiteX1" fmla="*/ 73149 w 1450687"/>
              <a:gd name="connsiteY1" fmla="*/ 375585 h 703135"/>
              <a:gd name="connsiteX2" fmla="*/ 219214 w 1450687"/>
              <a:gd name="connsiteY2" fmla="*/ 334969 h 703135"/>
              <a:gd name="connsiteX3" fmla="*/ 791957 w 1450687"/>
              <a:gd name="connsiteY3" fmla="*/ 129145 h 703135"/>
              <a:gd name="connsiteX4" fmla="*/ 962788 w 1450687"/>
              <a:gd name="connsiteY4" fmla="*/ 0 h 703135"/>
              <a:gd name="connsiteX5" fmla="*/ 990538 w 1450687"/>
              <a:gd name="connsiteY5" fmla="*/ 0 h 703135"/>
              <a:gd name="connsiteX6" fmla="*/ 543929 w 1450687"/>
              <a:gd name="connsiteY6" fmla="*/ 255902 h 703135"/>
              <a:gd name="connsiteX7" fmla="*/ 208127 w 1450687"/>
              <a:gd name="connsiteY7" fmla="*/ 354366 h 703135"/>
              <a:gd name="connsiteX8" fmla="*/ 208122 w 1450687"/>
              <a:gd name="connsiteY8" fmla="*/ 354368 h 703135"/>
              <a:gd name="connsiteX9" fmla="*/ 208117 w 1450687"/>
              <a:gd name="connsiteY9" fmla="*/ 354369 h 703135"/>
              <a:gd name="connsiteX10" fmla="*/ 208111 w 1450687"/>
              <a:gd name="connsiteY10" fmla="*/ 354372 h 703135"/>
              <a:gd name="connsiteX11" fmla="*/ 208105 w 1450687"/>
              <a:gd name="connsiteY11" fmla="*/ 354373 h 703135"/>
              <a:gd name="connsiteX12" fmla="*/ 208099 w 1450687"/>
              <a:gd name="connsiteY12" fmla="*/ 354376 h 703135"/>
              <a:gd name="connsiteX13" fmla="*/ 0 w 1450687"/>
              <a:gd name="connsiteY13" fmla="*/ 412802 h 703135"/>
              <a:gd name="connsiteX14" fmla="*/ 1300845 w 1450687"/>
              <a:gd name="connsiteY14" fmla="*/ 0 h 703135"/>
              <a:gd name="connsiteX15" fmla="*/ 1314837 w 1450687"/>
              <a:gd name="connsiteY15" fmla="*/ 21936 h 703135"/>
              <a:gd name="connsiteX16" fmla="*/ 1435934 w 1450687"/>
              <a:gd name="connsiteY16" fmla="*/ 454046 h 703135"/>
              <a:gd name="connsiteX17" fmla="*/ 494630 w 1450687"/>
              <a:gd name="connsiteY17" fmla="*/ 675967 h 703135"/>
              <a:gd name="connsiteX18" fmla="*/ 291135 w 1450687"/>
              <a:gd name="connsiteY18" fmla="*/ 681279 h 703135"/>
              <a:gd name="connsiteX19" fmla="*/ 0 w 1450687"/>
              <a:gd name="connsiteY19" fmla="*/ 703135 h 703135"/>
              <a:gd name="connsiteX20" fmla="*/ 0 w 1450687"/>
              <a:gd name="connsiteY20" fmla="*/ 692666 h 703135"/>
              <a:gd name="connsiteX21" fmla="*/ 474990 w 1450687"/>
              <a:gd name="connsiteY21" fmla="*/ 663858 h 703135"/>
              <a:gd name="connsiteX22" fmla="*/ 538755 w 1450687"/>
              <a:gd name="connsiteY22" fmla="*/ 662058 h 703135"/>
              <a:gd name="connsiteX23" fmla="*/ 538759 w 1450687"/>
              <a:gd name="connsiteY23" fmla="*/ 662058 h 703135"/>
              <a:gd name="connsiteX24" fmla="*/ 1226189 w 1450687"/>
              <a:gd name="connsiteY24" fmla="*/ 590592 h 703135"/>
              <a:gd name="connsiteX25" fmla="*/ 1396095 w 1450687"/>
              <a:gd name="connsiteY25" fmla="*/ 216959 h 703135"/>
              <a:gd name="connsiteX26" fmla="*/ 1282797 w 1450687"/>
              <a:gd name="connsiteY26" fmla="*/ 0 h 703135"/>
              <a:gd name="connsiteX27" fmla="*/ 1249573 w 1450687"/>
              <a:gd name="connsiteY27" fmla="*/ 412796 h 703135"/>
              <a:gd name="connsiteX28" fmla="*/ 633987 w 1450687"/>
              <a:gd name="connsiteY28" fmla="*/ 590888 h 703135"/>
              <a:gd name="connsiteX29" fmla="*/ 426770 w 1450687"/>
              <a:gd name="connsiteY29" fmla="*/ 610661 h 703135"/>
              <a:gd name="connsiteX30" fmla="*/ 426739 w 1450687"/>
              <a:gd name="connsiteY30" fmla="*/ 610664 h 703135"/>
              <a:gd name="connsiteX31" fmla="*/ 426709 w 1450687"/>
              <a:gd name="connsiteY31" fmla="*/ 610667 h 703135"/>
              <a:gd name="connsiteX32" fmla="*/ 0 w 1450687"/>
              <a:gd name="connsiteY32" fmla="*/ 657413 h 703135"/>
              <a:gd name="connsiteX33" fmla="*/ 0 w 1450687"/>
              <a:gd name="connsiteY33" fmla="*/ 641958 h 703135"/>
              <a:gd name="connsiteX34" fmla="*/ 395179 w 1450687"/>
              <a:gd name="connsiteY34" fmla="*/ 600952 h 703135"/>
              <a:gd name="connsiteX35" fmla="*/ 395184 w 1450687"/>
              <a:gd name="connsiteY35" fmla="*/ 600952 h 703135"/>
              <a:gd name="connsiteX36" fmla="*/ 395198 w 1450687"/>
              <a:gd name="connsiteY36" fmla="*/ 600951 h 703135"/>
              <a:gd name="connsiteX37" fmla="*/ 395208 w 1450687"/>
              <a:gd name="connsiteY37" fmla="*/ 600950 h 703135"/>
              <a:gd name="connsiteX38" fmla="*/ 886314 w 1450687"/>
              <a:gd name="connsiteY38" fmla="*/ 544384 h 703135"/>
              <a:gd name="connsiteX39" fmla="*/ 1214964 w 1450687"/>
              <a:gd name="connsiteY39" fmla="*/ 420228 h 703135"/>
              <a:gd name="connsiteX40" fmla="*/ 1301844 w 1450687"/>
              <a:gd name="connsiteY40" fmla="*/ 188351 h 703135"/>
              <a:gd name="connsiteX41" fmla="*/ 1258427 w 1450687"/>
              <a:gd name="connsiteY41" fmla="*/ 0 h 703135"/>
              <a:gd name="connsiteX42" fmla="*/ 1276060 w 1450687"/>
              <a:gd name="connsiteY42" fmla="*/ 0 h 703135"/>
              <a:gd name="connsiteX43" fmla="*/ 1249573 w 1450687"/>
              <a:gd name="connsiteY43" fmla="*/ 412796 h 703135"/>
              <a:gd name="connsiteX44" fmla="*/ 0 w 1450687"/>
              <a:gd name="connsiteY44" fmla="*/ 582514 h 703135"/>
              <a:gd name="connsiteX45" fmla="*/ 362572 w 1450687"/>
              <a:gd name="connsiteY45" fmla="*/ 521332 h 703135"/>
              <a:gd name="connsiteX46" fmla="*/ 372455 w 1450687"/>
              <a:gd name="connsiteY46" fmla="*/ 519852 h 703135"/>
              <a:gd name="connsiteX47" fmla="*/ 384834 w 1450687"/>
              <a:gd name="connsiteY47" fmla="*/ 517999 h 703135"/>
              <a:gd name="connsiteX48" fmla="*/ 384838 w 1450687"/>
              <a:gd name="connsiteY48" fmla="*/ 517998 h 703135"/>
              <a:gd name="connsiteX49" fmla="*/ 384840 w 1450687"/>
              <a:gd name="connsiteY49" fmla="*/ 517998 h 703135"/>
              <a:gd name="connsiteX50" fmla="*/ 1085968 w 1450687"/>
              <a:gd name="connsiteY50" fmla="*/ 305683 h 703135"/>
              <a:gd name="connsiteX51" fmla="*/ 1203652 w 1450687"/>
              <a:gd name="connsiteY51" fmla="*/ 0 h 703135"/>
              <a:gd name="connsiteX52" fmla="*/ 1221763 w 1450687"/>
              <a:gd name="connsiteY52" fmla="*/ 0 h 703135"/>
              <a:gd name="connsiteX53" fmla="*/ 884398 w 1450687"/>
              <a:gd name="connsiteY53" fmla="*/ 430811 h 703135"/>
              <a:gd name="connsiteX54" fmla="*/ 328764 w 1450687"/>
              <a:gd name="connsiteY54" fmla="*/ 540074 h 703135"/>
              <a:gd name="connsiteX55" fmla="*/ 328752 w 1450687"/>
              <a:gd name="connsiteY55" fmla="*/ 540076 h 703135"/>
              <a:gd name="connsiteX56" fmla="*/ 328601 w 1450687"/>
              <a:gd name="connsiteY56" fmla="*/ 540097 h 703135"/>
              <a:gd name="connsiteX57" fmla="*/ 328577 w 1450687"/>
              <a:gd name="connsiteY57" fmla="*/ 540101 h 703135"/>
              <a:gd name="connsiteX58" fmla="*/ 87028 w 1450687"/>
              <a:gd name="connsiteY58" fmla="*/ 577141 h 703135"/>
              <a:gd name="connsiteX59" fmla="*/ 0 w 1450687"/>
              <a:gd name="connsiteY59" fmla="*/ 593337 h 703135"/>
              <a:gd name="connsiteX60" fmla="*/ 0 w 1450687"/>
              <a:gd name="connsiteY60" fmla="*/ 499760 h 703135"/>
              <a:gd name="connsiteX61" fmla="*/ 243873 w 1450687"/>
              <a:gd name="connsiteY61" fmla="*/ 445614 h 703135"/>
              <a:gd name="connsiteX62" fmla="*/ 243875 w 1450687"/>
              <a:gd name="connsiteY62" fmla="*/ 445613 h 703135"/>
              <a:gd name="connsiteX63" fmla="*/ 579572 w 1450687"/>
              <a:gd name="connsiteY63" fmla="*/ 368430 h 703135"/>
              <a:gd name="connsiteX64" fmla="*/ 1105416 w 1450687"/>
              <a:gd name="connsiteY64" fmla="*/ 13585 h 703135"/>
              <a:gd name="connsiteX65" fmla="*/ 1111088 w 1450687"/>
              <a:gd name="connsiteY65" fmla="*/ 0 h 703135"/>
              <a:gd name="connsiteX66" fmla="*/ 1133274 w 1450687"/>
              <a:gd name="connsiteY66" fmla="*/ 0 h 703135"/>
              <a:gd name="connsiteX67" fmla="*/ 966977 w 1450687"/>
              <a:gd name="connsiteY67" fmla="*/ 216864 h 703135"/>
              <a:gd name="connsiteX68" fmla="*/ 345839 w 1450687"/>
              <a:gd name="connsiteY68" fmla="*/ 436144 h 703135"/>
              <a:gd name="connsiteX69" fmla="*/ 0 w 1450687"/>
              <a:gd name="connsiteY69" fmla="*/ 514228 h 70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450687" h="703135">
                <a:moveTo>
                  <a:pt x="0" y="397131"/>
                </a:moveTo>
                <a:cubicBezTo>
                  <a:pt x="23971" y="389870"/>
                  <a:pt x="48352" y="382695"/>
                  <a:pt x="73149" y="375585"/>
                </a:cubicBezTo>
                <a:cubicBezTo>
                  <a:pt x="121420" y="361743"/>
                  <a:pt x="170333" y="348352"/>
                  <a:pt x="219214" y="334969"/>
                </a:cubicBezTo>
                <a:cubicBezTo>
                  <a:pt x="428352" y="277712"/>
                  <a:pt x="636887" y="220620"/>
                  <a:pt x="791957" y="129145"/>
                </a:cubicBezTo>
                <a:cubicBezTo>
                  <a:pt x="857875" y="90315"/>
                  <a:pt x="915109" y="47065"/>
                  <a:pt x="962788" y="0"/>
                </a:cubicBezTo>
                <a:lnTo>
                  <a:pt x="990538" y="0"/>
                </a:lnTo>
                <a:cubicBezTo>
                  <a:pt x="887166" y="105527"/>
                  <a:pt x="739124" y="190460"/>
                  <a:pt x="543929" y="255902"/>
                </a:cubicBezTo>
                <a:cubicBezTo>
                  <a:pt x="436595" y="291888"/>
                  <a:pt x="322368" y="323125"/>
                  <a:pt x="208127" y="354366"/>
                </a:cubicBezTo>
                <a:lnTo>
                  <a:pt x="208122" y="354368"/>
                </a:lnTo>
                <a:lnTo>
                  <a:pt x="208117" y="354369"/>
                </a:lnTo>
                <a:lnTo>
                  <a:pt x="208111" y="354372"/>
                </a:lnTo>
                <a:lnTo>
                  <a:pt x="208105" y="354373"/>
                </a:lnTo>
                <a:lnTo>
                  <a:pt x="208099" y="354376"/>
                </a:lnTo>
                <a:cubicBezTo>
                  <a:pt x="138212" y="373487"/>
                  <a:pt x="68320" y="392599"/>
                  <a:pt x="0" y="412802"/>
                </a:cubicBezTo>
                <a:close/>
                <a:moveTo>
                  <a:pt x="1300845" y="0"/>
                </a:moveTo>
                <a:cubicBezTo>
                  <a:pt x="1305572" y="7311"/>
                  <a:pt x="1310236" y="14624"/>
                  <a:pt x="1314837" y="21936"/>
                </a:cubicBezTo>
                <a:cubicBezTo>
                  <a:pt x="1406939" y="168290"/>
                  <a:pt x="1484014" y="326736"/>
                  <a:pt x="1435934" y="454046"/>
                </a:cubicBezTo>
                <a:cubicBezTo>
                  <a:pt x="1358367" y="658411"/>
                  <a:pt x="890169" y="667928"/>
                  <a:pt x="494630" y="675967"/>
                </a:cubicBezTo>
                <a:cubicBezTo>
                  <a:pt x="423557" y="677411"/>
                  <a:pt x="354830" y="678808"/>
                  <a:pt x="291135" y="681279"/>
                </a:cubicBezTo>
                <a:cubicBezTo>
                  <a:pt x="191221" y="685156"/>
                  <a:pt x="94128" y="692566"/>
                  <a:pt x="0" y="703135"/>
                </a:cubicBezTo>
                <a:lnTo>
                  <a:pt x="0" y="692666"/>
                </a:lnTo>
                <a:cubicBezTo>
                  <a:pt x="150612" y="676670"/>
                  <a:pt x="307657" y="668772"/>
                  <a:pt x="474990" y="663858"/>
                </a:cubicBezTo>
                <a:cubicBezTo>
                  <a:pt x="496114" y="663239"/>
                  <a:pt x="517387" y="662650"/>
                  <a:pt x="538755" y="662058"/>
                </a:cubicBezTo>
                <a:lnTo>
                  <a:pt x="538759" y="662058"/>
                </a:lnTo>
                <a:cubicBezTo>
                  <a:pt x="782283" y="655315"/>
                  <a:pt x="1038113" y="648231"/>
                  <a:pt x="1226189" y="590592"/>
                </a:cubicBezTo>
                <a:cubicBezTo>
                  <a:pt x="1446108" y="523159"/>
                  <a:pt x="1454653" y="372401"/>
                  <a:pt x="1396095" y="216959"/>
                </a:cubicBezTo>
                <a:cubicBezTo>
                  <a:pt x="1368933" y="145101"/>
                  <a:pt x="1329840" y="72775"/>
                  <a:pt x="1282797" y="0"/>
                </a:cubicBezTo>
                <a:close/>
                <a:moveTo>
                  <a:pt x="1249573" y="412796"/>
                </a:moveTo>
                <a:cubicBezTo>
                  <a:pt x="1140664" y="528536"/>
                  <a:pt x="880414" y="565566"/>
                  <a:pt x="633987" y="590888"/>
                </a:cubicBezTo>
                <a:cubicBezTo>
                  <a:pt x="565248" y="598010"/>
                  <a:pt x="495936" y="604342"/>
                  <a:pt x="426770" y="610661"/>
                </a:cubicBezTo>
                <a:lnTo>
                  <a:pt x="426739" y="610664"/>
                </a:lnTo>
                <a:lnTo>
                  <a:pt x="426709" y="610667"/>
                </a:lnTo>
                <a:cubicBezTo>
                  <a:pt x="281618" y="623922"/>
                  <a:pt x="137171" y="637118"/>
                  <a:pt x="0" y="657413"/>
                </a:cubicBezTo>
                <a:lnTo>
                  <a:pt x="0" y="641958"/>
                </a:lnTo>
                <a:cubicBezTo>
                  <a:pt x="126934" y="623663"/>
                  <a:pt x="261074" y="612307"/>
                  <a:pt x="395179" y="600952"/>
                </a:cubicBezTo>
                <a:lnTo>
                  <a:pt x="395184" y="600952"/>
                </a:lnTo>
                <a:lnTo>
                  <a:pt x="395198" y="600951"/>
                </a:lnTo>
                <a:lnTo>
                  <a:pt x="395208" y="600950"/>
                </a:lnTo>
                <a:cubicBezTo>
                  <a:pt x="563759" y="586679"/>
                  <a:pt x="732254" y="572413"/>
                  <a:pt x="886314" y="544384"/>
                </a:cubicBezTo>
                <a:cubicBezTo>
                  <a:pt x="1021135" y="519969"/>
                  <a:pt x="1144068" y="484200"/>
                  <a:pt x="1214964" y="420228"/>
                </a:cubicBezTo>
                <a:cubicBezTo>
                  <a:pt x="1285855" y="356257"/>
                  <a:pt x="1307001" y="273847"/>
                  <a:pt x="1301844" y="188351"/>
                </a:cubicBezTo>
                <a:cubicBezTo>
                  <a:pt x="1298191" y="126625"/>
                  <a:pt x="1282607" y="63816"/>
                  <a:pt x="1258427" y="0"/>
                </a:cubicBezTo>
                <a:lnTo>
                  <a:pt x="1276060" y="0"/>
                </a:lnTo>
                <a:cubicBezTo>
                  <a:pt x="1333025" y="148123"/>
                  <a:pt x="1353437" y="302415"/>
                  <a:pt x="1249573" y="412796"/>
                </a:cubicBezTo>
                <a:close/>
                <a:moveTo>
                  <a:pt x="0" y="582514"/>
                </a:moveTo>
                <a:cubicBezTo>
                  <a:pt x="116369" y="559395"/>
                  <a:pt x="237947" y="540024"/>
                  <a:pt x="362572" y="521332"/>
                </a:cubicBezTo>
                <a:lnTo>
                  <a:pt x="372455" y="519852"/>
                </a:lnTo>
                <a:lnTo>
                  <a:pt x="384834" y="517999"/>
                </a:lnTo>
                <a:lnTo>
                  <a:pt x="384838" y="517998"/>
                </a:lnTo>
                <a:lnTo>
                  <a:pt x="384840" y="517998"/>
                </a:lnTo>
                <a:cubicBezTo>
                  <a:pt x="658468" y="477051"/>
                  <a:pt x="946976" y="433877"/>
                  <a:pt x="1085968" y="305683"/>
                </a:cubicBezTo>
                <a:cubicBezTo>
                  <a:pt x="1178275" y="220546"/>
                  <a:pt x="1208913" y="113631"/>
                  <a:pt x="1203652" y="0"/>
                </a:cubicBezTo>
                <a:lnTo>
                  <a:pt x="1221763" y="0"/>
                </a:lnTo>
                <a:cubicBezTo>
                  <a:pt x="1232123" y="183279"/>
                  <a:pt x="1151882" y="344829"/>
                  <a:pt x="884398" y="430811"/>
                </a:cubicBezTo>
                <a:cubicBezTo>
                  <a:pt x="720825" y="483351"/>
                  <a:pt x="524346" y="511778"/>
                  <a:pt x="328764" y="540074"/>
                </a:cubicBezTo>
                <a:lnTo>
                  <a:pt x="328752" y="540076"/>
                </a:lnTo>
                <a:lnTo>
                  <a:pt x="328601" y="540097"/>
                </a:lnTo>
                <a:lnTo>
                  <a:pt x="328577" y="540101"/>
                </a:lnTo>
                <a:cubicBezTo>
                  <a:pt x="247089" y="551891"/>
                  <a:pt x="165758" y="563659"/>
                  <a:pt x="87028" y="577141"/>
                </a:cubicBezTo>
                <a:cubicBezTo>
                  <a:pt x="57495" y="582193"/>
                  <a:pt x="28493" y="587596"/>
                  <a:pt x="0" y="593337"/>
                </a:cubicBezTo>
                <a:close/>
                <a:moveTo>
                  <a:pt x="0" y="499760"/>
                </a:moveTo>
                <a:cubicBezTo>
                  <a:pt x="79877" y="480649"/>
                  <a:pt x="161872" y="463132"/>
                  <a:pt x="243873" y="445614"/>
                </a:cubicBezTo>
                <a:lnTo>
                  <a:pt x="243875" y="445613"/>
                </a:lnTo>
                <a:cubicBezTo>
                  <a:pt x="357643" y="421309"/>
                  <a:pt x="471422" y="397002"/>
                  <a:pt x="579572" y="368430"/>
                </a:cubicBezTo>
                <a:cubicBezTo>
                  <a:pt x="852234" y="296642"/>
                  <a:pt x="1034505" y="175760"/>
                  <a:pt x="1105416" y="13585"/>
                </a:cubicBezTo>
                <a:cubicBezTo>
                  <a:pt x="1107388" y="9075"/>
                  <a:pt x="1109279" y="4546"/>
                  <a:pt x="1111088" y="0"/>
                </a:cubicBezTo>
                <a:lnTo>
                  <a:pt x="1133274" y="0"/>
                </a:lnTo>
                <a:cubicBezTo>
                  <a:pt x="1102011" y="80679"/>
                  <a:pt x="1047860" y="154632"/>
                  <a:pt x="966977" y="216864"/>
                </a:cubicBezTo>
                <a:cubicBezTo>
                  <a:pt x="822514" y="328015"/>
                  <a:pt x="587233" y="384593"/>
                  <a:pt x="345839" y="436144"/>
                </a:cubicBezTo>
                <a:cubicBezTo>
                  <a:pt x="228714" y="461125"/>
                  <a:pt x="112000" y="486086"/>
                  <a:pt x="0" y="51422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5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图片 8" descr="C:/Users/kingsoft/AppData/Local/Temp/fig2wpp/@svg_UnionUnion_#color-2113&amp;643.svg"/>
          <p:cNvSpPr/>
          <p:nvPr userDrawn="1">
            <p:custDataLst>
              <p:tags r:id="rId13"/>
            </p:custDataLst>
          </p:nvPr>
        </p:nvSpPr>
        <p:spPr>
          <a:xfrm>
            <a:off x="9937905" y="2289018"/>
            <a:ext cx="2254095" cy="4568981"/>
          </a:xfrm>
          <a:custGeom>
            <a:avLst/>
            <a:gdLst>
              <a:gd name="connsiteX0" fmla="*/ 2254096 w 2254095"/>
              <a:gd name="connsiteY0" fmla="*/ 1324093 h 4568981"/>
              <a:gd name="connsiteX1" fmla="*/ 2146978 w 2254095"/>
              <a:gd name="connsiteY1" fmla="*/ 1706858 h 4568981"/>
              <a:gd name="connsiteX2" fmla="*/ 2254096 w 2254095"/>
              <a:gd name="connsiteY2" fmla="*/ 2708622 h 4568981"/>
              <a:gd name="connsiteX3" fmla="*/ 2254096 w 2254095"/>
              <a:gd name="connsiteY3" fmla="*/ 2777837 h 4568981"/>
              <a:gd name="connsiteX4" fmla="*/ 2190782 w 2254095"/>
              <a:gd name="connsiteY4" fmla="*/ 2498259 h 4568981"/>
              <a:gd name="connsiteX5" fmla="*/ 2220682 w 2254095"/>
              <a:gd name="connsiteY5" fmla="*/ 1350420 h 4568981"/>
              <a:gd name="connsiteX6" fmla="*/ 2254096 w 2254095"/>
              <a:gd name="connsiteY6" fmla="*/ 1274830 h 4568981"/>
              <a:gd name="connsiteX7" fmla="*/ 2254096 w 2254095"/>
              <a:gd name="connsiteY7" fmla="*/ 810923 h 4568981"/>
              <a:gd name="connsiteX8" fmla="*/ 2254096 w 2254095"/>
              <a:gd name="connsiteY8" fmla="*/ 848534 h 4568981"/>
              <a:gd name="connsiteX9" fmla="*/ 2004593 w 2254095"/>
              <a:gd name="connsiteY9" fmla="*/ 1416016 h 4568981"/>
              <a:gd name="connsiteX10" fmla="*/ 2105990 w 2254095"/>
              <a:gd name="connsiteY10" fmla="*/ 2653237 h 4568981"/>
              <a:gd name="connsiteX11" fmla="*/ 2207413 w 2254095"/>
              <a:gd name="connsiteY11" fmla="*/ 3022502 h 4568981"/>
              <a:gd name="connsiteX12" fmla="*/ 2207413 w 2254095"/>
              <a:gd name="connsiteY12" fmla="*/ 3022515 h 4568981"/>
              <a:gd name="connsiteX13" fmla="*/ 2254096 w 2254095"/>
              <a:gd name="connsiteY13" fmla="*/ 3188987 h 4568981"/>
              <a:gd name="connsiteX14" fmla="*/ 2254096 w 2254095"/>
              <a:gd name="connsiteY14" fmla="*/ 3247496 h 4568981"/>
              <a:gd name="connsiteX15" fmla="*/ 2190173 w 2254095"/>
              <a:gd name="connsiteY15" fmla="*/ 3018553 h 4568981"/>
              <a:gd name="connsiteX16" fmla="*/ 2190173 w 2254095"/>
              <a:gd name="connsiteY16" fmla="*/ 3018540 h 4568981"/>
              <a:gd name="connsiteX17" fmla="*/ 2190160 w 2254095"/>
              <a:gd name="connsiteY17" fmla="*/ 3018527 h 4568981"/>
              <a:gd name="connsiteX18" fmla="*/ 1984194 w 2254095"/>
              <a:gd name="connsiteY18" fmla="*/ 2177762 h 4568981"/>
              <a:gd name="connsiteX19" fmla="*/ 2254096 w 2254095"/>
              <a:gd name="connsiteY19" fmla="*/ 810923 h 4568981"/>
              <a:gd name="connsiteX20" fmla="*/ 2254096 w 2254095"/>
              <a:gd name="connsiteY20" fmla="*/ 385257 h 4568981"/>
              <a:gd name="connsiteX21" fmla="*/ 2254096 w 2254095"/>
              <a:gd name="connsiteY21" fmla="*/ 414618 h 4568981"/>
              <a:gd name="connsiteX22" fmla="*/ 1834008 w 2254095"/>
              <a:gd name="connsiteY22" fmla="*/ 1170113 h 4568981"/>
              <a:gd name="connsiteX23" fmla="*/ 1897335 w 2254095"/>
              <a:gd name="connsiteY23" fmla="*/ 2387121 h 4568981"/>
              <a:gd name="connsiteX24" fmla="*/ 2156416 w 2254095"/>
              <a:gd name="connsiteY24" fmla="*/ 3237463 h 4568981"/>
              <a:gd name="connsiteX25" fmla="*/ 2254096 w 2254095"/>
              <a:gd name="connsiteY25" fmla="*/ 3536014 h 4568981"/>
              <a:gd name="connsiteX26" fmla="*/ 2254096 w 2254095"/>
              <a:gd name="connsiteY26" fmla="*/ 3585315 h 4568981"/>
              <a:gd name="connsiteX27" fmla="*/ 2162340 w 2254095"/>
              <a:gd name="connsiteY27" fmla="*/ 3304290 h 4568981"/>
              <a:gd name="connsiteX28" fmla="*/ 2152255 w 2254095"/>
              <a:gd name="connsiteY28" fmla="*/ 3273823 h 4568981"/>
              <a:gd name="connsiteX29" fmla="*/ 2145354 w 2254095"/>
              <a:gd name="connsiteY29" fmla="*/ 3252969 h 4568981"/>
              <a:gd name="connsiteX30" fmla="*/ 1790230 w 2254095"/>
              <a:gd name="connsiteY30" fmla="*/ 1934760 h 4568981"/>
              <a:gd name="connsiteX31" fmla="*/ 2254096 w 2254095"/>
              <a:gd name="connsiteY31" fmla="*/ 385257 h 4568981"/>
              <a:gd name="connsiteX32" fmla="*/ 2254096 w 2254095"/>
              <a:gd name="connsiteY32" fmla="*/ 0 h 4568981"/>
              <a:gd name="connsiteX33" fmla="*/ 2254096 w 2254095"/>
              <a:gd name="connsiteY33" fmla="*/ 24812 h 4568981"/>
              <a:gd name="connsiteX34" fmla="*/ 1999887 w 2254095"/>
              <a:gd name="connsiteY34" fmla="*/ 245928 h 4568981"/>
              <a:gd name="connsiteX35" fmla="*/ 1594045 w 2254095"/>
              <a:gd name="connsiteY35" fmla="*/ 1186940 h 4568981"/>
              <a:gd name="connsiteX36" fmla="*/ 1779028 w 2254095"/>
              <a:gd name="connsiteY36" fmla="*/ 2471665 h 4568981"/>
              <a:gd name="connsiteX37" fmla="*/ 2254096 w 2254095"/>
              <a:gd name="connsiteY37" fmla="*/ 3766964 h 4568981"/>
              <a:gd name="connsiteX38" fmla="*/ 2254096 w 2254095"/>
              <a:gd name="connsiteY38" fmla="*/ 3804429 h 4568981"/>
              <a:gd name="connsiteX39" fmla="*/ 2205256 w 2254095"/>
              <a:gd name="connsiteY39" fmla="*/ 3683309 h 4568981"/>
              <a:gd name="connsiteX40" fmla="*/ 2205243 w 2254095"/>
              <a:gd name="connsiteY40" fmla="*/ 3683283 h 4568981"/>
              <a:gd name="connsiteX41" fmla="*/ 2094040 w 2254095"/>
              <a:gd name="connsiteY41" fmla="*/ 3405230 h 4568981"/>
              <a:gd name="connsiteX42" fmla="*/ 1640474 w 2254095"/>
              <a:gd name="connsiteY42" fmla="*/ 1999517 h 4568981"/>
              <a:gd name="connsiteX43" fmla="*/ 1640690 w 2254095"/>
              <a:gd name="connsiteY43" fmla="*/ 825134 h 4568981"/>
              <a:gd name="connsiteX44" fmla="*/ 2207679 w 2254095"/>
              <a:gd name="connsiteY44" fmla="*/ 33010 h 4568981"/>
              <a:gd name="connsiteX45" fmla="*/ 2254096 w 2254095"/>
              <a:gd name="connsiteY45" fmla="*/ 0 h 4568981"/>
              <a:gd name="connsiteX46" fmla="*/ 2254096 w 2254095"/>
              <a:gd name="connsiteY46" fmla="*/ 4002688 h 4568981"/>
              <a:gd name="connsiteX47" fmla="*/ 1539356 w 2254095"/>
              <a:gd name="connsiteY47" fmla="*/ 4027492 h 4568981"/>
              <a:gd name="connsiteX48" fmla="*/ 1539318 w 2254095"/>
              <a:gd name="connsiteY48" fmla="*/ 4027492 h 4568981"/>
              <a:gd name="connsiteX49" fmla="*/ 1539306 w 2254095"/>
              <a:gd name="connsiteY49" fmla="*/ 4027492 h 4568981"/>
              <a:gd name="connsiteX50" fmla="*/ 1000203 w 2254095"/>
              <a:gd name="connsiteY50" fmla="*/ 4029777 h 4568981"/>
              <a:gd name="connsiteX51" fmla="*/ 48583 w 2254095"/>
              <a:gd name="connsiteY51" fmla="*/ 4534806 h 4568981"/>
              <a:gd name="connsiteX52" fmla="*/ 25657 w 2254095"/>
              <a:gd name="connsiteY52" fmla="*/ 4568981 h 4568981"/>
              <a:gd name="connsiteX53" fmla="*/ 0 w 2254095"/>
              <a:gd name="connsiteY53" fmla="*/ 4568981 h 4568981"/>
              <a:gd name="connsiteX54" fmla="*/ 187831 w 2254095"/>
              <a:gd name="connsiteY54" fmla="*/ 4344788 h 4568981"/>
              <a:gd name="connsiteX55" fmla="*/ 646509 w 2254095"/>
              <a:gd name="connsiteY55" fmla="*/ 4084210 h 4568981"/>
              <a:gd name="connsiteX56" fmla="*/ 1257622 w 2254095"/>
              <a:gd name="connsiteY56" fmla="*/ 4007235 h 4568981"/>
              <a:gd name="connsiteX57" fmla="*/ 1524134 w 2254095"/>
              <a:gd name="connsiteY57" fmla="*/ 4012289 h 4568981"/>
              <a:gd name="connsiteX58" fmla="*/ 1524146 w 2254095"/>
              <a:gd name="connsiteY58" fmla="*/ 4012289 h 4568981"/>
              <a:gd name="connsiteX59" fmla="*/ 1524210 w 2254095"/>
              <a:gd name="connsiteY59" fmla="*/ 4012302 h 4568981"/>
              <a:gd name="connsiteX60" fmla="*/ 2254096 w 2254095"/>
              <a:gd name="connsiteY60" fmla="*/ 3982483 h 4568981"/>
              <a:gd name="connsiteX61" fmla="*/ 2254096 w 2254095"/>
              <a:gd name="connsiteY61" fmla="*/ 4083625 h 4568981"/>
              <a:gd name="connsiteX62" fmla="*/ 2209988 w 2254095"/>
              <a:gd name="connsiteY62" fmla="*/ 4096364 h 4568981"/>
              <a:gd name="connsiteX63" fmla="*/ 1481890 w 2254095"/>
              <a:gd name="connsiteY63" fmla="*/ 4160168 h 4568981"/>
              <a:gd name="connsiteX64" fmla="*/ 737074 w 2254095"/>
              <a:gd name="connsiteY64" fmla="*/ 4213940 h 4568981"/>
              <a:gd name="connsiteX65" fmla="*/ 210134 w 2254095"/>
              <a:gd name="connsiteY65" fmla="*/ 4458453 h 4568981"/>
              <a:gd name="connsiteX66" fmla="*/ 89150 w 2254095"/>
              <a:gd name="connsiteY66" fmla="*/ 4568981 h 4568981"/>
              <a:gd name="connsiteX67" fmla="*/ 60260 w 2254095"/>
              <a:gd name="connsiteY67" fmla="*/ 4568981 h 4568981"/>
              <a:gd name="connsiteX68" fmla="*/ 396428 w 2254095"/>
              <a:gd name="connsiteY68" fmla="*/ 4315972 h 4568981"/>
              <a:gd name="connsiteX69" fmla="*/ 1012068 w 2254095"/>
              <a:gd name="connsiteY69" fmla="*/ 4154923 h 4568981"/>
              <a:gd name="connsiteX70" fmla="*/ 1433113 w 2254095"/>
              <a:gd name="connsiteY70" fmla="*/ 4144128 h 4568981"/>
              <a:gd name="connsiteX71" fmla="*/ 1433139 w 2254095"/>
              <a:gd name="connsiteY71" fmla="*/ 4144128 h 4568981"/>
              <a:gd name="connsiteX72" fmla="*/ 1810197 w 2254095"/>
              <a:gd name="connsiteY72" fmla="*/ 4136331 h 4568981"/>
              <a:gd name="connsiteX73" fmla="*/ 2254096 w 2254095"/>
              <a:gd name="connsiteY73" fmla="*/ 4065718 h 4568981"/>
              <a:gd name="connsiteX74" fmla="*/ 2254096 w 2254095"/>
              <a:gd name="connsiteY74" fmla="*/ 4179028 h 4568981"/>
              <a:gd name="connsiteX75" fmla="*/ 1937054 w 2254095"/>
              <a:gd name="connsiteY75" fmla="*/ 4270468 h 4568981"/>
              <a:gd name="connsiteX76" fmla="*/ 1350973 w 2254095"/>
              <a:gd name="connsiteY76" fmla="*/ 4295754 h 4568981"/>
              <a:gd name="connsiteX77" fmla="*/ 1350973 w 2254095"/>
              <a:gd name="connsiteY77" fmla="*/ 4295754 h 4568981"/>
              <a:gd name="connsiteX78" fmla="*/ 1198311 w 2254095"/>
              <a:gd name="connsiteY78" fmla="*/ 4294916 h 4568981"/>
              <a:gd name="connsiteX79" fmla="*/ 508022 w 2254095"/>
              <a:gd name="connsiteY79" fmla="*/ 4389315 h 4568981"/>
              <a:gd name="connsiteX80" fmla="*/ 158919 w 2254095"/>
              <a:gd name="connsiteY80" fmla="*/ 4568981 h 4568981"/>
              <a:gd name="connsiteX81" fmla="*/ 120320 w 2254095"/>
              <a:gd name="connsiteY81" fmla="*/ 4568981 h 4568981"/>
              <a:gd name="connsiteX82" fmla="*/ 757148 w 2254095"/>
              <a:gd name="connsiteY82" fmla="*/ 4310498 h 4568981"/>
              <a:gd name="connsiteX83" fmla="*/ 1389842 w 2254095"/>
              <a:gd name="connsiteY83" fmla="*/ 4283054 h 4568981"/>
              <a:gd name="connsiteX84" fmla="*/ 1389855 w 2254095"/>
              <a:gd name="connsiteY84" fmla="*/ 4283054 h 4568981"/>
              <a:gd name="connsiteX85" fmla="*/ 1390045 w 2254095"/>
              <a:gd name="connsiteY85" fmla="*/ 4283054 h 4568981"/>
              <a:gd name="connsiteX86" fmla="*/ 1508175 w 2254095"/>
              <a:gd name="connsiteY86" fmla="*/ 4283663 h 4568981"/>
              <a:gd name="connsiteX87" fmla="*/ 2212195 w 2254095"/>
              <a:gd name="connsiteY87" fmla="*/ 4176678 h 4568981"/>
              <a:gd name="connsiteX88" fmla="*/ 2254096 w 2254095"/>
              <a:gd name="connsiteY88" fmla="*/ 4156981 h 4568981"/>
              <a:gd name="connsiteX89" fmla="*/ 2254096 w 2254095"/>
              <a:gd name="connsiteY89" fmla="*/ 4299005 h 4568981"/>
              <a:gd name="connsiteX90" fmla="*/ 1689898 w 2254095"/>
              <a:gd name="connsiteY90" fmla="*/ 4436571 h 4568981"/>
              <a:gd name="connsiteX91" fmla="*/ 1338579 w 2254095"/>
              <a:gd name="connsiteY91" fmla="*/ 4424646 h 4568981"/>
              <a:gd name="connsiteX92" fmla="*/ 1338567 w 2254095"/>
              <a:gd name="connsiteY92" fmla="*/ 4424646 h 4568981"/>
              <a:gd name="connsiteX93" fmla="*/ 930255 w 2254095"/>
              <a:gd name="connsiteY93" fmla="*/ 4413597 h 4568981"/>
              <a:gd name="connsiteX94" fmla="*/ 233574 w 2254095"/>
              <a:gd name="connsiteY94" fmla="*/ 4568981 h 4568981"/>
              <a:gd name="connsiteX95" fmla="*/ 196218 w 2254095"/>
              <a:gd name="connsiteY95" fmla="*/ 4568981 h 4568981"/>
              <a:gd name="connsiteX96" fmla="*/ 509654 w 2254095"/>
              <a:gd name="connsiteY96" fmla="*/ 4453856 h 4568981"/>
              <a:gd name="connsiteX97" fmla="*/ 1203260 w 2254095"/>
              <a:gd name="connsiteY97" fmla="*/ 4402180 h 4568981"/>
              <a:gd name="connsiteX98" fmla="*/ 1355325 w 2254095"/>
              <a:gd name="connsiteY98" fmla="*/ 4409495 h 4568981"/>
              <a:gd name="connsiteX99" fmla="*/ 1355363 w 2254095"/>
              <a:gd name="connsiteY99" fmla="*/ 4409495 h 4568981"/>
              <a:gd name="connsiteX100" fmla="*/ 1966713 w 2254095"/>
              <a:gd name="connsiteY100" fmla="*/ 4393341 h 4568981"/>
              <a:gd name="connsiteX101" fmla="*/ 2254096 w 2254095"/>
              <a:gd name="connsiteY101" fmla="*/ 4274011 h 4568981"/>
              <a:gd name="connsiteX102" fmla="*/ 2254096 w 2254095"/>
              <a:gd name="connsiteY102" fmla="*/ 4453869 h 4568981"/>
              <a:gd name="connsiteX103" fmla="*/ 2105216 w 2254095"/>
              <a:gd name="connsiteY103" fmla="*/ 4533447 h 4568981"/>
              <a:gd name="connsiteX104" fmla="*/ 1926829 w 2254095"/>
              <a:gd name="connsiteY104" fmla="*/ 4568981 h 4568981"/>
              <a:gd name="connsiteX105" fmla="*/ 1681906 w 2254095"/>
              <a:gd name="connsiteY105" fmla="*/ 4568981 h 4568981"/>
              <a:gd name="connsiteX106" fmla="*/ 1443465 w 2254095"/>
              <a:gd name="connsiteY106" fmla="*/ 4547175 h 4568981"/>
              <a:gd name="connsiteX107" fmla="*/ 649399 w 2254095"/>
              <a:gd name="connsiteY107" fmla="*/ 4513648 h 4568981"/>
              <a:gd name="connsiteX108" fmla="*/ 350960 w 2254095"/>
              <a:gd name="connsiteY108" fmla="*/ 4568981 h 4568981"/>
              <a:gd name="connsiteX109" fmla="*/ 286576 w 2254095"/>
              <a:gd name="connsiteY109" fmla="*/ 4568981 h 4568981"/>
              <a:gd name="connsiteX110" fmla="*/ 891907 w 2254095"/>
              <a:gd name="connsiteY110" fmla="*/ 4486914 h 4568981"/>
              <a:gd name="connsiteX111" fmla="*/ 1343349 w 2254095"/>
              <a:gd name="connsiteY111" fmla="*/ 4523884 h 4568981"/>
              <a:gd name="connsiteX112" fmla="*/ 1343387 w 2254095"/>
              <a:gd name="connsiteY112" fmla="*/ 4523884 h 4568981"/>
              <a:gd name="connsiteX113" fmla="*/ 1687729 w 2254095"/>
              <a:gd name="connsiteY113" fmla="*/ 4556256 h 4568981"/>
              <a:gd name="connsiteX114" fmla="*/ 2254096 w 2254095"/>
              <a:gd name="connsiteY114" fmla="*/ 4427478 h 4568981"/>
              <a:gd name="connsiteX115" fmla="*/ 794103 w 2254095"/>
              <a:gd name="connsiteY115" fmla="*/ 4568981 h 4568981"/>
              <a:gd name="connsiteX116" fmla="*/ 680318 w 2254095"/>
              <a:gd name="connsiteY116" fmla="*/ 4568981 h 4568981"/>
              <a:gd name="connsiteX117" fmla="*/ 449567 w 2254095"/>
              <a:gd name="connsiteY117" fmla="*/ 4568981 h 4568981"/>
              <a:gd name="connsiteX118" fmla="*/ 643391 w 2254095"/>
              <a:gd name="connsiteY118" fmla="*/ 4554796 h 4568981"/>
              <a:gd name="connsiteX119" fmla="*/ 986916 w 2254095"/>
              <a:gd name="connsiteY119" fmla="*/ 4568981 h 456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254095" h="4568981">
                <a:moveTo>
                  <a:pt x="2254096" y="1324093"/>
                </a:moveTo>
                <a:cubicBezTo>
                  <a:pt x="2201843" y="1442305"/>
                  <a:pt x="2165194" y="1569749"/>
                  <a:pt x="2146978" y="1706858"/>
                </a:cubicBezTo>
                <a:cubicBezTo>
                  <a:pt x="2106903" y="2008090"/>
                  <a:pt x="2172324" y="2355638"/>
                  <a:pt x="2254096" y="2708622"/>
                </a:cubicBezTo>
                <a:lnTo>
                  <a:pt x="2254096" y="2777837"/>
                </a:lnTo>
                <a:cubicBezTo>
                  <a:pt x="2231668" y="2684073"/>
                  <a:pt x="2209962" y="2590626"/>
                  <a:pt x="2190782" y="2498259"/>
                </a:cubicBezTo>
                <a:cubicBezTo>
                  <a:pt x="2101372" y="2067716"/>
                  <a:pt x="2087722" y="1675540"/>
                  <a:pt x="2220682" y="1350420"/>
                </a:cubicBezTo>
                <a:cubicBezTo>
                  <a:pt x="2231135" y="1324842"/>
                  <a:pt x="2242286" y="1299646"/>
                  <a:pt x="2254096" y="1274830"/>
                </a:cubicBezTo>
                <a:close/>
                <a:moveTo>
                  <a:pt x="2254096" y="810923"/>
                </a:moveTo>
                <a:lnTo>
                  <a:pt x="2254096" y="848534"/>
                </a:lnTo>
                <a:cubicBezTo>
                  <a:pt x="2135662" y="1016123"/>
                  <a:pt x="2050744" y="1206092"/>
                  <a:pt x="2004593" y="1416016"/>
                </a:cubicBezTo>
                <a:cubicBezTo>
                  <a:pt x="1924483" y="1779045"/>
                  <a:pt x="1989218" y="2204546"/>
                  <a:pt x="2105990" y="2653237"/>
                </a:cubicBezTo>
                <a:cubicBezTo>
                  <a:pt x="2137831" y="2775576"/>
                  <a:pt x="2172615" y="2899033"/>
                  <a:pt x="2207413" y="3022502"/>
                </a:cubicBezTo>
                <a:lnTo>
                  <a:pt x="2207413" y="3022515"/>
                </a:lnTo>
                <a:cubicBezTo>
                  <a:pt x="2223067" y="3078027"/>
                  <a:pt x="2238708" y="3133551"/>
                  <a:pt x="2254096" y="3188987"/>
                </a:cubicBezTo>
                <a:lnTo>
                  <a:pt x="2254096" y="3247496"/>
                </a:lnTo>
                <a:cubicBezTo>
                  <a:pt x="2233228" y="3171346"/>
                  <a:pt x="2211700" y="3094943"/>
                  <a:pt x="2190173" y="3018553"/>
                </a:cubicBezTo>
                <a:lnTo>
                  <a:pt x="2190173" y="3018540"/>
                </a:lnTo>
                <a:lnTo>
                  <a:pt x="2190160" y="3018527"/>
                </a:lnTo>
                <a:cubicBezTo>
                  <a:pt x="2110011" y="2734136"/>
                  <a:pt x="2029850" y="2449720"/>
                  <a:pt x="1984194" y="2177762"/>
                </a:cubicBezTo>
                <a:cubicBezTo>
                  <a:pt x="1892553" y="1632551"/>
                  <a:pt x="1992592" y="1168469"/>
                  <a:pt x="2254096" y="810923"/>
                </a:cubicBezTo>
                <a:close/>
                <a:moveTo>
                  <a:pt x="2254096" y="385257"/>
                </a:moveTo>
                <a:lnTo>
                  <a:pt x="2254096" y="414618"/>
                </a:lnTo>
                <a:cubicBezTo>
                  <a:pt x="2045517" y="621282"/>
                  <a:pt x="1903399" y="876172"/>
                  <a:pt x="1834008" y="1170113"/>
                </a:cubicBezTo>
                <a:cubicBezTo>
                  <a:pt x="1749559" y="1527903"/>
                  <a:pt x="1785130" y="1941999"/>
                  <a:pt x="1897335" y="2387121"/>
                </a:cubicBezTo>
                <a:cubicBezTo>
                  <a:pt x="1967449" y="2665200"/>
                  <a:pt x="2061933" y="2951319"/>
                  <a:pt x="2156416" y="3237463"/>
                </a:cubicBezTo>
                <a:cubicBezTo>
                  <a:pt x="2189323" y="3337094"/>
                  <a:pt x="2222217" y="3436713"/>
                  <a:pt x="2254096" y="3536014"/>
                </a:cubicBezTo>
                <a:lnTo>
                  <a:pt x="2254096" y="3585315"/>
                </a:lnTo>
                <a:cubicBezTo>
                  <a:pt x="2224284" y="3491869"/>
                  <a:pt x="2193357" y="3398080"/>
                  <a:pt x="2162340" y="3304290"/>
                </a:cubicBezTo>
                <a:cubicBezTo>
                  <a:pt x="2158991" y="3294142"/>
                  <a:pt x="2155617" y="3283983"/>
                  <a:pt x="2152255" y="3273823"/>
                </a:cubicBezTo>
                <a:lnTo>
                  <a:pt x="2145354" y="3252969"/>
                </a:lnTo>
                <a:cubicBezTo>
                  <a:pt x="1996474" y="2803478"/>
                  <a:pt x="1846821" y="2351650"/>
                  <a:pt x="1790230" y="1934760"/>
                </a:cubicBezTo>
                <a:cubicBezTo>
                  <a:pt x="1703599" y="1294820"/>
                  <a:pt x="1865748" y="758802"/>
                  <a:pt x="2254096" y="385257"/>
                </a:cubicBezTo>
                <a:close/>
                <a:moveTo>
                  <a:pt x="2254096" y="0"/>
                </a:moveTo>
                <a:lnTo>
                  <a:pt x="2254096" y="24812"/>
                </a:lnTo>
                <a:cubicBezTo>
                  <a:pt x="2159460" y="91656"/>
                  <a:pt x="2074656" y="165752"/>
                  <a:pt x="1999887" y="245928"/>
                </a:cubicBezTo>
                <a:cubicBezTo>
                  <a:pt x="1765074" y="497300"/>
                  <a:pt x="1625619" y="814550"/>
                  <a:pt x="1594045" y="1186940"/>
                </a:cubicBezTo>
                <a:cubicBezTo>
                  <a:pt x="1561125" y="1574690"/>
                  <a:pt x="1643329" y="2019012"/>
                  <a:pt x="1779028" y="2471665"/>
                </a:cubicBezTo>
                <a:cubicBezTo>
                  <a:pt x="1905555" y="2893712"/>
                  <a:pt x="2078120" y="3330084"/>
                  <a:pt x="2254096" y="3766964"/>
                </a:cubicBezTo>
                <a:lnTo>
                  <a:pt x="2254096" y="3804429"/>
                </a:lnTo>
                <a:cubicBezTo>
                  <a:pt x="2237884" y="3764081"/>
                  <a:pt x="2221570" y="3723695"/>
                  <a:pt x="2205256" y="3683309"/>
                </a:cubicBezTo>
                <a:lnTo>
                  <a:pt x="2205243" y="3683283"/>
                </a:lnTo>
                <a:cubicBezTo>
                  <a:pt x="2167757" y="3590497"/>
                  <a:pt x="2130271" y="3497698"/>
                  <a:pt x="2094040" y="3405230"/>
                </a:cubicBezTo>
                <a:cubicBezTo>
                  <a:pt x="1905835" y="2925436"/>
                  <a:pt x="1734082" y="2448805"/>
                  <a:pt x="1640474" y="1999517"/>
                </a:cubicBezTo>
                <a:cubicBezTo>
                  <a:pt x="1550761" y="1568784"/>
                  <a:pt x="1537986" y="1166621"/>
                  <a:pt x="1640690" y="825134"/>
                </a:cubicBezTo>
                <a:cubicBezTo>
                  <a:pt x="1737723" y="503704"/>
                  <a:pt x="1931980" y="235970"/>
                  <a:pt x="2207679" y="33010"/>
                </a:cubicBezTo>
                <a:cubicBezTo>
                  <a:pt x="2222876" y="21814"/>
                  <a:pt x="2238353" y="10809"/>
                  <a:pt x="2254096" y="0"/>
                </a:cubicBezTo>
                <a:close/>
                <a:moveTo>
                  <a:pt x="2254096" y="4002688"/>
                </a:moveTo>
                <a:cubicBezTo>
                  <a:pt x="2043538" y="4042465"/>
                  <a:pt x="1791384" y="4034972"/>
                  <a:pt x="1539356" y="4027492"/>
                </a:cubicBezTo>
                <a:lnTo>
                  <a:pt x="1539318" y="4027492"/>
                </a:lnTo>
                <a:lnTo>
                  <a:pt x="1539306" y="4027492"/>
                </a:lnTo>
                <a:cubicBezTo>
                  <a:pt x="1354018" y="4021992"/>
                  <a:pt x="1168790" y="4016481"/>
                  <a:pt x="1000203" y="4029777"/>
                </a:cubicBezTo>
                <a:cubicBezTo>
                  <a:pt x="546217" y="4065833"/>
                  <a:pt x="233340" y="4270443"/>
                  <a:pt x="48583" y="4534806"/>
                </a:cubicBezTo>
                <a:cubicBezTo>
                  <a:pt x="40721" y="4546045"/>
                  <a:pt x="33079" y="4557437"/>
                  <a:pt x="25657" y="4568981"/>
                </a:cubicBezTo>
                <a:lnTo>
                  <a:pt x="0" y="4568981"/>
                </a:lnTo>
                <a:cubicBezTo>
                  <a:pt x="51487" y="4486724"/>
                  <a:pt x="114156" y="4411692"/>
                  <a:pt x="187831" y="4344788"/>
                </a:cubicBezTo>
                <a:cubicBezTo>
                  <a:pt x="310358" y="4233778"/>
                  <a:pt x="471018" y="4142223"/>
                  <a:pt x="646509" y="4084210"/>
                </a:cubicBezTo>
                <a:cubicBezTo>
                  <a:pt x="822001" y="4026196"/>
                  <a:pt x="1028144" y="4006511"/>
                  <a:pt x="1257622" y="4007235"/>
                </a:cubicBezTo>
                <a:cubicBezTo>
                  <a:pt x="1344554" y="4007476"/>
                  <a:pt x="1434154" y="4009877"/>
                  <a:pt x="1524134" y="4012289"/>
                </a:cubicBezTo>
                <a:lnTo>
                  <a:pt x="1524146" y="4012289"/>
                </a:lnTo>
                <a:lnTo>
                  <a:pt x="1524210" y="4012302"/>
                </a:lnTo>
                <a:cubicBezTo>
                  <a:pt x="1782390" y="4019224"/>
                  <a:pt x="2043703" y="4026247"/>
                  <a:pt x="2254096" y="3982483"/>
                </a:cubicBezTo>
                <a:close/>
                <a:moveTo>
                  <a:pt x="2254096" y="4083625"/>
                </a:moveTo>
                <a:cubicBezTo>
                  <a:pt x="2239875" y="4088134"/>
                  <a:pt x="2225173" y="4092376"/>
                  <a:pt x="2209988" y="4096364"/>
                </a:cubicBezTo>
                <a:cubicBezTo>
                  <a:pt x="1998808" y="4151723"/>
                  <a:pt x="1746476" y="4159102"/>
                  <a:pt x="1481890" y="4160168"/>
                </a:cubicBezTo>
                <a:cubicBezTo>
                  <a:pt x="1217305" y="4161223"/>
                  <a:pt x="958348" y="4162899"/>
                  <a:pt x="737074" y="4213940"/>
                </a:cubicBezTo>
                <a:cubicBezTo>
                  <a:pt x="524950" y="4262797"/>
                  <a:pt x="350648" y="4347544"/>
                  <a:pt x="210134" y="4458453"/>
                </a:cubicBezTo>
                <a:cubicBezTo>
                  <a:pt x="166549" y="4492832"/>
                  <a:pt x="126194" y="4529713"/>
                  <a:pt x="89150" y="4568981"/>
                </a:cubicBezTo>
                <a:lnTo>
                  <a:pt x="60260" y="4568981"/>
                </a:lnTo>
                <a:cubicBezTo>
                  <a:pt x="151529" y="4469058"/>
                  <a:pt x="263861" y="4383981"/>
                  <a:pt x="396428" y="4315972"/>
                </a:cubicBezTo>
                <a:cubicBezTo>
                  <a:pt x="565356" y="4229574"/>
                  <a:pt x="773736" y="4173211"/>
                  <a:pt x="1012068" y="4154923"/>
                </a:cubicBezTo>
                <a:cubicBezTo>
                  <a:pt x="1146876" y="4144649"/>
                  <a:pt x="1289980" y="4144382"/>
                  <a:pt x="1433113" y="4144128"/>
                </a:cubicBezTo>
                <a:lnTo>
                  <a:pt x="1433139" y="4144128"/>
                </a:lnTo>
                <a:cubicBezTo>
                  <a:pt x="1560745" y="4143900"/>
                  <a:pt x="1688376" y="4143658"/>
                  <a:pt x="1810197" y="4136331"/>
                </a:cubicBezTo>
                <a:cubicBezTo>
                  <a:pt x="1969466" y="4126589"/>
                  <a:pt x="2125006" y="4108149"/>
                  <a:pt x="2254096" y="4065718"/>
                </a:cubicBezTo>
                <a:close/>
                <a:moveTo>
                  <a:pt x="2254096" y="4179028"/>
                </a:moveTo>
                <a:cubicBezTo>
                  <a:pt x="2162391" y="4222310"/>
                  <a:pt x="2054169" y="4251596"/>
                  <a:pt x="1937054" y="4270468"/>
                </a:cubicBezTo>
                <a:cubicBezTo>
                  <a:pt x="1757856" y="4299208"/>
                  <a:pt x="1554909" y="4297481"/>
                  <a:pt x="1350973" y="4295754"/>
                </a:cubicBezTo>
                <a:lnTo>
                  <a:pt x="1350973" y="4295754"/>
                </a:lnTo>
                <a:cubicBezTo>
                  <a:pt x="1300027" y="4295309"/>
                  <a:pt x="1249021" y="4294877"/>
                  <a:pt x="1198311" y="4294916"/>
                </a:cubicBezTo>
                <a:cubicBezTo>
                  <a:pt x="941161" y="4295119"/>
                  <a:pt x="701949" y="4320747"/>
                  <a:pt x="508022" y="4389315"/>
                </a:cubicBezTo>
                <a:cubicBezTo>
                  <a:pt x="376500" y="4435987"/>
                  <a:pt x="259801" y="4496299"/>
                  <a:pt x="158919" y="4568981"/>
                </a:cubicBezTo>
                <a:lnTo>
                  <a:pt x="120320" y="4568981"/>
                </a:lnTo>
                <a:cubicBezTo>
                  <a:pt x="286085" y="4442312"/>
                  <a:pt x="498368" y="4350935"/>
                  <a:pt x="757148" y="4310498"/>
                </a:cubicBezTo>
                <a:cubicBezTo>
                  <a:pt x="951394" y="4280094"/>
                  <a:pt x="1169838" y="4281568"/>
                  <a:pt x="1389842" y="4283054"/>
                </a:cubicBezTo>
                <a:lnTo>
                  <a:pt x="1389855" y="4283054"/>
                </a:lnTo>
                <a:lnTo>
                  <a:pt x="1390045" y="4283054"/>
                </a:lnTo>
                <a:cubicBezTo>
                  <a:pt x="1429422" y="4283320"/>
                  <a:pt x="1468836" y="4283574"/>
                  <a:pt x="1508175" y="4283663"/>
                </a:cubicBezTo>
                <a:cubicBezTo>
                  <a:pt x="1774689" y="4284260"/>
                  <a:pt x="2022518" y="4257946"/>
                  <a:pt x="2212195" y="4176678"/>
                </a:cubicBezTo>
                <a:cubicBezTo>
                  <a:pt x="2226669" y="4170468"/>
                  <a:pt x="2240636" y="4163902"/>
                  <a:pt x="2254096" y="4156981"/>
                </a:cubicBezTo>
                <a:close/>
                <a:moveTo>
                  <a:pt x="2254096" y="4299005"/>
                </a:moveTo>
                <a:cubicBezTo>
                  <a:pt x="2114325" y="4389733"/>
                  <a:pt x="1927641" y="4435454"/>
                  <a:pt x="1689898" y="4436571"/>
                </a:cubicBezTo>
                <a:cubicBezTo>
                  <a:pt x="1576158" y="4437105"/>
                  <a:pt x="1457381" y="4430869"/>
                  <a:pt x="1338579" y="4424646"/>
                </a:cubicBezTo>
                <a:lnTo>
                  <a:pt x="1338567" y="4424646"/>
                </a:lnTo>
                <a:cubicBezTo>
                  <a:pt x="1199809" y="4417369"/>
                  <a:pt x="1061030" y="4410092"/>
                  <a:pt x="930255" y="4413597"/>
                </a:cubicBezTo>
                <a:cubicBezTo>
                  <a:pt x="658368" y="4420988"/>
                  <a:pt x="425638" y="4477440"/>
                  <a:pt x="233574" y="4568981"/>
                </a:cubicBezTo>
                <a:lnTo>
                  <a:pt x="196218" y="4568981"/>
                </a:lnTo>
                <a:cubicBezTo>
                  <a:pt x="291221" y="4522131"/>
                  <a:pt x="395965" y="4483587"/>
                  <a:pt x="509654" y="4453856"/>
                </a:cubicBezTo>
                <a:cubicBezTo>
                  <a:pt x="710821" y="4401341"/>
                  <a:pt x="937216" y="4391537"/>
                  <a:pt x="1203260" y="4402180"/>
                </a:cubicBezTo>
                <a:cubicBezTo>
                  <a:pt x="1253648" y="4404186"/>
                  <a:pt x="1304506" y="4406841"/>
                  <a:pt x="1355325" y="4409495"/>
                </a:cubicBezTo>
                <a:lnTo>
                  <a:pt x="1355363" y="4409495"/>
                </a:lnTo>
                <a:cubicBezTo>
                  <a:pt x="1572860" y="4420836"/>
                  <a:pt x="1789722" y="4432139"/>
                  <a:pt x="1966713" y="4393341"/>
                </a:cubicBezTo>
                <a:cubicBezTo>
                  <a:pt x="2078868" y="4368829"/>
                  <a:pt x="2175787" y="4328710"/>
                  <a:pt x="2254096" y="4274011"/>
                </a:cubicBezTo>
                <a:close/>
                <a:moveTo>
                  <a:pt x="2254096" y="4453869"/>
                </a:moveTo>
                <a:cubicBezTo>
                  <a:pt x="2211675" y="4486406"/>
                  <a:pt x="2162188" y="4513343"/>
                  <a:pt x="2105216" y="4533447"/>
                </a:cubicBezTo>
                <a:cubicBezTo>
                  <a:pt x="2051695" y="4552332"/>
                  <a:pt x="1991603" y="4563444"/>
                  <a:pt x="1926829" y="4568981"/>
                </a:cubicBezTo>
                <a:lnTo>
                  <a:pt x="1681906" y="4568981"/>
                </a:lnTo>
                <a:cubicBezTo>
                  <a:pt x="1604396" y="4564193"/>
                  <a:pt x="1524159" y="4556040"/>
                  <a:pt x="1443465" y="4547175"/>
                </a:cubicBezTo>
                <a:cubicBezTo>
                  <a:pt x="1163434" y="4516315"/>
                  <a:pt x="885583" y="4486050"/>
                  <a:pt x="649399" y="4513648"/>
                </a:cubicBezTo>
                <a:cubicBezTo>
                  <a:pt x="544141" y="4525903"/>
                  <a:pt x="444498" y="4544445"/>
                  <a:pt x="350960" y="4568981"/>
                </a:cubicBezTo>
                <a:lnTo>
                  <a:pt x="286576" y="4568981"/>
                </a:lnTo>
                <a:cubicBezTo>
                  <a:pt x="463727" y="4517013"/>
                  <a:pt x="663223" y="4481821"/>
                  <a:pt x="891907" y="4486914"/>
                </a:cubicBezTo>
                <a:cubicBezTo>
                  <a:pt x="1036188" y="4490127"/>
                  <a:pt x="1189757" y="4507005"/>
                  <a:pt x="1343349" y="4523884"/>
                </a:cubicBezTo>
                <a:lnTo>
                  <a:pt x="1343387" y="4523884"/>
                </a:lnTo>
                <a:cubicBezTo>
                  <a:pt x="1459487" y="4536647"/>
                  <a:pt x="1575612" y="4549398"/>
                  <a:pt x="1687729" y="4556256"/>
                </a:cubicBezTo>
                <a:cubicBezTo>
                  <a:pt x="1935697" y="4571648"/>
                  <a:pt x="2129548" y="4528532"/>
                  <a:pt x="2254096" y="4427478"/>
                </a:cubicBezTo>
                <a:close/>
                <a:moveTo>
                  <a:pt x="794103" y="4568981"/>
                </a:moveTo>
                <a:cubicBezTo>
                  <a:pt x="755523" y="4568131"/>
                  <a:pt x="717612" y="4568143"/>
                  <a:pt x="680318" y="4568981"/>
                </a:cubicBezTo>
                <a:lnTo>
                  <a:pt x="449567" y="4568981"/>
                </a:lnTo>
                <a:cubicBezTo>
                  <a:pt x="512293" y="4562085"/>
                  <a:pt x="576936" y="4557336"/>
                  <a:pt x="643391" y="4554796"/>
                </a:cubicBezTo>
                <a:cubicBezTo>
                  <a:pt x="752953" y="4550554"/>
                  <a:pt x="867842" y="4556574"/>
                  <a:pt x="986916" y="456898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6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n-ea"/>
          <a:ea typeface="+mn-ea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Relationship Id="rId3" Type="http://schemas.openxmlformats.org/officeDocument/2006/relationships/image" Target="../media/image1.png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93850" y="3465573"/>
            <a:ext cx="10043122" cy="1800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图像分类</a:t>
            </a:r>
            <a:endParaRPr lang="zh-CN" altLang="en-US" dirty="0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1093850" y="5676389"/>
            <a:ext cx="10043122" cy="579632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汇报人：</a:t>
            </a:r>
            <a:r>
              <a:rPr lang="zh-CN" altLang="en-US" b="1" dirty="0"/>
              <a:t>颜东洋</a:t>
            </a:r>
            <a:endParaRPr lang="zh-CN" altLang="en-US" b="1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图像分类：数据集</a:t>
            </a:r>
            <a:r>
              <a:rPr lang="zh-CN" altLang="en-US"/>
              <a:t>预处理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 </a:t>
            </a:r>
            <a:r>
              <a:rPr lang="zh-CN" altLang="en-US"/>
              <a:t>此分类任务为</a:t>
            </a:r>
            <a:r>
              <a:rPr lang="en-US" altLang="zh-CN"/>
              <a:t>102</a:t>
            </a:r>
            <a:r>
              <a:rPr lang="zh-CN" altLang="en-US"/>
              <a:t>个类别的花朵进行</a:t>
            </a:r>
            <a:r>
              <a:rPr lang="zh-CN" altLang="en-US"/>
              <a:t>分类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0" y="1742440"/>
            <a:ext cx="6019165" cy="3740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7915" y="1742440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对训练集进行数据增强操作，将输入的图</a:t>
            </a:r>
            <a:r>
              <a:rPr lang="zh-CN" altLang="en-US"/>
              <a:t>片大小固定，然后进行旋转，翻转，裁剪等增强操作，变换为张量，进行标准化</a:t>
            </a:r>
            <a:r>
              <a:rPr lang="zh-CN" altLang="en-US"/>
              <a:t>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对验证集做图片大小固定操作，将输入数据变换为张量，进行标准化操作。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这是用</a:t>
            </a:r>
            <a:r>
              <a:rPr lang="en-US" altLang="zh-CN"/>
              <a:t>tramsforms</a:t>
            </a:r>
            <a:r>
              <a:rPr lang="zh-CN" altLang="en-US"/>
              <a:t>进行的数据预处理</a:t>
            </a:r>
            <a:r>
              <a:rPr lang="zh-CN" altLang="en-US"/>
              <a:t>操作。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5515" y="150495"/>
            <a:ext cx="10058400" cy="131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2252980"/>
            <a:ext cx="6677660" cy="3683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47000" y="314198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在文件夹中读取数据，训练集有</a:t>
            </a:r>
            <a:r>
              <a:rPr lang="en-US" altLang="zh-CN"/>
              <a:t>6555</a:t>
            </a:r>
            <a:r>
              <a:rPr lang="zh-CN" altLang="en-US"/>
              <a:t>张图片，进行图像增强等预处理操作，测试集中有</a:t>
            </a:r>
            <a:r>
              <a:rPr lang="en-US" altLang="zh-CN"/>
              <a:t>825</a:t>
            </a:r>
            <a:r>
              <a:rPr lang="zh-CN" altLang="en-US"/>
              <a:t>中图片，同样进行预处理操作。然后加载数据，以每批次</a:t>
            </a:r>
            <a:r>
              <a:rPr lang="en-US" altLang="zh-CN"/>
              <a:t>128</a:t>
            </a:r>
            <a:r>
              <a:rPr lang="zh-CN" altLang="en-US"/>
              <a:t>张图片</a:t>
            </a:r>
            <a:r>
              <a:rPr lang="zh-CN" altLang="en-US"/>
              <a:t>进行训练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</a:t>
            </a:r>
            <a:r>
              <a:rPr lang="en-US" altLang="zh-CN"/>
              <a:t>esNet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7380" y="1186180"/>
            <a:ext cx="6471285" cy="1920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0" y="5071110"/>
            <a:ext cx="1533525" cy="695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015" y="3213735"/>
            <a:ext cx="4105275" cy="2552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55" y="2209800"/>
            <a:ext cx="406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resnet</a:t>
            </a:r>
            <a:r>
              <a:rPr lang="zh-CN" altLang="en-US">
                <a:sym typeface="+mn-ea"/>
              </a:rPr>
              <a:t>残差网络模型进行训练，先冻结除输出层以外的权重参数。仅训练输出层权重参数。输出为</a:t>
            </a:r>
            <a:r>
              <a:rPr lang="en-US" altLang="zh-CN">
                <a:sym typeface="+mn-ea"/>
              </a:rPr>
              <a:t>102</a:t>
            </a:r>
            <a:r>
              <a:rPr lang="zh-CN" altLang="en-US">
                <a:sym typeface="+mn-ea"/>
              </a:rPr>
              <a:t>类别。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优化器设置，选择学习率为</a:t>
            </a:r>
            <a:r>
              <a:rPr lang="en-US" altLang="zh-CN">
                <a:sym typeface="+mn-ea"/>
              </a:rPr>
              <a:t>0.01</a:t>
            </a:r>
            <a:r>
              <a:rPr lang="zh-CN" altLang="en-US">
                <a:sym typeface="+mn-ea"/>
              </a:rPr>
              <a:t>，每十个批次学习率进行一次衰减。</a:t>
            </a:r>
            <a:endParaRPr lang="zh-CN" altLang="en-US">
              <a:sym typeface="+mn-ea"/>
            </a:endParaRPr>
          </a:p>
          <a:p>
            <a:r>
              <a:rPr lang="zh-CN" altLang="en-US"/>
              <a:t>以交叉熵的形式输出误差</a:t>
            </a:r>
            <a:r>
              <a:rPr lang="zh-CN" altLang="en-US"/>
              <a:t>函数</a:t>
            </a:r>
            <a:endParaRPr lang="zh-CN" altLang="en-US"/>
          </a:p>
          <a:p>
            <a:r>
              <a:rPr lang="zh-CN" altLang="en-US"/>
              <a:t>分别使用了</a:t>
            </a:r>
            <a:r>
              <a:rPr lang="en-US" altLang="zh-CN"/>
              <a:t>resent18</a:t>
            </a:r>
            <a:r>
              <a:rPr lang="zh-CN" altLang="en-US"/>
              <a:t>，</a:t>
            </a:r>
            <a:r>
              <a:rPr lang="en-US" altLang="zh-CN"/>
              <a:t>resent50</a:t>
            </a:r>
            <a:r>
              <a:rPr lang="zh-CN" altLang="en-US"/>
              <a:t>，和</a:t>
            </a:r>
            <a:r>
              <a:rPr lang="en-US" altLang="zh-CN"/>
              <a:t>resent101.</a:t>
            </a:r>
            <a:r>
              <a:rPr lang="zh-CN" altLang="en-US"/>
              <a:t>发现</a:t>
            </a:r>
            <a:r>
              <a:rPr lang="en-US" altLang="zh-CN"/>
              <a:t>resent50</a:t>
            </a:r>
            <a:r>
              <a:rPr lang="zh-CN" altLang="en-US"/>
              <a:t>效果最好，</a:t>
            </a:r>
            <a:r>
              <a:rPr lang="en-US" altLang="zh-CN"/>
              <a:t>resent101</a:t>
            </a:r>
            <a:r>
              <a:rPr lang="zh-CN" altLang="en-US"/>
              <a:t>产生</a:t>
            </a:r>
            <a:r>
              <a:rPr lang="zh-CN" altLang="en-US"/>
              <a:t>过拟合。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470" y="5854065"/>
            <a:ext cx="8324850" cy="9144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训练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zh-CN" altLang="en-US"/>
              <a:t>训练二十轮次，在仅训练输出权重</a:t>
            </a:r>
            <a:r>
              <a:rPr lang="zh-CN" altLang="en-US"/>
              <a:t>参数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的情况下，正确率为百分之</a:t>
            </a:r>
            <a:r>
              <a:rPr lang="en-US" altLang="zh-CN"/>
              <a:t>44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再以此为基础训练所有参数。训练十</a:t>
            </a:r>
            <a:r>
              <a:rPr lang="zh-CN" altLang="en-US"/>
              <a:t>轮，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降低学习率，每七轮降低学习率。</a:t>
            </a:r>
            <a:r>
              <a:rPr lang="zh-CN" altLang="en-US"/>
              <a:t>计算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损失函数。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4445" y="1813560"/>
            <a:ext cx="5626735" cy="38500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训练结果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zh-CN" altLang="en-US"/>
              <a:t>在训练所有参数的情况下</a:t>
            </a:r>
            <a:r>
              <a:rPr lang="zh-CN" altLang="en-US"/>
              <a:t>正确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率为百分之</a:t>
            </a:r>
            <a:r>
              <a:rPr lang="zh-CN" altLang="en-US"/>
              <a:t>六十六。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绿色代表预测正确，红色代表</a:t>
            </a:r>
            <a:r>
              <a:rPr lang="zh-CN" altLang="en-US"/>
              <a:t>错误。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0075" y="188595"/>
            <a:ext cx="4077335" cy="30549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140" y="3275965"/>
            <a:ext cx="4924425" cy="33096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" y="3145790"/>
            <a:ext cx="4455795" cy="34397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CIFAR-10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CIFAR-10</a:t>
            </a:r>
            <a:r>
              <a:rPr lang="zh-CN" altLang="en-US"/>
              <a:t>是分为</a:t>
            </a:r>
            <a:r>
              <a:rPr lang="zh-CN" altLang="en-US"/>
              <a:t>十个类别的图像分类任务。</a:t>
            </a:r>
            <a:endParaRPr lang="zh-CN" altLang="en-US"/>
          </a:p>
          <a:p>
            <a:r>
              <a:rPr lang="zh-CN" altLang="en-US">
                <a:sym typeface="+mn-ea"/>
              </a:rPr>
              <a:t>同样先进行预处理操作，但这里没有进行数据增强。也没有使用模型，选择一般的</a:t>
            </a:r>
            <a:r>
              <a:rPr lang="en-US" altLang="zh-CN">
                <a:sym typeface="+mn-ea"/>
              </a:rPr>
              <a:t>CNN</a:t>
            </a:r>
            <a:r>
              <a:rPr lang="zh-CN" altLang="en-US">
                <a:sym typeface="+mn-ea"/>
              </a:rPr>
              <a:t>架构即卷积池化全连接的形式进行训练，学习率设置为</a:t>
            </a:r>
            <a:r>
              <a:rPr lang="en-US" altLang="zh-CN">
                <a:sym typeface="+mn-ea"/>
              </a:rPr>
              <a:t>0.001</a:t>
            </a:r>
            <a:r>
              <a:rPr lang="zh-CN" altLang="en-US">
                <a:sym typeface="+mn-ea"/>
              </a:rPr>
              <a:t>以随机梯度下降方式更新权重参数。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735" y="3429000"/>
            <a:ext cx="6762750" cy="2981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训练结果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28590" y="1414145"/>
            <a:ext cx="6001385" cy="45675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8040" y="276860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以每批次</a:t>
            </a:r>
            <a:r>
              <a:rPr lang="en-US" altLang="zh-CN"/>
              <a:t>2000</a:t>
            </a:r>
            <a:r>
              <a:rPr lang="zh-CN" altLang="en-US"/>
              <a:t>，训练</a:t>
            </a:r>
            <a:r>
              <a:rPr lang="zh-CN" altLang="en-US"/>
              <a:t>十轮。</a:t>
            </a:r>
            <a:endParaRPr lang="zh-CN" altLang="en-US"/>
          </a:p>
          <a:p>
            <a:r>
              <a:rPr lang="zh-CN" altLang="en-US"/>
              <a:t>总体准确率为</a:t>
            </a:r>
            <a:r>
              <a:rPr lang="zh-CN" altLang="en-US"/>
              <a:t>百分之六十七。</a:t>
            </a:r>
            <a:endParaRPr lang="zh-CN" altLang="en-US"/>
          </a:p>
          <a:p>
            <a:r>
              <a:rPr lang="zh-CN" altLang="en-US"/>
              <a:t>各个类别的准确率在图中</a:t>
            </a:r>
            <a:r>
              <a:rPr lang="zh-CN" altLang="en-US"/>
              <a:t>显示。</a:t>
            </a:r>
            <a:endParaRPr lang="zh-CN" altLang="en-US"/>
          </a:p>
          <a:p>
            <a:r>
              <a:rPr lang="zh-CN" altLang="en-US"/>
              <a:t>若采用模型如</a:t>
            </a:r>
            <a:r>
              <a:rPr lang="en-US" altLang="zh-CN"/>
              <a:t>LeNet</a:t>
            </a:r>
            <a:r>
              <a:rPr lang="zh-CN" altLang="en-US"/>
              <a:t>或者</a:t>
            </a:r>
            <a:r>
              <a:rPr lang="en-US" altLang="zh-CN"/>
              <a:t>ResNet</a:t>
            </a:r>
            <a:r>
              <a:rPr lang="zh-CN" altLang="en-US"/>
              <a:t>相应的可以</a:t>
            </a:r>
            <a:r>
              <a:rPr lang="zh-CN" altLang="en-US"/>
              <a:t>提高准确率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3299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3299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299"/>
  <p:tag name="KSO_WM_TEMPLATE_THUMBS_INDEX" val="1、9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99_1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PRESET_TEXT" val="单击添加文档标题"/>
  <p:tag name="KSO_WM_UNIT_TEXT_TYPE" val="1"/>
</p:tagLst>
</file>

<file path=ppt/tags/tag69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3299_1*f*4"/>
  <p:tag name="KSO_WM_TEMPLATE_CATEGORY" val="custom"/>
  <p:tag name="KSO_WM_TEMPLATE_INDEX" val="20233299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0.xml><?xml version="1.0" encoding="utf-8"?>
<p:tagLst xmlns:p="http://schemas.openxmlformats.org/presentationml/2006/main">
  <p:tag name="KSO_WM_SLIDE_ID" val="custom2023329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299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9_8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  <p:tag name="KSO_WM_UNIT_TEXT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9_8*f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  <p:tag name="KSO_WM_UNIT_TEXT_TYPE" val="1"/>
</p:tagLst>
</file>

<file path=ppt/tags/tag73.xml><?xml version="1.0" encoding="utf-8"?>
<p:tagLst xmlns:p="http://schemas.openxmlformats.org/presentationml/2006/main">
  <p:tag name="KSO_WM_SLIDE_ID" val="custom2023329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329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80.xml><?xml version="1.0" encoding="utf-8"?>
<p:tagLst xmlns:p="http://schemas.openxmlformats.org/presentationml/2006/main">
  <p:tag name="COMMONDATA" val="eyJoZGlkIjoiNDI5NWRkZTcwODE2MmNjNzQ5MjZmZjg0M2ZhZjlhMjYifQ=="/>
  <p:tag name="commondata" val="eyJoZGlkIjoiMGE3N2MzZDIwMTQxODEyNzUzOTM0OWVjNzFiZTcxZTI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10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57174"/>
      </a:accent1>
      <a:accent2>
        <a:srgbClr val="3A8C42"/>
      </a:accent2>
      <a:accent3>
        <a:srgbClr val="487AB5"/>
      </a:accent3>
      <a:accent4>
        <a:srgbClr val="4D65BB"/>
      </a:accent4>
      <a:accent5>
        <a:srgbClr val="745EB4"/>
      </a:accent5>
      <a:accent6>
        <a:srgbClr val="3098B9"/>
      </a:accent6>
      <a:hlink>
        <a:srgbClr val="658BD5"/>
      </a:hlink>
      <a:folHlink>
        <a:srgbClr val="A16AA5"/>
      </a:folHlink>
    </a:clrScheme>
    <a:fontScheme name="自定义 45">
      <a:majorFont>
        <a:latin typeface="MiSans Demibold"/>
        <a:ea typeface="微软雅黑"/>
        <a:cs typeface=""/>
      </a:majorFont>
      <a:minorFont>
        <a:latin typeface="MiSans Demibold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WPS 演示</Application>
  <PresentationFormat>宽屏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MiSans Demibold</vt:lpstr>
      <vt:lpstr>Segoe Print</vt:lpstr>
      <vt:lpstr>微软雅黑</vt:lpstr>
      <vt:lpstr>Arial Unicode MS</vt:lpstr>
      <vt:lpstr>等线</vt:lpstr>
      <vt:lpstr>Calibri</vt:lpstr>
      <vt:lpstr>Office 主题​​</vt:lpstr>
      <vt:lpstr>单击添加文档标题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单击此处添加文档标题</dc:title>
  <dc:creator>O365</dc:creator>
  <cp:lastModifiedBy>颜东洋</cp:lastModifiedBy>
  <cp:revision>158</cp:revision>
  <dcterms:created xsi:type="dcterms:W3CDTF">2023-07-18T08:08:00Z</dcterms:created>
  <dcterms:modified xsi:type="dcterms:W3CDTF">2024-11-08T07:52:19Z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71C9DCE996824013B1CECBFE5C6CD607_11</vt:lpwstr>
  </property>
  <property fmtid="{D5CDD505-2E9C-101B-9397-08002B2CF9AE}" pid="3" name="KSOProductBuildVer">
    <vt:lpwstr>2052-12.1.0.17133</vt:lpwstr>
  </property>
</Properties>
</file>