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2" autoAdjust="0"/>
  </p:normalViewPr>
  <p:slideViewPr>
    <p:cSldViewPr>
      <p:cViewPr varScale="1">
        <p:scale>
          <a:sx n="100" d="100"/>
          <a:sy n="100" d="100"/>
        </p:scale>
        <p:origin x="-29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3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4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3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9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5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5298-FAB7-42AD-B591-937B57F1C13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4837-D631-4C43-A51C-93A994DBB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student\Pictur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7310" y="-1730375"/>
            <a:ext cx="12182476" cy="97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08520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4168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2659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0949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9712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</a:t>
            </a:r>
            <a:r>
              <a:rPr lang="ko-KR" altLang="en-US" dirty="0"/>
              <a:t>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32659" y="350100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</a:t>
            </a:r>
            <a:r>
              <a:rPr lang="ko-KR" altLang="en-US"/>
              <a:t>딩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0823" y="3502149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252536" y="400506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</a:t>
            </a:r>
            <a:r>
              <a:rPr lang="ko-KR" altLang="en-US"/>
              <a:t>역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3990578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</a:t>
            </a:r>
            <a:r>
              <a:rPr lang="ko-KR" altLang="en-US"/>
              <a:t>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252536" y="-891480"/>
            <a:ext cx="11161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59732" y="-891480"/>
            <a:ext cx="103997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66767" y="-90651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387074" y="-916035"/>
            <a:ext cx="103538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252536" y="-448666"/>
            <a:ext cx="1116124" cy="143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토익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오픽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59732" y="-459432"/>
            <a:ext cx="1039974" cy="143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Asd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asd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387074" y="-474462"/>
            <a:ext cx="1035385" cy="143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공모전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580112" y="-474462"/>
            <a:ext cx="1008112" cy="143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43608" y="-88071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43608" y="-448666"/>
            <a:ext cx="936104" cy="143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Asd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asd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99706" y="-916035"/>
            <a:ext cx="103538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32138" y="-448666"/>
            <a:ext cx="1035385" cy="143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인적성</a:t>
            </a:r>
            <a:endParaRPr lang="en-US" altLang="ko-KR" dirty="0"/>
          </a:p>
          <a:p>
            <a:pPr algn="ctr"/>
            <a:r>
              <a:rPr lang="ko-KR" altLang="en-US" dirty="0" smtClean="0"/>
              <a:t>자소서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student\Pictures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1938" y="-330200"/>
            <a:ext cx="12182476" cy="97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08012" y="1196752"/>
            <a:ext cx="5755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5755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6867" y="1196752"/>
            <a:ext cx="5755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1237928"/>
            <a:ext cx="5755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6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2019-06-19T00:15:29Z</dcterms:created>
  <dcterms:modified xsi:type="dcterms:W3CDTF">2019-06-19T04:39:49Z</dcterms:modified>
</cp:coreProperties>
</file>