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64" r:id="rId6"/>
    <p:sldId id="258" r:id="rId7"/>
    <p:sldId id="265" r:id="rId8"/>
    <p:sldId id="259" r:id="rId9"/>
    <p:sldId id="260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2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4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5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2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6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5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9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6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0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Srudy</a:t>
            </a:r>
            <a:r>
              <a:rPr lang="en-US" altLang="ko-KR" dirty="0" smtClean="0"/>
              <a:t>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76864" cy="175260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공선아</a:t>
            </a:r>
            <a:r>
              <a:rPr lang="en-US" altLang="ko-KR" dirty="0"/>
              <a:t> </a:t>
            </a:r>
            <a:r>
              <a:rPr lang="ko-KR" altLang="en-US" dirty="0" smtClean="0"/>
              <a:t>이수연 최재범 최주현 이동열</a:t>
            </a:r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91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0992" y="2780927"/>
            <a:ext cx="8208912" cy="1980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869160"/>
            <a:ext cx="820891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5606" y="2852936"/>
            <a:ext cx="159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스터디</a:t>
            </a:r>
            <a:r>
              <a:rPr lang="ko-KR" altLang="en-US" dirty="0" smtClean="0"/>
              <a:t> 내용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900" y="3346187"/>
            <a:ext cx="784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수원에서 같이 </a:t>
            </a:r>
            <a:r>
              <a:rPr lang="ko-KR" altLang="en-US" dirty="0" err="1" smtClean="0"/>
              <a:t>토익</a:t>
            </a:r>
            <a:r>
              <a:rPr lang="ko-KR" altLang="en-US" dirty="0" smtClean="0"/>
              <a:t> 열심히 공부할 사람 구해요</a:t>
            </a:r>
            <a:endParaRPr lang="en-US" altLang="ko-KR" dirty="0" smtClean="0"/>
          </a:p>
          <a:p>
            <a:r>
              <a:rPr lang="ko-KR" altLang="en-US" dirty="0" smtClean="0"/>
              <a:t>방학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부터 </a:t>
            </a:r>
            <a:r>
              <a:rPr lang="ko-KR" altLang="en-US" dirty="0" err="1" smtClean="0"/>
              <a:t>시작할꺼에요</a:t>
            </a:r>
            <a:r>
              <a:rPr lang="ko-KR" altLang="en-US" dirty="0" smtClean="0"/>
              <a:t> 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67544" y="476672"/>
            <a:ext cx="820891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9500" y="620688"/>
            <a:ext cx="675880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수원</a:t>
            </a:r>
            <a:r>
              <a:rPr lang="en-US" altLang="ko-KR" dirty="0" smtClean="0">
                <a:solidFill>
                  <a:schemeClr val="tx1"/>
                </a:solidFill>
              </a:rPr>
              <a:t>~ </a:t>
            </a:r>
            <a:r>
              <a:rPr lang="ko-KR" altLang="en-US" dirty="0" smtClean="0">
                <a:solidFill>
                  <a:schemeClr val="tx1"/>
                </a:solidFill>
              </a:rPr>
              <a:t>방학기간 </a:t>
            </a:r>
            <a:r>
              <a:rPr lang="ko-KR" altLang="en-US" dirty="0" err="1" smtClean="0">
                <a:solidFill>
                  <a:schemeClr val="tx1"/>
                </a:solidFill>
              </a:rPr>
              <a:t>토익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모집중</a:t>
            </a:r>
            <a:r>
              <a:rPr lang="en-US" altLang="ko-KR" dirty="0" smtClean="0">
                <a:solidFill>
                  <a:schemeClr val="tx1"/>
                </a:solidFill>
              </a:rPr>
              <a:t>~~ </a:t>
            </a:r>
            <a:r>
              <a:rPr lang="ko-KR" altLang="en-US" dirty="0" smtClean="0"/>
              <a:t>대학생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49500" y="1124744"/>
            <a:ext cx="3379402" cy="51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토익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9500" y="1639888"/>
            <a:ext cx="337940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8902" y="1124744"/>
            <a:ext cx="3379402" cy="51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2019/06/16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8902" y="1639888"/>
            <a:ext cx="337940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0/5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53038" y="2348879"/>
            <a:ext cx="3379402" cy="36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작성자 </a:t>
            </a:r>
            <a:r>
              <a:rPr lang="en-US" altLang="ko-KR" dirty="0" smtClean="0">
                <a:solidFill>
                  <a:schemeClr val="tx1"/>
                </a:solidFill>
              </a:rPr>
              <a:t>:        /</a:t>
            </a:r>
            <a:r>
              <a:rPr lang="ko-KR" altLang="en-US" dirty="0" smtClean="0">
                <a:solidFill>
                  <a:schemeClr val="tx1"/>
                </a:solidFill>
              </a:rPr>
              <a:t>연락처</a:t>
            </a:r>
            <a:r>
              <a:rPr lang="en-US" altLang="ko-KR" dirty="0" smtClean="0">
                <a:solidFill>
                  <a:schemeClr val="tx1"/>
                </a:solidFill>
              </a:rPr>
              <a:t>:        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80312" y="620688"/>
            <a:ext cx="1152128" cy="1523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84168" y="6926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방제목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7824" y="1211799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과목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0192" y="1200707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게시일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5816" y="1707250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지역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0192" y="1707250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회원수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9944" y="5021560"/>
            <a:ext cx="999728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19672" y="5023445"/>
            <a:ext cx="999728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08386" y="5023445"/>
            <a:ext cx="4451895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열심히 </a:t>
            </a:r>
            <a:r>
              <a:rPr lang="ko-KR" altLang="en-US" dirty="0" err="1" smtClean="0">
                <a:solidFill>
                  <a:schemeClr val="tx1"/>
                </a:solidFill>
              </a:rPr>
              <a:t>할꼐요</a:t>
            </a:r>
            <a:r>
              <a:rPr lang="en-US" altLang="ko-KR" dirty="0" smtClean="0">
                <a:solidFill>
                  <a:schemeClr val="tx1"/>
                </a:solidFill>
              </a:rPr>
              <a:t>~~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40352" y="5021560"/>
            <a:ext cx="680071" cy="423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</a:t>
            </a:r>
            <a:r>
              <a:rPr lang="ko-KR" altLang="en-US" dirty="0">
                <a:solidFill>
                  <a:schemeClr val="tx1"/>
                </a:solidFill>
              </a:rPr>
              <a:t>절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060281" y="5023445"/>
            <a:ext cx="680071" cy="423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39743" y="3010436"/>
            <a:ext cx="680071" cy="423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410295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7544" y="476672"/>
            <a:ext cx="208823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7544" y="2528900"/>
            <a:ext cx="2088232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참여중인 </a:t>
            </a:r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7544" y="4077072"/>
            <a:ext cx="2088232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1800" y="490972"/>
            <a:ext cx="5904656" cy="5962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2829" y="620688"/>
            <a:ext cx="1160859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</a:t>
            </a:r>
            <a:r>
              <a:rPr lang="ko-KR" altLang="en-US" dirty="0">
                <a:solidFill>
                  <a:schemeClr val="tx1"/>
                </a:solidFill>
              </a:rPr>
              <a:t>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16087" y="847800"/>
            <a:ext cx="580429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60257" y="1772816"/>
            <a:ext cx="902805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38" y="847800"/>
            <a:ext cx="576064" cy="576064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945694" y="746389"/>
            <a:ext cx="5618467" cy="820021"/>
            <a:chOff x="679004" y="2924944"/>
            <a:chExt cx="7853436" cy="1152128"/>
          </a:xfrm>
        </p:grpSpPr>
        <p:sp>
          <p:nvSpPr>
            <p:cNvPr id="34" name="직사각형 33"/>
            <p:cNvSpPr/>
            <p:nvPr/>
          </p:nvSpPr>
          <p:spPr>
            <a:xfrm>
              <a:off x="679004" y="2924944"/>
              <a:ext cx="7853436" cy="11521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28293" y="3068960"/>
              <a:ext cx="1295435" cy="31749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방장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66256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영어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98777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토익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6612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수원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8294" y="3501009"/>
              <a:ext cx="7056075" cy="518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수원</a:t>
              </a:r>
              <a:r>
                <a:rPr lang="en-US" altLang="ko-KR" dirty="0" smtClean="0"/>
                <a:t>~ </a:t>
              </a:r>
              <a:r>
                <a:rPr lang="ko-KR" altLang="en-US" dirty="0" smtClean="0"/>
                <a:t>방학기간 </a:t>
              </a:r>
              <a:r>
                <a:rPr lang="ko-KR" altLang="en-US" dirty="0" err="1" smtClean="0"/>
                <a:t>토익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스터디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모집중</a:t>
              </a:r>
              <a:r>
                <a:rPr lang="en-US" altLang="ko-KR" dirty="0" smtClean="0"/>
                <a:t>~~ </a:t>
              </a:r>
              <a:r>
                <a:rPr lang="ko-KR" altLang="en-US" dirty="0" smtClean="0"/>
                <a:t>대학생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945694" y="2050917"/>
            <a:ext cx="5618467" cy="820021"/>
            <a:chOff x="679004" y="2924944"/>
            <a:chExt cx="7853436" cy="1152128"/>
          </a:xfrm>
        </p:grpSpPr>
        <p:sp>
          <p:nvSpPr>
            <p:cNvPr id="41" name="직사각형 40"/>
            <p:cNvSpPr/>
            <p:nvPr/>
          </p:nvSpPr>
          <p:spPr>
            <a:xfrm>
              <a:off x="679004" y="2924944"/>
              <a:ext cx="7853436" cy="11521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28293" y="3068960"/>
              <a:ext cx="1295435" cy="31749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bg1"/>
                  </a:solidFill>
                </a:rPr>
                <a:t>스터디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원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266256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코</a:t>
              </a:r>
              <a:r>
                <a:rPr lang="ko-KR" altLang="en-US" dirty="0"/>
                <a:t>딩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98777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알고리즘</a:t>
              </a:r>
              <a:endParaRPr lang="ko-KR" altLang="en-US" sz="14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146612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서울 강남</a:t>
              </a:r>
              <a:endParaRPr lang="ko-KR" alt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293" y="3501008"/>
              <a:ext cx="705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강남 코딩 </a:t>
              </a:r>
              <a:r>
                <a:rPr lang="ko-KR" altLang="en-US" dirty="0" err="1" smtClean="0"/>
                <a:t>핵고수만</a:t>
              </a:r>
              <a:r>
                <a:rPr lang="en-US" altLang="ko-KR" dirty="0" smtClean="0"/>
                <a:t>~~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95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7544" y="476672"/>
            <a:ext cx="208823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7544" y="2528900"/>
            <a:ext cx="2088232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1800" y="490972"/>
            <a:ext cx="5904656" cy="5962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2829" y="620688"/>
            <a:ext cx="1160859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운영자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0257" y="1772816"/>
            <a:ext cx="902805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3217751"/>
            <a:ext cx="2088232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59832" y="782706"/>
            <a:ext cx="5400600" cy="63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방들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36296" y="908720"/>
            <a:ext cx="100811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59832" y="1457781"/>
            <a:ext cx="5400600" cy="63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방들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36296" y="1583795"/>
            <a:ext cx="100811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59832" y="2204864"/>
            <a:ext cx="5400600" cy="63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방들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36296" y="2330878"/>
            <a:ext cx="100811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064024" y="2929719"/>
            <a:ext cx="5400600" cy="63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방들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40488" y="3055733"/>
            <a:ext cx="100811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53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12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개요와 </a:t>
            </a:r>
            <a:endParaRPr lang="en-US" altLang="ko-KR" dirty="0" smtClean="0"/>
          </a:p>
          <a:p>
            <a:r>
              <a:rPr lang="ko-KR" altLang="en-US" dirty="0" smtClean="0"/>
              <a:t>왜 이것을 만들게 되는지</a:t>
            </a:r>
            <a:endParaRPr lang="en-US" altLang="ko-KR" dirty="0" smtClean="0"/>
          </a:p>
          <a:p>
            <a:r>
              <a:rPr lang="ko-KR" altLang="en-US" dirty="0" smtClean="0"/>
              <a:t>특장</a:t>
            </a:r>
            <a:r>
              <a:rPr lang="ko-KR" altLang="en-US" dirty="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221664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4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07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9552" y="548680"/>
            <a:ext cx="1152128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02633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9552" y="1556792"/>
            <a:ext cx="8064896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11160" y="620690"/>
            <a:ext cx="1037304" cy="7184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algn="ctr"/>
            <a:r>
              <a:rPr lang="ko-KR" altLang="en-US" sz="1600" dirty="0" smtClean="0"/>
              <a:t>회원가</a:t>
            </a:r>
            <a:r>
              <a:rPr lang="ko-KR" altLang="en-US" sz="1600" dirty="0"/>
              <a:t>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9552" y="3933055"/>
            <a:ext cx="8064896" cy="720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72000" y="4805537"/>
            <a:ext cx="4032448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4805537"/>
            <a:ext cx="377829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관련 주요 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8457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10745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일본어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698777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중국어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90669" y="825910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취업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698781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703048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708100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581323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54546" y="4151036"/>
            <a:ext cx="4141790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96336" y="4148763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83768" y="1988840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멋있는 그림</a:t>
            </a:r>
            <a:endParaRPr lang="en-US" altLang="ko-KR" dirty="0" smtClean="0"/>
          </a:p>
          <a:p>
            <a:r>
              <a:rPr lang="ko-KR" altLang="en-US" dirty="0" smtClean="0"/>
              <a:t>좋은 문구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너에게 알맞은 좋은 </a:t>
            </a:r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좋은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구하는 방법</a:t>
            </a:r>
            <a:endParaRPr lang="ko-KR" altLang="en-US" dirty="0"/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1444191" y="4237775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2333834" y="4237775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3214801" y="4239313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7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9552" y="548680"/>
            <a:ext cx="1152128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02633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9552" y="1556792"/>
            <a:ext cx="8064896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11160" y="620690"/>
            <a:ext cx="1037304" cy="7184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마이페이지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로그아</a:t>
            </a:r>
            <a:r>
              <a:rPr lang="ko-KR" altLang="en-US" sz="1200" dirty="0"/>
              <a:t>웃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9552" y="3933055"/>
            <a:ext cx="8064896" cy="720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72000" y="4805537"/>
            <a:ext cx="4032448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4805537"/>
            <a:ext cx="377829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관련 주요 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8457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710745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일본어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698777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중국어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90669" y="825910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취업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698781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703048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708100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81323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54546" y="4151036"/>
            <a:ext cx="4141790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96336" y="4148763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83768" y="1988840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멋있는 그림</a:t>
            </a:r>
            <a:endParaRPr lang="en-US" altLang="ko-KR" dirty="0" smtClean="0"/>
          </a:p>
          <a:p>
            <a:r>
              <a:rPr lang="ko-KR" altLang="en-US" dirty="0" smtClean="0"/>
              <a:t>좋은 문구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너에게 알맞은 좋은 </a:t>
            </a:r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좋은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구하는 방법</a:t>
            </a:r>
            <a:endParaRPr lang="ko-KR" altLang="en-US" dirty="0"/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1444191" y="4237775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2333834" y="4237775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3214801" y="4239313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91680" y="1328478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토익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토플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텝스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토스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오픽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2690665" y="1339093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JPLT</a:t>
            </a:r>
          </a:p>
          <a:p>
            <a:pPr algn="ctr"/>
            <a:r>
              <a:rPr lang="en-US" altLang="ko-KR" dirty="0" smtClean="0"/>
              <a:t>JPT</a:t>
            </a:r>
          </a:p>
          <a:p>
            <a:pPr algn="ctr"/>
            <a:r>
              <a:rPr lang="en-US" altLang="ko-KR" dirty="0" smtClean="0"/>
              <a:t>SJPT</a:t>
            </a:r>
          </a:p>
          <a:p>
            <a:pPr algn="ctr"/>
            <a:r>
              <a:rPr lang="en-US" altLang="ko-KR" dirty="0" smtClean="0"/>
              <a:t>FLEX</a:t>
            </a:r>
          </a:p>
          <a:p>
            <a:pPr algn="ctr"/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682557" y="1355886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HSK</a:t>
            </a:r>
          </a:p>
          <a:p>
            <a:pPr algn="ctr"/>
            <a:r>
              <a:rPr lang="en-US" altLang="ko-KR" dirty="0" smtClean="0"/>
              <a:t>BCT</a:t>
            </a:r>
          </a:p>
          <a:p>
            <a:pPr algn="ctr"/>
            <a:r>
              <a:rPr lang="en-US" altLang="ko-KR" dirty="0" smtClean="0"/>
              <a:t>FLEX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706889" y="1339093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자소서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면접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인적</a:t>
            </a:r>
            <a:r>
              <a:rPr lang="ko-KR" altLang="en-US" dirty="0" err="1"/>
              <a:t>성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694936" y="1355886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알고리즘</a:t>
            </a:r>
            <a:endParaRPr lang="en-US" altLang="ko-KR" sz="1600" dirty="0" smtClean="0"/>
          </a:p>
          <a:p>
            <a:pPr algn="ctr"/>
            <a:r>
              <a:rPr lang="ko-KR" altLang="en-US" dirty="0" smtClean="0"/>
              <a:t>공모전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703048" y="1359222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취미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18456" y="4466574"/>
            <a:ext cx="873223" cy="1050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일본어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</a:t>
            </a:r>
            <a:r>
              <a:rPr lang="ko-KR" altLang="en-US" dirty="0">
                <a:solidFill>
                  <a:schemeClr val="tx1"/>
                </a:solidFill>
              </a:rPr>
              <a:t>딩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702633" y="4466258"/>
            <a:ext cx="873223" cy="1050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토익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토스 </a:t>
            </a:r>
            <a:r>
              <a:rPr lang="ko-KR" altLang="en-US" dirty="0" err="1" smtClean="0">
                <a:solidFill>
                  <a:schemeClr val="tx1"/>
                </a:solidFill>
              </a:rPr>
              <a:t>오픽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87780" y="4468531"/>
            <a:ext cx="873223" cy="1050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경</a:t>
            </a:r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4189" y="4596102"/>
            <a:ext cx="841758" cy="288032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691680" y="4847571"/>
            <a:ext cx="841758" cy="288032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12788" y="4999971"/>
            <a:ext cx="841758" cy="288032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74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548680"/>
            <a:ext cx="1152128" cy="792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02633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10745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일본어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98777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중국어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90669" y="825910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698781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03048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711160" y="620690"/>
            <a:ext cx="1037304" cy="7184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마이페이지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로그아</a:t>
            </a:r>
            <a:r>
              <a:rPr lang="ko-KR" altLang="en-US" sz="1200" dirty="0"/>
              <a:t>웃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9552" y="1556793"/>
            <a:ext cx="820891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71616" y="1624237"/>
            <a:ext cx="1468136" cy="51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토</a:t>
            </a:r>
            <a:r>
              <a:rPr lang="ko-KR" altLang="en-US" dirty="0" err="1"/>
              <a:t>익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339752" y="1624237"/>
            <a:ext cx="1468136" cy="51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토스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807888" y="1624237"/>
            <a:ext cx="1468136" cy="51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오</a:t>
            </a:r>
            <a:r>
              <a:rPr lang="ko-KR" altLang="en-US" dirty="0" err="1"/>
              <a:t>픽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276024" y="1624237"/>
            <a:ext cx="1468136" cy="51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토플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44160" y="1624237"/>
            <a:ext cx="1468136" cy="51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9552" y="2780928"/>
            <a:ext cx="8208912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9004" y="2348880"/>
            <a:ext cx="1804764" cy="317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202837" y="2351432"/>
            <a:ext cx="2545627" cy="317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229812" y="2429529"/>
            <a:ext cx="446644" cy="16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79004" y="2924944"/>
            <a:ext cx="7853436" cy="1152128"/>
            <a:chOff x="679004" y="2924944"/>
            <a:chExt cx="7853436" cy="1152128"/>
          </a:xfrm>
        </p:grpSpPr>
        <p:sp>
          <p:nvSpPr>
            <p:cNvPr id="26" name="직사각형 25"/>
            <p:cNvSpPr/>
            <p:nvPr/>
          </p:nvSpPr>
          <p:spPr>
            <a:xfrm>
              <a:off x="679004" y="2924944"/>
              <a:ext cx="7853436" cy="11521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8293" y="3068960"/>
              <a:ext cx="1295435" cy="31749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모집중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66256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영어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98777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토익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46612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수원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8293" y="3501008"/>
              <a:ext cx="705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수원</a:t>
              </a:r>
              <a:r>
                <a:rPr lang="en-US" altLang="ko-KR" dirty="0" smtClean="0"/>
                <a:t>~ </a:t>
              </a:r>
              <a:r>
                <a:rPr lang="ko-KR" altLang="en-US" dirty="0" smtClean="0"/>
                <a:t>방학기간 </a:t>
              </a:r>
              <a:r>
                <a:rPr lang="ko-KR" altLang="en-US" dirty="0" err="1" smtClean="0"/>
                <a:t>토익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스터디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모집중</a:t>
              </a:r>
              <a:r>
                <a:rPr lang="en-US" altLang="ko-KR" dirty="0" smtClean="0"/>
                <a:t>~~ </a:t>
              </a:r>
              <a:r>
                <a:rPr lang="ko-KR" altLang="en-US" dirty="0" smtClean="0"/>
                <a:t>대학생</a:t>
              </a:r>
              <a:r>
                <a:rPr lang="en-US" altLang="ko-KR" dirty="0" smtClean="0"/>
                <a:t>~~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79004" y="4229472"/>
            <a:ext cx="7853436" cy="1152128"/>
            <a:chOff x="679004" y="2924944"/>
            <a:chExt cx="7853436" cy="1152128"/>
          </a:xfrm>
        </p:grpSpPr>
        <p:sp>
          <p:nvSpPr>
            <p:cNvPr id="39" name="직사각형 38"/>
            <p:cNvSpPr/>
            <p:nvPr/>
          </p:nvSpPr>
          <p:spPr>
            <a:xfrm>
              <a:off x="679004" y="2924944"/>
              <a:ext cx="7853436" cy="11521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8293" y="3068960"/>
              <a:ext cx="1295435" cy="3174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모집완료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66256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코</a:t>
              </a:r>
              <a:r>
                <a:rPr lang="ko-KR" altLang="en-US" dirty="0"/>
                <a:t>딩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698777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알고리즘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46612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서울 강남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8293" y="3501008"/>
              <a:ext cx="705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강남 코딩 </a:t>
              </a:r>
              <a:r>
                <a:rPr lang="ko-KR" altLang="en-US" dirty="0" err="1" smtClean="0"/>
                <a:t>핵고수만</a:t>
              </a:r>
              <a:r>
                <a:rPr lang="en-US" altLang="ko-KR" dirty="0" smtClean="0"/>
                <a:t>~~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93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0992" y="2780927"/>
            <a:ext cx="8208912" cy="1980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869160"/>
            <a:ext cx="820891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50131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5606" y="2852936"/>
            <a:ext cx="159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스터디</a:t>
            </a:r>
            <a:r>
              <a:rPr lang="ko-KR" altLang="en-US" dirty="0" smtClean="0"/>
              <a:t> 내용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900" y="3346187"/>
            <a:ext cx="784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수원에서 같이 </a:t>
            </a:r>
            <a:r>
              <a:rPr lang="ko-KR" altLang="en-US" dirty="0" err="1" smtClean="0"/>
              <a:t>토익</a:t>
            </a:r>
            <a:r>
              <a:rPr lang="ko-KR" altLang="en-US" dirty="0" smtClean="0"/>
              <a:t> 열심히 공부할 사람 구해요</a:t>
            </a:r>
            <a:endParaRPr lang="en-US" altLang="ko-KR" dirty="0" smtClean="0"/>
          </a:p>
          <a:p>
            <a:r>
              <a:rPr lang="ko-KR" altLang="en-US" dirty="0" smtClean="0"/>
              <a:t>방학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부터 </a:t>
            </a:r>
            <a:r>
              <a:rPr lang="ko-KR" altLang="en-US" dirty="0" err="1" smtClean="0"/>
              <a:t>시작할꺼에요</a:t>
            </a:r>
            <a:r>
              <a:rPr lang="ko-KR" altLang="en-US" dirty="0" smtClean="0"/>
              <a:t> 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67544" y="476672"/>
            <a:ext cx="820891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9500" y="620688"/>
            <a:ext cx="675880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수원</a:t>
            </a:r>
            <a:r>
              <a:rPr lang="en-US" altLang="ko-KR" dirty="0" smtClean="0">
                <a:solidFill>
                  <a:schemeClr val="tx1"/>
                </a:solidFill>
              </a:rPr>
              <a:t>~ </a:t>
            </a:r>
            <a:r>
              <a:rPr lang="ko-KR" altLang="en-US" dirty="0" smtClean="0">
                <a:solidFill>
                  <a:schemeClr val="tx1"/>
                </a:solidFill>
              </a:rPr>
              <a:t>방학기간 </a:t>
            </a:r>
            <a:r>
              <a:rPr lang="ko-KR" altLang="en-US" dirty="0" err="1" smtClean="0">
                <a:solidFill>
                  <a:schemeClr val="tx1"/>
                </a:solidFill>
              </a:rPr>
              <a:t>토익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모집중</a:t>
            </a:r>
            <a:r>
              <a:rPr lang="en-US" altLang="ko-KR" dirty="0" smtClean="0">
                <a:solidFill>
                  <a:schemeClr val="tx1"/>
                </a:solidFill>
              </a:rPr>
              <a:t>~~ </a:t>
            </a:r>
            <a:r>
              <a:rPr lang="ko-KR" altLang="en-US" dirty="0" smtClean="0"/>
              <a:t>대학생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49500" y="1124744"/>
            <a:ext cx="3379402" cy="51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토익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9500" y="1639888"/>
            <a:ext cx="337940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8902" y="1124744"/>
            <a:ext cx="3379402" cy="51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2019/06/16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8902" y="1639888"/>
            <a:ext cx="337940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0/5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53038" y="2348879"/>
            <a:ext cx="3379402" cy="36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작성자 </a:t>
            </a:r>
            <a:r>
              <a:rPr lang="en-US" altLang="ko-KR" dirty="0" smtClean="0">
                <a:solidFill>
                  <a:schemeClr val="tx1"/>
                </a:solidFill>
              </a:rPr>
              <a:t>:        /</a:t>
            </a:r>
            <a:r>
              <a:rPr lang="ko-KR" altLang="en-US" dirty="0" smtClean="0">
                <a:solidFill>
                  <a:schemeClr val="tx1"/>
                </a:solidFill>
              </a:rPr>
              <a:t>연락처</a:t>
            </a:r>
            <a:r>
              <a:rPr lang="en-US" altLang="ko-KR" dirty="0" smtClean="0">
                <a:solidFill>
                  <a:schemeClr val="tx1"/>
                </a:solidFill>
              </a:rPr>
              <a:t>:        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80312" y="620688"/>
            <a:ext cx="1152128" cy="1523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84168" y="6926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방제목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7824" y="1211799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과목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0192" y="1200707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게시일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5816" y="1707250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지역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0192" y="1707250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회원수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296</Words>
  <Application>Microsoft Office PowerPoint</Application>
  <PresentationFormat>화면 슬라이드 쇼(4:3)</PresentationFormat>
  <Paragraphs>164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Srudy Project</vt:lpstr>
      <vt:lpstr>목차</vt:lpstr>
      <vt:lpstr>개요</vt:lpstr>
      <vt:lpstr>디비</vt:lpstr>
      <vt:lpstr>디비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Srudy Nara</dc:title>
  <dc:creator>student</dc:creator>
  <cp:lastModifiedBy>student</cp:lastModifiedBy>
  <cp:revision>10</cp:revision>
  <dcterms:created xsi:type="dcterms:W3CDTF">2019-06-19T04:03:33Z</dcterms:created>
  <dcterms:modified xsi:type="dcterms:W3CDTF">2019-06-19T05:53:59Z</dcterms:modified>
</cp:coreProperties>
</file>