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2" r:id="rId2"/>
    <p:sldId id="275" r:id="rId3"/>
    <p:sldId id="276" r:id="rId4"/>
    <p:sldId id="289" r:id="rId5"/>
    <p:sldId id="293" r:id="rId6"/>
    <p:sldId id="294" r:id="rId7"/>
    <p:sldId id="278" r:id="rId8"/>
    <p:sldId id="283" r:id="rId9"/>
    <p:sldId id="284" r:id="rId10"/>
    <p:sldId id="285" r:id="rId11"/>
    <p:sldId id="286" r:id="rId12"/>
    <p:sldId id="287" r:id="rId13"/>
    <p:sldId id="290" r:id="rId14"/>
    <p:sldId id="291" r:id="rId15"/>
    <p:sldId id="292" r:id="rId16"/>
    <p:sldId id="259" r:id="rId17"/>
    <p:sldId id="260" r:id="rId18"/>
    <p:sldId id="266" r:id="rId19"/>
    <p:sldId id="267" r:id="rId20"/>
    <p:sldId id="268" r:id="rId21"/>
    <p:sldId id="296" r:id="rId22"/>
    <p:sldId id="297" r:id="rId23"/>
  </p:sldIdLst>
  <p:sldSz cx="9144000" cy="6858000" type="screen4x3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Cambria Math" pitchFamily="18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C5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3875" autoAdjust="0"/>
  </p:normalViewPr>
  <p:slideViewPr>
    <p:cSldViewPr>
      <p:cViewPr>
        <p:scale>
          <a:sx n="100" d="100"/>
          <a:sy n="100" d="100"/>
        </p:scale>
        <p:origin x="-29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16357-73FB-4F2F-9085-502B70EFC0E9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22336-42DD-488D-ABFB-1C3DB10C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22336-42DD-488D-ABFB-1C3DB10C05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82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78D-EE20-41FC-9E35-BEC41A72B19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7153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5" y="476672"/>
            <a:ext cx="8715375" cy="576262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51720" y="2564904"/>
            <a:ext cx="4960002" cy="1289882"/>
            <a:chOff x="2645786" y="1880405"/>
            <a:chExt cx="3852428" cy="1001850"/>
          </a:xfrm>
        </p:grpSpPr>
        <p:sp>
          <p:nvSpPr>
            <p:cNvPr id="8" name="직사각형 7"/>
            <p:cNvSpPr/>
            <p:nvPr/>
          </p:nvSpPr>
          <p:spPr>
            <a:xfrm>
              <a:off x="3131840" y="1880405"/>
              <a:ext cx="2880320" cy="1001850"/>
            </a:xfrm>
            <a:prstGeom prst="rect">
              <a:avLst/>
            </a:prstGeom>
            <a:solidFill>
              <a:srgbClr val="32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5786" y="2168437"/>
              <a:ext cx="385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pc="-150" dirty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5931"/>
            <a:ext cx="1179157" cy="1179157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4311570" y="4761644"/>
            <a:ext cx="4591713" cy="39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공선아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이수연 최재범 최주현 이동열</a:t>
            </a:r>
          </a:p>
          <a:p>
            <a:pPr algn="ctr"/>
            <a:endParaRPr lang="ko-KR" altLang="en-US" sz="1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771800" y="2924944"/>
            <a:ext cx="3551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스터디</a:t>
            </a:r>
            <a:r>
              <a:rPr lang="ko-KR" altLang="en-US" sz="28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 천국</a:t>
            </a:r>
            <a:endParaRPr lang="en-US" altLang="ko-KR" sz="2800" dirty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user_mapper.xml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4099" name="Picture 3" descr="C:\Users\student\Desktop\a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81" y="764704"/>
            <a:ext cx="59642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user_mapper.xml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4098" name="Picture 2" descr="C:\Users\student\Desktop\a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19" y="1628800"/>
            <a:ext cx="604996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267744" y="457200"/>
            <a:ext cx="662473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201622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subcategory_mapper.xml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 descr="C:\Users\student\Desktop\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" y="1700808"/>
            <a:ext cx="7240588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프로젝트 아이콘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6" name="Picture 2" descr="C:\Users\student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238250"/>
            <a:ext cx="4667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-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메인페이지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8133" y="885007"/>
            <a:ext cx="8044307" cy="5176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0989" y="1407030"/>
            <a:ext cx="907301" cy="424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8663" y="1176269"/>
            <a:ext cx="933574" cy="65397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회원가</a:t>
            </a:r>
            <a:r>
              <a:rPr lang="ko-KR" altLang="en-US" sz="1400" dirty="0"/>
              <a:t>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4216" y="3976450"/>
            <a:ext cx="7258406" cy="595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23419" y="4698328"/>
            <a:ext cx="3629203" cy="89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4216" y="4698328"/>
            <a:ext cx="3400461" cy="89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5230" y="4155185"/>
            <a:ext cx="785901" cy="262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8290" y="1407030"/>
            <a:ext cx="907301" cy="424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37518" y="1407030"/>
            <a:ext cx="907301" cy="424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221" y="1405645"/>
            <a:ext cx="907301" cy="424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37522" y="1407030"/>
            <a:ext cx="907301" cy="424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41362" y="1407030"/>
            <a:ext cx="907301" cy="424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45909" y="4155185"/>
            <a:ext cx="785901" cy="262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831810" y="4155185"/>
            <a:ext cx="785901" cy="262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17710" y="4156804"/>
            <a:ext cx="3727611" cy="262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5321" y="4154923"/>
            <a:ext cx="785901" cy="262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1808391" y="4228570"/>
            <a:ext cx="194422" cy="119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2609070" y="4228570"/>
            <a:ext cx="194422" cy="119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3401940" y="4229843"/>
            <a:ext cx="194422" cy="119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24" y="1920978"/>
            <a:ext cx="6900590" cy="19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 rot="21082835">
            <a:off x="4089463" y="2390329"/>
            <a:ext cx="4147661" cy="68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너에게 딱 맞는 </a:t>
            </a:r>
            <a:r>
              <a:rPr lang="ko-KR" altLang="en-US" sz="2400" dirty="0" err="1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스터디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 구해놨어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넌 공부만해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4216" y="1176269"/>
            <a:ext cx="1036915" cy="65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28740" y="1295810"/>
            <a:ext cx="694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sz="1100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sz="1100" dirty="0" smtClean="0">
                <a:latin typeface="배달의민족 기랑해랑" pitchFamily="2" charset="-127"/>
                <a:ea typeface="배달의민족 기랑해랑" pitchFamily="2" charset="-127"/>
              </a:rPr>
              <a:t>나라</a:t>
            </a:r>
            <a:endParaRPr lang="ko-KR" altLang="en-US" sz="1100" dirty="0">
              <a:latin typeface="배달의민족 기랑해랑" pitchFamily="2" charset="-127"/>
              <a:ea typeface="배달의민족 기랑해랑" pitchFamily="2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30" y="2957501"/>
            <a:ext cx="262544" cy="42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student\Downloads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82" y="1311636"/>
            <a:ext cx="425274" cy="39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-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메인페이지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4" y="1709503"/>
            <a:ext cx="7235356" cy="215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36952" y="764704"/>
            <a:ext cx="8154141" cy="5473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06311" y="1147405"/>
            <a:ext cx="951316" cy="4643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76327" y="960186"/>
            <a:ext cx="978864" cy="6500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8757" y="3957546"/>
            <a:ext cx="7610532" cy="651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14023" y="4747055"/>
            <a:ext cx="3805266" cy="977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8757" y="4747055"/>
            <a:ext cx="3565427" cy="977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1949" y="4153026"/>
            <a:ext cx="824027" cy="287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57628" y="1147405"/>
            <a:ext cx="951316" cy="4643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789996" y="1147405"/>
            <a:ext cx="951316" cy="4643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26006" y="1145890"/>
            <a:ext cx="951316" cy="4643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77322" y="1147404"/>
            <a:ext cx="951316" cy="4643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625010" y="1147404"/>
            <a:ext cx="951316" cy="4643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11470" y="4153026"/>
            <a:ext cx="824027" cy="287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35497" y="4153026"/>
            <a:ext cx="824027" cy="287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559524" y="4154797"/>
            <a:ext cx="3908448" cy="287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67972" y="4152740"/>
            <a:ext cx="824027" cy="287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1662430" y="4233287"/>
            <a:ext cx="203854" cy="13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0800000">
            <a:off x="2501951" y="4233287"/>
            <a:ext cx="203854" cy="13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3333286" y="4234679"/>
            <a:ext cx="203854" cy="13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895975" y="1609978"/>
            <a:ext cx="951316" cy="15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토익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텝스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오픽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838679" y="1610269"/>
            <a:ext cx="951316" cy="15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JPLT</a:t>
            </a:r>
          </a:p>
          <a:p>
            <a:pPr algn="ctr"/>
            <a:r>
              <a:rPr lang="en-US" altLang="ko-KR" dirty="0" smtClean="0"/>
              <a:t>JPT</a:t>
            </a:r>
          </a:p>
          <a:p>
            <a:pPr algn="ctr"/>
            <a:r>
              <a:rPr lang="en-US" altLang="ko-KR" dirty="0" smtClean="0"/>
              <a:t>SJPT</a:t>
            </a:r>
          </a:p>
          <a:p>
            <a:pPr algn="ctr"/>
            <a:r>
              <a:rPr lang="en-US" altLang="ko-KR" dirty="0" smtClean="0"/>
              <a:t>FLEX</a:t>
            </a:r>
          </a:p>
          <a:p>
            <a:pPr algn="ctr"/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774689" y="1609687"/>
            <a:ext cx="951316" cy="15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HSK</a:t>
            </a:r>
          </a:p>
          <a:p>
            <a:pPr algn="ctr"/>
            <a:r>
              <a:rPr lang="en-US" altLang="ko-KR" dirty="0" smtClean="0"/>
              <a:t>BCT</a:t>
            </a:r>
          </a:p>
          <a:p>
            <a:pPr algn="ctr"/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741312" y="1610269"/>
            <a:ext cx="951316" cy="15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자소서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면접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인적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664028" y="1599833"/>
            <a:ext cx="951316" cy="15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algn="ctr"/>
            <a:r>
              <a:rPr lang="ko-KR" altLang="en-US" dirty="0" smtClean="0"/>
              <a:t>공모전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625010" y="1599833"/>
            <a:ext cx="951316" cy="15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071948" y="4440328"/>
            <a:ext cx="824027" cy="950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r>
              <a:rPr lang="ko-KR" altLang="en-US" dirty="0">
                <a:solidFill>
                  <a:schemeClr val="tx1"/>
                </a:solidFill>
              </a:rPr>
              <a:t>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06311" y="4440042"/>
            <a:ext cx="824027" cy="950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토스 </a:t>
            </a:r>
            <a:r>
              <a:rPr lang="ko-KR" altLang="en-US" dirty="0" err="1" smtClean="0">
                <a:solidFill>
                  <a:schemeClr val="tx1"/>
                </a:solidFill>
              </a:rPr>
              <a:t>오픽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41591" y="4442098"/>
            <a:ext cx="824027" cy="950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86794" y="4557537"/>
            <a:ext cx="794335" cy="26064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895976" y="4785092"/>
            <a:ext cx="794335" cy="26064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765190" y="4922999"/>
            <a:ext cx="794335" cy="26064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08757" y="895024"/>
            <a:ext cx="1087219" cy="71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Picture 2" descr="C:\Users\student\Download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1" y="1053785"/>
            <a:ext cx="425274" cy="39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284724" y="1044670"/>
            <a:ext cx="694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sz="1100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sz="1100" dirty="0" smtClean="0">
                <a:latin typeface="배달의민족 기랑해랑" pitchFamily="2" charset="-127"/>
                <a:ea typeface="배달의민족 기랑해랑" pitchFamily="2" charset="-127"/>
              </a:rPr>
              <a:t>나라</a:t>
            </a:r>
            <a:endParaRPr lang="ko-KR" altLang="en-US" sz="1100" dirty="0">
              <a:latin typeface="배달의민족 기랑해랑" pitchFamily="2" charset="-127"/>
              <a:ea typeface="배달의민족 기랑해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2819" y="827585"/>
            <a:ext cx="8185645" cy="5697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37469" y="1331629"/>
            <a:ext cx="954992" cy="4562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92461" y="1331629"/>
            <a:ext cx="954992" cy="4562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28431" y="1331629"/>
            <a:ext cx="954992" cy="4562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68058" y="1330139"/>
            <a:ext cx="954992" cy="4562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23049" y="1331628"/>
            <a:ext cx="954992" cy="4562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74399" y="1331628"/>
            <a:ext cx="954992" cy="4562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29391" y="1147686"/>
            <a:ext cx="982646" cy="6387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5674" y="1979942"/>
            <a:ext cx="7776363" cy="57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50241" y="2039904"/>
            <a:ext cx="1390776" cy="456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</a:t>
            </a:r>
            <a:r>
              <a:rPr lang="ko-KR" altLang="en-US" dirty="0" err="1"/>
              <a:t>익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41017" y="2039904"/>
            <a:ext cx="1390776" cy="456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31793" y="2039904"/>
            <a:ext cx="1390776" cy="456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</a:t>
            </a:r>
            <a:r>
              <a:rPr lang="ko-KR" altLang="en-US" dirty="0" err="1"/>
              <a:t>픽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22569" y="2039904"/>
            <a:ext cx="1390776" cy="456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13345" y="2039904"/>
            <a:ext cx="1390776" cy="456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5674" y="3068277"/>
            <a:ext cx="7776363" cy="3393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67778" y="2684158"/>
            <a:ext cx="1709666" cy="282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00545" y="2686427"/>
            <a:ext cx="2411491" cy="282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120714" y="2755860"/>
            <a:ext cx="423109" cy="14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967778" y="3196316"/>
            <a:ext cx="7439618" cy="1024316"/>
            <a:chOff x="679004" y="2924944"/>
            <a:chExt cx="7853436" cy="1152128"/>
          </a:xfrm>
        </p:grpSpPr>
        <p:sp>
          <p:nvSpPr>
            <p:cNvPr id="26" name="직사각형 25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모집중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67778" y="4356126"/>
            <a:ext cx="7439618" cy="1024316"/>
            <a:chOff x="679004" y="2924944"/>
            <a:chExt cx="7853436" cy="1152128"/>
          </a:xfrm>
        </p:grpSpPr>
        <p:sp>
          <p:nvSpPr>
            <p:cNvPr id="39" name="직사각형 38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모집완료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 강남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835674" y="1083664"/>
            <a:ext cx="1091419" cy="7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–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스터디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검색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" name="Picture 2" descr="C:\Users\student\Download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1" y="1277875"/>
            <a:ext cx="425274" cy="39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84724" y="1268760"/>
            <a:ext cx="694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sz="1100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sz="1100" dirty="0" smtClean="0">
                <a:latin typeface="배달의민족 기랑해랑" pitchFamily="2" charset="-127"/>
                <a:ea typeface="배달의민족 기랑해랑" pitchFamily="2" charset="-127"/>
              </a:rPr>
              <a:t>나라</a:t>
            </a:r>
            <a:endParaRPr lang="ko-KR" altLang="en-US" sz="1100" dirty="0">
              <a:latin typeface="배달의민족 기랑해랑" pitchFamily="2" charset="-127"/>
              <a:ea typeface="배달의민족 기랑해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9552" y="687894"/>
            <a:ext cx="8064896" cy="5981465"/>
            <a:chOff x="251520" y="260648"/>
            <a:chExt cx="8640960" cy="6408712"/>
          </a:xfrm>
        </p:grpSpPr>
        <p:sp>
          <p:nvSpPr>
            <p:cNvPr id="4" name="직사각형 3"/>
            <p:cNvSpPr/>
            <p:nvPr/>
          </p:nvSpPr>
          <p:spPr>
            <a:xfrm>
              <a:off x="251520" y="260648"/>
              <a:ext cx="8640960" cy="6408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0992" y="2780927"/>
              <a:ext cx="8208912" cy="198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7544" y="4869160"/>
              <a:ext cx="8208912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01317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댓글창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606" y="2852936"/>
              <a:ext cx="159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내용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900" y="3346187"/>
              <a:ext cx="7846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수원에서 같이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열심히 공부할 사람 구해요</a:t>
              </a:r>
              <a:endParaRPr lang="en-US" altLang="ko-KR" dirty="0" smtClean="0"/>
            </a:p>
            <a:p>
              <a:r>
                <a:rPr lang="ko-KR" altLang="en-US" dirty="0" smtClean="0"/>
                <a:t>방학 </a:t>
              </a:r>
              <a:r>
                <a:rPr lang="en-US" altLang="ko-KR" dirty="0" smtClean="0"/>
                <a:t>7</a:t>
              </a:r>
              <a:r>
                <a:rPr lang="ko-KR" altLang="en-US" dirty="0" smtClean="0"/>
                <a:t>월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일 부터 </a:t>
              </a:r>
              <a:r>
                <a:rPr lang="ko-KR" altLang="en-US" dirty="0" err="1" smtClean="0"/>
                <a:t>시작할꺼에요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7544" y="476672"/>
              <a:ext cx="8208912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9500" y="620688"/>
              <a:ext cx="675880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~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방학기간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토익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모집중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~~ </a:t>
              </a:r>
              <a:r>
                <a:rPr lang="ko-KR" altLang="en-US" dirty="0" smtClean="0"/>
                <a:t>대학생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9500" y="1124744"/>
              <a:ext cx="3379402" cy="515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토익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9500" y="1639888"/>
              <a:ext cx="337940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28902" y="1124744"/>
              <a:ext cx="3379402" cy="515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2019/06/16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28902" y="1639888"/>
              <a:ext cx="337940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0/5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53038" y="2348879"/>
              <a:ext cx="3379402" cy="3600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작성자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       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연락처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       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80312" y="620688"/>
              <a:ext cx="1152128" cy="1523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신청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4168" y="69269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방제목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824" y="1211799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과목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00192" y="1200707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게시일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5816" y="1707250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지역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00192" y="1707250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회원수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-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스터디신청서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9552" y="692696"/>
            <a:ext cx="8064896" cy="5981465"/>
            <a:chOff x="251520" y="260648"/>
            <a:chExt cx="8640960" cy="6408712"/>
          </a:xfrm>
        </p:grpSpPr>
        <p:sp>
          <p:nvSpPr>
            <p:cNvPr id="4" name="직사각형 3"/>
            <p:cNvSpPr/>
            <p:nvPr/>
          </p:nvSpPr>
          <p:spPr>
            <a:xfrm>
              <a:off x="251520" y="260648"/>
              <a:ext cx="8640960" cy="6408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0992" y="2780927"/>
              <a:ext cx="8208912" cy="198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7544" y="4869160"/>
              <a:ext cx="8208912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606" y="2852936"/>
              <a:ext cx="159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내용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900" y="3346187"/>
              <a:ext cx="7846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수원에서 같이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열심히 공부할 사람 구해요</a:t>
              </a:r>
              <a:endParaRPr lang="en-US" altLang="ko-KR" dirty="0" smtClean="0"/>
            </a:p>
            <a:p>
              <a:r>
                <a:rPr lang="ko-KR" altLang="en-US" dirty="0" smtClean="0"/>
                <a:t>방학 </a:t>
              </a:r>
              <a:r>
                <a:rPr lang="en-US" altLang="ko-KR" dirty="0" smtClean="0"/>
                <a:t>7</a:t>
              </a:r>
              <a:r>
                <a:rPr lang="ko-KR" altLang="en-US" dirty="0" smtClean="0"/>
                <a:t>월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일 부터 </a:t>
              </a:r>
              <a:r>
                <a:rPr lang="ko-KR" altLang="en-US" dirty="0" err="1" smtClean="0"/>
                <a:t>시작할꺼에요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7544" y="476672"/>
              <a:ext cx="8208912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9500" y="620688"/>
              <a:ext cx="675880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~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방학기간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토익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모집중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~~ </a:t>
              </a:r>
              <a:r>
                <a:rPr lang="ko-KR" altLang="en-US" dirty="0" smtClean="0"/>
                <a:t>대학생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9500" y="1124744"/>
              <a:ext cx="3379402" cy="515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토익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9500" y="1639888"/>
              <a:ext cx="337940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28902" y="1124744"/>
              <a:ext cx="3379402" cy="515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2019/06/16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28902" y="1639888"/>
              <a:ext cx="3379402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0/5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53038" y="2348879"/>
              <a:ext cx="3379402" cy="3600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작성자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       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연락처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       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80312" y="620688"/>
              <a:ext cx="1152128" cy="1523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신청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4168" y="69269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방제목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824" y="1211799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과목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00192" y="1200707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게시일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5816" y="1707250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지역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00192" y="1707250"/>
              <a:ext cx="94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회원수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9944" y="5021560"/>
              <a:ext cx="99972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</a:t>
              </a:r>
              <a:r>
                <a:rPr lang="ko-KR" altLang="en-US" dirty="0">
                  <a:solidFill>
                    <a:schemeClr val="tx1"/>
                  </a:solidFill>
                </a:rPr>
                <a:t>디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19672" y="5023445"/>
              <a:ext cx="99972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08386" y="5023445"/>
              <a:ext cx="4451895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열심히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하겠습니다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~~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40352" y="5021560"/>
              <a:ext cx="680071" cy="423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거</a:t>
              </a:r>
              <a:r>
                <a:rPr lang="ko-KR" altLang="en-US" sz="1600" dirty="0">
                  <a:solidFill>
                    <a:schemeClr val="tx1"/>
                  </a:solidFill>
                </a:rPr>
                <a:t>절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060281" y="5023445"/>
              <a:ext cx="680071" cy="423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수락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39743" y="3010436"/>
              <a:ext cx="680071" cy="423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600" dirty="0">
                  <a:solidFill>
                    <a:schemeClr val="tx1"/>
                  </a:solidFill>
                </a:rPr>
                <a:t>정</a:t>
              </a: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-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스터디신청서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9552" y="634490"/>
            <a:ext cx="8136904" cy="6034870"/>
            <a:chOff x="251520" y="260648"/>
            <a:chExt cx="8640960" cy="6408712"/>
          </a:xfrm>
        </p:grpSpPr>
        <p:sp>
          <p:nvSpPr>
            <p:cNvPr id="4" name="직사각형 3"/>
            <p:cNvSpPr/>
            <p:nvPr/>
          </p:nvSpPr>
          <p:spPr>
            <a:xfrm>
              <a:off x="251520" y="260648"/>
              <a:ext cx="8640960" cy="6408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67544" y="476672"/>
              <a:ext cx="208823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7544" y="2528900"/>
              <a:ext cx="2088232" cy="684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참여중인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4077072"/>
              <a:ext cx="2088232" cy="684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회원정보수정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71800" y="490972"/>
              <a:ext cx="5904656" cy="5962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29" y="620688"/>
              <a:ext cx="1160859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</a:t>
              </a:r>
              <a:r>
                <a:rPr lang="ko-KR" altLang="en-US" dirty="0">
                  <a:solidFill>
                    <a:schemeClr val="tx1"/>
                  </a:solidFill>
                </a:rPr>
                <a:t>진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16087" y="847800"/>
              <a:ext cx="580429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60257" y="1772816"/>
              <a:ext cx="1026511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38" y="847800"/>
              <a:ext cx="576064" cy="576064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2945694" y="746389"/>
              <a:ext cx="5618467" cy="1026429"/>
              <a:chOff x="679004" y="2924943"/>
              <a:chExt cx="7853436" cy="144213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79004" y="2924943"/>
                <a:ext cx="7853436" cy="14421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28292" y="3068960"/>
                <a:ext cx="1295435" cy="3174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방장</a:t>
                </a:r>
                <a:endParaRPr lang="ko-KR" altLang="en-US" sz="16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266256" y="3068960"/>
                <a:ext cx="1295435" cy="317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영어</a:t>
                </a:r>
                <a:endParaRPr lang="ko-KR" altLang="en-US" sz="16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698777" y="3068960"/>
                <a:ext cx="1295435" cy="317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토익</a:t>
                </a:r>
                <a:endParaRPr lang="ko-KR" altLang="en-US" sz="16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146612" y="3068960"/>
                <a:ext cx="1295435" cy="317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수원</a:t>
                </a:r>
                <a:endParaRPr lang="ko-KR" alt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294" y="3501010"/>
                <a:ext cx="7414857" cy="55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수원</a:t>
                </a:r>
                <a:r>
                  <a:rPr lang="en-US" altLang="ko-KR" dirty="0" smtClean="0"/>
                  <a:t>~ </a:t>
                </a:r>
                <a:r>
                  <a:rPr lang="ko-KR" altLang="en-US" dirty="0" smtClean="0"/>
                  <a:t>방학기간 </a:t>
                </a:r>
                <a:r>
                  <a:rPr lang="ko-KR" altLang="en-US" dirty="0" err="1" smtClean="0"/>
                  <a:t>토익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스터디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모집중</a:t>
                </a:r>
                <a:r>
                  <a:rPr lang="en-US" altLang="ko-KR" dirty="0" smtClean="0"/>
                  <a:t>~~ </a:t>
                </a:r>
                <a:r>
                  <a:rPr lang="ko-KR" altLang="en-US" dirty="0" smtClean="0"/>
                  <a:t>대학생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945694" y="2050918"/>
              <a:ext cx="5618467" cy="1024415"/>
              <a:chOff x="679004" y="2924944"/>
              <a:chExt cx="7853436" cy="1439301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679004" y="2924944"/>
                <a:ext cx="7853436" cy="14393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28293" y="3068960"/>
                <a:ext cx="1295435" cy="31749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스터디</a:t>
                </a:r>
                <a:r>
                  <a:rPr lang="ko-KR" altLang="en-US" sz="1200" dirty="0" err="1">
                    <a:solidFill>
                      <a:schemeClr val="bg1"/>
                    </a:solidFill>
                  </a:rPr>
                  <a:t>원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266256" y="3068960"/>
                <a:ext cx="1295435" cy="317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코</a:t>
                </a:r>
                <a:r>
                  <a:rPr lang="ko-KR" altLang="en-US" sz="1600" dirty="0"/>
                  <a:t>딩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98777" y="3068960"/>
                <a:ext cx="1295435" cy="317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알고리즘</a:t>
                </a:r>
                <a:endParaRPr lang="ko-KR" altLang="en-US" sz="12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146612" y="3068960"/>
                <a:ext cx="1295435" cy="317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서울 강남</a:t>
                </a:r>
                <a:endParaRPr lang="ko-KR" alt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28293" y="3501008"/>
                <a:ext cx="7056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강남 코딩 </a:t>
                </a:r>
                <a:r>
                  <a:rPr lang="ko-KR" altLang="en-US" dirty="0" err="1" smtClean="0"/>
                  <a:t>핵고수만</a:t>
                </a:r>
                <a:r>
                  <a:rPr lang="en-US" altLang="ko-KR" dirty="0" smtClean="0"/>
                  <a:t>~~</a:t>
                </a:r>
                <a:endParaRPr lang="ko-KR" altLang="en-US" dirty="0"/>
              </a:p>
            </p:txBody>
          </p:sp>
        </p:grpSp>
      </p:grpSp>
      <p:cxnSp>
        <p:nvCxnSpPr>
          <p:cNvPr id="29" name="직선 연결선 2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-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마이페이지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0" y="0"/>
            <a:ext cx="3131840" cy="68580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4716" y="1124744"/>
            <a:ext cx="151216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3200" spc="-15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967" y="1844824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01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8007" y="2259573"/>
            <a:ext cx="7920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7967" y="2960123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02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8006" y="3374872"/>
            <a:ext cx="181009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구조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967" y="4026550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03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1650" y="4432250"/>
            <a:ext cx="7920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SQL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문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7544" y="634489"/>
            <a:ext cx="8136904" cy="6034871"/>
            <a:chOff x="251520" y="260648"/>
            <a:chExt cx="8640960" cy="6408712"/>
          </a:xfrm>
        </p:grpSpPr>
        <p:sp>
          <p:nvSpPr>
            <p:cNvPr id="4" name="직사각형 3"/>
            <p:cNvSpPr/>
            <p:nvPr/>
          </p:nvSpPr>
          <p:spPr>
            <a:xfrm>
              <a:off x="251520" y="260648"/>
              <a:ext cx="8640960" cy="6408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67544" y="476672"/>
              <a:ext cx="208823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7544" y="2528900"/>
              <a:ext cx="2088232" cy="684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71800" y="490972"/>
              <a:ext cx="5904656" cy="5962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829" y="620688"/>
              <a:ext cx="1160859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운영자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60257" y="1772816"/>
              <a:ext cx="95004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7544" y="3217751"/>
              <a:ext cx="2088232" cy="684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59832" y="782706"/>
              <a:ext cx="5400600" cy="63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방들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236296" y="908720"/>
              <a:ext cx="1008112" cy="3600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832" y="1457781"/>
              <a:ext cx="5400600" cy="63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방들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36296" y="1583795"/>
              <a:ext cx="1008112" cy="3600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59832" y="2204864"/>
              <a:ext cx="5400600" cy="63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방들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36296" y="2330878"/>
              <a:ext cx="1008112" cy="3600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64024" y="2929719"/>
              <a:ext cx="5400600" cy="63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방들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40488" y="3055733"/>
              <a:ext cx="1008112" cy="3600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UI -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관리자페이지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5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Index.jsp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0328"/>
            <a:ext cx="8326811" cy="43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75856" y="264910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감사합니다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91680" y="457200"/>
            <a:ext cx="7200800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702" y="257145"/>
            <a:ext cx="187220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개요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43205" r="18281" b="20662"/>
          <a:stretch/>
        </p:blipFill>
        <p:spPr bwMode="auto">
          <a:xfrm>
            <a:off x="822970" y="1321435"/>
            <a:ext cx="76009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23120" y="5101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Cambria Math" pitchFamily="18" charset="0"/>
              </a:rPr>
              <a:t>여러 </a:t>
            </a:r>
            <a:r>
              <a:rPr lang="ko-KR" altLang="en-US" sz="1600" dirty="0">
                <a:latin typeface="Cambria Math" pitchFamily="18" charset="0"/>
              </a:rPr>
              <a:t>언어 및 직무관련 자격증을 위한 </a:t>
            </a:r>
            <a:r>
              <a:rPr lang="ko-KR" altLang="en-US" sz="1600" dirty="0" err="1">
                <a:latin typeface="Cambria Math" pitchFamily="18" charset="0"/>
              </a:rPr>
              <a:t>취준생들의</a:t>
            </a:r>
            <a:r>
              <a:rPr lang="ko-KR" altLang="en-US" sz="1600" dirty="0">
                <a:latin typeface="Cambria Math" pitchFamily="18" charset="0"/>
              </a:rPr>
              <a:t> </a:t>
            </a:r>
            <a:r>
              <a:rPr lang="ko-KR" altLang="en-US" sz="1600" dirty="0" err="1">
                <a:latin typeface="Cambria Math" pitchFamily="18" charset="0"/>
              </a:rPr>
              <a:t>스터디</a:t>
            </a:r>
            <a:r>
              <a:rPr lang="ko-KR" altLang="en-US" sz="1600" dirty="0">
                <a:latin typeface="Cambria Math" pitchFamily="18" charset="0"/>
              </a:rPr>
              <a:t> </a:t>
            </a:r>
            <a:r>
              <a:rPr lang="ko-KR" altLang="en-US" sz="1600" dirty="0" err="1">
                <a:latin typeface="Cambria Math" pitchFamily="18" charset="0"/>
              </a:rPr>
              <a:t>모임수</a:t>
            </a:r>
            <a:r>
              <a:rPr lang="ko-KR" altLang="en-US" sz="1600" dirty="0">
                <a:latin typeface="Cambria Math" pitchFamily="18" charset="0"/>
              </a:rPr>
              <a:t> </a:t>
            </a:r>
            <a:r>
              <a:rPr lang="ko-KR" altLang="en-US" sz="1600" dirty="0" smtClean="0">
                <a:latin typeface="Cambria Math" pitchFamily="18" charset="0"/>
              </a:rPr>
              <a:t>증가</a:t>
            </a:r>
            <a:endParaRPr lang="en-US" altLang="ko-KR" sz="1600" dirty="0" smtClean="0">
              <a:latin typeface="Cambria Math" pitchFamily="18" charset="0"/>
            </a:endParaRPr>
          </a:p>
          <a:p>
            <a:pPr algn="ctr"/>
            <a:endParaRPr lang="en-US" altLang="ko-KR" sz="1600" dirty="0" smtClean="0">
              <a:latin typeface="Cambria Math" pitchFamily="18" charset="0"/>
            </a:endParaRPr>
          </a:p>
          <a:p>
            <a:pPr algn="ctr"/>
            <a:r>
              <a:rPr lang="ko-KR" altLang="en-US" sz="1600" dirty="0" err="1">
                <a:latin typeface="Cambria Math" pitchFamily="18" charset="0"/>
              </a:rPr>
              <a:t>스터디를</a:t>
            </a:r>
            <a:r>
              <a:rPr lang="ko-KR" altLang="en-US" sz="1600" dirty="0">
                <a:latin typeface="Cambria Math" pitchFamily="18" charset="0"/>
              </a:rPr>
              <a:t> 자유롭게 구할 수 있는 서비스를 제공하여 편의성 </a:t>
            </a:r>
            <a:r>
              <a:rPr lang="ko-KR" altLang="en-US" sz="1600" dirty="0" smtClean="0">
                <a:latin typeface="Cambria Math" pitchFamily="18" charset="0"/>
              </a:rPr>
              <a:t>제공</a:t>
            </a:r>
            <a:endParaRPr lang="ko-KR" altLang="en-US" sz="16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91680" y="457200"/>
            <a:ext cx="7200800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702" y="257145"/>
            <a:ext cx="187220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3968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4"/>
          <a:stretch/>
        </p:blipFill>
        <p:spPr bwMode="auto">
          <a:xfrm>
            <a:off x="638250" y="1602620"/>
            <a:ext cx="3456384" cy="302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4427984" y="2876235"/>
            <a:ext cx="506338" cy="504056"/>
          </a:xfrm>
          <a:prstGeom prst="rightArrow">
            <a:avLst/>
          </a:prstGeom>
          <a:solidFill>
            <a:srgbClr val="3D8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16857" y="53012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구조화된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검색과 예약으로 모집 시간 단축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2" t="34222" r="11930" b="18792"/>
          <a:stretch/>
        </p:blipFill>
        <p:spPr bwMode="auto">
          <a:xfrm>
            <a:off x="5192280" y="1673859"/>
            <a:ext cx="3374576" cy="254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068910" y="457200"/>
            <a:ext cx="6823570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702" y="257145"/>
            <a:ext cx="187220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기능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사용자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688609"/>
            <a:ext cx="4392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 smtClean="0"/>
              <a:t>스터디</a:t>
            </a:r>
            <a:r>
              <a:rPr lang="ko-KR" altLang="en-US" sz="2800" dirty="0" smtClean="0"/>
              <a:t> 검색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스터디</a:t>
            </a:r>
            <a:r>
              <a:rPr lang="ko-KR" altLang="en-US" sz="2800" dirty="0" smtClean="0"/>
              <a:t> 등록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스터디</a:t>
            </a:r>
            <a:r>
              <a:rPr lang="ko-KR" altLang="en-US" sz="2800" dirty="0" smtClean="0"/>
              <a:t> 신청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스터디</a:t>
            </a:r>
            <a:r>
              <a:rPr lang="ko-KR" altLang="en-US" sz="2800" dirty="0" smtClean="0"/>
              <a:t> 예약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538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068910" y="457200"/>
            <a:ext cx="6823570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702" y="257145"/>
            <a:ext cx="187220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기능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관리자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688609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회원 관리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스터디</a:t>
            </a:r>
            <a:r>
              <a:rPr lang="ko-KR" altLang="en-US" sz="2800" dirty="0" smtClean="0"/>
              <a:t> 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5290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(ERD)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2" descr="https://raw.githubusercontent.com/Dongyeol2/project/master/studyDB_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7" y="836712"/>
            <a:ext cx="8574757" cy="57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admin._mapper.xml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055" name="Picture 7" descr="C:\Users\student\Desktop\4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635220" cy="19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123728" y="457200"/>
            <a:ext cx="6768752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studyroom_mapper.xml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074" name="Picture 2" descr="C:\Users\student\Desktop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02"/>
          <a:stretch/>
        </p:blipFill>
        <p:spPr bwMode="auto">
          <a:xfrm>
            <a:off x="35496" y="2157611"/>
            <a:ext cx="9073008" cy="23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365</Words>
  <Application>Microsoft Office PowerPoint</Application>
  <PresentationFormat>화면 슬라이드 쇼(4:3)</PresentationFormat>
  <Paragraphs>196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한컴 윤고딕 240</vt:lpstr>
      <vt:lpstr>맑은 고딕</vt:lpstr>
      <vt:lpstr>Cambria Math</vt:lpstr>
      <vt:lpstr>a중봉체</vt:lpstr>
      <vt:lpstr>배달의민족 기랑해랑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Srudy Nara</dc:title>
  <dc:creator>student</dc:creator>
  <cp:lastModifiedBy>student</cp:lastModifiedBy>
  <cp:revision>44</cp:revision>
  <dcterms:created xsi:type="dcterms:W3CDTF">2019-06-19T04:03:33Z</dcterms:created>
  <dcterms:modified xsi:type="dcterms:W3CDTF">2019-06-21T00:47:44Z</dcterms:modified>
</cp:coreProperties>
</file>