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59" r:id="rId6"/>
    <p:sldId id="264" r:id="rId7"/>
    <p:sldId id="260" r:id="rId8"/>
    <p:sldId id="263" r:id="rId9"/>
    <p:sldId id="261" r:id="rId10"/>
    <p:sldId id="262" r:id="rId11"/>
  </p:sldIdLst>
  <p:sldSz cx="18288000" cy="10287000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HY견고딕" panose="02030600000101010101" pitchFamily="18" charset="-127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6E31"/>
    <a:srgbClr val="FD6220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0876783995232492"/>
          <c:y val="4.06972272782207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내원 비율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337-4420-BD4D-0A0DBCB9D74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337-4420-BD4D-0A0DBCB9D7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337-4420-BD4D-0A0DBCB9D74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337-4420-BD4D-0A0DBCB9D74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337-4420-BD4D-0A0DBCB9D74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337-4420-BD4D-0A0DBCB9D74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337-4420-BD4D-0A0DBCB9D740}"/>
              </c:ext>
            </c:extLst>
          </c:dPt>
          <c:cat>
            <c:strRef>
              <c:f>Sheet1!$A$2:$A$7</c:f>
              <c:strCache>
                <c:ptCount val="6"/>
                <c:pt idx="0">
                  <c:v>10대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  <c:pt idx="4">
                  <c:v>50대</c:v>
                </c:pt>
                <c:pt idx="5">
                  <c:v>60대~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10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337-4420-BD4D-0A0DBCB9D7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985569503231804"/>
          <c:y val="9.4773267460895885E-2"/>
          <c:w val="0.27588655394771022"/>
          <c:h val="0.905226732539104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dirty="0" smtClean="0">
                <a:ln>
                  <a:solidFill>
                    <a:schemeClr val="tx1"/>
                  </a:solidFill>
                </a:ln>
              </a:rPr>
              <a:t>인구 비율</a:t>
            </a:r>
            <a:endParaRPr lang="ko-KR" altLang="en-US" sz="1600" dirty="0">
              <a:ln>
                <a:solidFill>
                  <a:schemeClr val="tx1"/>
                </a:solidFill>
              </a:ln>
            </a:endParaRPr>
          </a:p>
        </c:rich>
      </c:tx>
      <c:layout>
        <c:manualLayout>
          <c:xMode val="edge"/>
          <c:yMode val="edge"/>
          <c:x val="0.10876783995232492"/>
          <c:y val="4.06972272782207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내원 비율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227-406D-B91F-2B60204E1E7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227-406D-B91F-2B60204E1E7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227-406D-B91F-2B60204E1E7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227-406D-B91F-2B60204E1E7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227-406D-B91F-2B60204E1E7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227-406D-B91F-2B60204E1E7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227-406D-B91F-2B60204E1E75}"/>
              </c:ext>
            </c:extLst>
          </c:dPt>
          <c:cat>
            <c:strRef>
              <c:f>Sheet1!$A$2:$A$7</c:f>
              <c:strCache>
                <c:ptCount val="6"/>
                <c:pt idx="0">
                  <c:v>10대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  <c:pt idx="4">
                  <c:v>50대</c:v>
                </c:pt>
                <c:pt idx="5">
                  <c:v>60대~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0.1</c:v>
                </c:pt>
                <c:pt idx="5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227-406D-B91F-2B60204E1E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985569503231804"/>
          <c:y val="9.4773267460895885E-2"/>
          <c:w val="0.27588655394771022"/>
          <c:h val="0.905226732539104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ln>
                  <a:solidFill>
                    <a:schemeClr val="tx1"/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dirty="0" smtClean="0">
                <a:ln>
                  <a:solidFill>
                    <a:schemeClr val="tx1"/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</a:rPr>
              <a:t>유동인구 </a:t>
            </a:r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</a:rPr>
              <a:t>비율</a:t>
            </a:r>
          </a:p>
        </c:rich>
      </c:tx>
      <c:layout>
        <c:manualLayout>
          <c:xMode val="edge"/>
          <c:yMode val="edge"/>
          <c:x val="0.13774627569862849"/>
          <c:y val="4.06973845985984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ln>
                <a:solidFill>
                  <a:schemeClr val="tx1"/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내원 비율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B92-4699-83E7-3B4C7E7DBE1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B92-4699-83E7-3B4C7E7DBE1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B92-4699-83E7-3B4C7E7DBE1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B92-4699-83E7-3B4C7E7DBE1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B92-4699-83E7-3B4C7E7DBE1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B92-4699-83E7-3B4C7E7DBE1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B92-4699-83E7-3B4C7E7DBE11}"/>
              </c:ext>
            </c:extLst>
          </c:dPt>
          <c:cat>
            <c:strRef>
              <c:f>Sheet1!$A$2:$A$7</c:f>
              <c:strCache>
                <c:ptCount val="6"/>
                <c:pt idx="0">
                  <c:v>10대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  <c:pt idx="4">
                  <c:v>50대</c:v>
                </c:pt>
                <c:pt idx="5">
                  <c:v>60대~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10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B92-4699-83E7-3B4C7E7DBE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985569503231804"/>
          <c:y val="9.4773267460895885E-2"/>
          <c:w val="0.27588655394771022"/>
          <c:h val="0.905226732539104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</a:rPr>
              <a:t>보건업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</a:rPr>
              <a:t> 종사자 임금 추이</a:t>
            </a:r>
            <a:endParaRPr lang="ko-KR" altLang="en-US" dirty="0">
              <a:ln>
                <a:solidFill>
                  <a:schemeClr val="accent1">
                    <a:shade val="50000"/>
                  </a:schemeClr>
                </a:solidFill>
              </a:ln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보건업 종사자 임금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211</c:v>
                </c:pt>
                <c:pt idx="1">
                  <c:v>225</c:v>
                </c:pt>
                <c:pt idx="2">
                  <c:v>232</c:v>
                </c:pt>
                <c:pt idx="3">
                  <c:v>242</c:v>
                </c:pt>
                <c:pt idx="4">
                  <c:v>247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3F-4B75-B108-315338F52CE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3760287"/>
        <c:axId val="133763615"/>
      </c:lineChart>
      <c:catAx>
        <c:axId val="1337602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3763615"/>
        <c:crosses val="autoZero"/>
        <c:auto val="1"/>
        <c:lblAlgn val="ctr"/>
        <c:lblOffset val="100"/>
        <c:noMultiLvlLbl val="0"/>
      </c:catAx>
      <c:valAx>
        <c:axId val="133763615"/>
        <c:scaling>
          <c:orientation val="minMax"/>
          <c:max val="260"/>
          <c:min val="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3760287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</a:rPr>
              <a:t>연령별 매출</a:t>
            </a:r>
            <a:endParaRPr lang="ko-KR" altLang="en-US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연령별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0CC-4316-B989-0F2004F746D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0CC-4316-B989-0F2004F746D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0CC-4316-B989-0F2004F746D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0CC-4316-B989-0F2004F746D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0CC-4316-B989-0F2004F746D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0CC-4316-B989-0F2004F746D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1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10대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  <c:pt idx="4">
                  <c:v>50대</c:v>
                </c:pt>
                <c:pt idx="5">
                  <c:v>60대 이상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0.01</c:v>
                </c:pt>
                <c:pt idx="1">
                  <c:v>0.13</c:v>
                </c:pt>
                <c:pt idx="2">
                  <c:v>0.18</c:v>
                </c:pt>
                <c:pt idx="3">
                  <c:v>0.2</c:v>
                </c:pt>
                <c:pt idx="4">
                  <c:v>0.19</c:v>
                </c:pt>
                <c:pt idx="5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0CC-4316-B989-0F2004F746D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8.png"/><Relationship Id="rId21" Type="http://schemas.openxmlformats.org/officeDocument/2006/relationships/image" Target="../media/image23.png"/><Relationship Id="rId42" Type="http://schemas.openxmlformats.org/officeDocument/2006/relationships/image" Target="../media/image44.png"/><Relationship Id="rId47" Type="http://schemas.openxmlformats.org/officeDocument/2006/relationships/image" Target="../media/image49.png"/><Relationship Id="rId63" Type="http://schemas.openxmlformats.org/officeDocument/2006/relationships/image" Target="../media/image65.png"/><Relationship Id="rId68" Type="http://schemas.openxmlformats.org/officeDocument/2006/relationships/image" Target="../media/image70.png"/><Relationship Id="rId84" Type="http://schemas.openxmlformats.org/officeDocument/2006/relationships/image" Target="../media/image86.png"/><Relationship Id="rId89" Type="http://schemas.openxmlformats.org/officeDocument/2006/relationships/image" Target="../media/image91.png"/><Relationship Id="rId16" Type="http://schemas.openxmlformats.org/officeDocument/2006/relationships/image" Target="../media/image18.png"/><Relationship Id="rId11" Type="http://schemas.openxmlformats.org/officeDocument/2006/relationships/image" Target="../media/image13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53" Type="http://schemas.openxmlformats.org/officeDocument/2006/relationships/image" Target="../media/image55.png"/><Relationship Id="rId58" Type="http://schemas.openxmlformats.org/officeDocument/2006/relationships/image" Target="../media/image60.png"/><Relationship Id="rId74" Type="http://schemas.openxmlformats.org/officeDocument/2006/relationships/image" Target="../media/image76.png"/><Relationship Id="rId79" Type="http://schemas.openxmlformats.org/officeDocument/2006/relationships/image" Target="../media/image81.png"/><Relationship Id="rId102" Type="http://schemas.openxmlformats.org/officeDocument/2006/relationships/image" Target="../media/image104.png"/><Relationship Id="rId5" Type="http://schemas.openxmlformats.org/officeDocument/2006/relationships/image" Target="../media/image7.png"/><Relationship Id="rId90" Type="http://schemas.openxmlformats.org/officeDocument/2006/relationships/image" Target="../media/image92.png"/><Relationship Id="rId95" Type="http://schemas.openxmlformats.org/officeDocument/2006/relationships/image" Target="../media/image97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43" Type="http://schemas.openxmlformats.org/officeDocument/2006/relationships/image" Target="../media/image45.png"/><Relationship Id="rId48" Type="http://schemas.openxmlformats.org/officeDocument/2006/relationships/image" Target="../media/image50.png"/><Relationship Id="rId64" Type="http://schemas.openxmlformats.org/officeDocument/2006/relationships/image" Target="../media/image66.png"/><Relationship Id="rId69" Type="http://schemas.openxmlformats.org/officeDocument/2006/relationships/image" Target="../media/image71.png"/><Relationship Id="rId80" Type="http://schemas.openxmlformats.org/officeDocument/2006/relationships/image" Target="../media/image82.png"/><Relationship Id="rId85" Type="http://schemas.openxmlformats.org/officeDocument/2006/relationships/image" Target="../media/image87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46" Type="http://schemas.openxmlformats.org/officeDocument/2006/relationships/image" Target="../media/image48.png"/><Relationship Id="rId59" Type="http://schemas.openxmlformats.org/officeDocument/2006/relationships/image" Target="../media/image61.png"/><Relationship Id="rId67" Type="http://schemas.openxmlformats.org/officeDocument/2006/relationships/image" Target="../media/image69.png"/><Relationship Id="rId103" Type="http://schemas.openxmlformats.org/officeDocument/2006/relationships/image" Target="../media/image105.png"/><Relationship Id="rId20" Type="http://schemas.openxmlformats.org/officeDocument/2006/relationships/image" Target="../media/image22.png"/><Relationship Id="rId41" Type="http://schemas.openxmlformats.org/officeDocument/2006/relationships/image" Target="../media/image43.png"/><Relationship Id="rId54" Type="http://schemas.openxmlformats.org/officeDocument/2006/relationships/image" Target="../media/image56.png"/><Relationship Id="rId62" Type="http://schemas.openxmlformats.org/officeDocument/2006/relationships/image" Target="../media/image64.png"/><Relationship Id="rId70" Type="http://schemas.openxmlformats.org/officeDocument/2006/relationships/image" Target="../media/image72.png"/><Relationship Id="rId75" Type="http://schemas.openxmlformats.org/officeDocument/2006/relationships/image" Target="../media/image77.png"/><Relationship Id="rId83" Type="http://schemas.openxmlformats.org/officeDocument/2006/relationships/image" Target="../media/image85.png"/><Relationship Id="rId88" Type="http://schemas.openxmlformats.org/officeDocument/2006/relationships/image" Target="../media/image90.png"/><Relationship Id="rId91" Type="http://schemas.openxmlformats.org/officeDocument/2006/relationships/image" Target="../media/image93.png"/><Relationship Id="rId96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49" Type="http://schemas.openxmlformats.org/officeDocument/2006/relationships/image" Target="../media/image51.png"/><Relationship Id="rId57" Type="http://schemas.openxmlformats.org/officeDocument/2006/relationships/image" Target="../media/image59.png"/><Relationship Id="rId10" Type="http://schemas.openxmlformats.org/officeDocument/2006/relationships/image" Target="../media/image12.png"/><Relationship Id="rId31" Type="http://schemas.openxmlformats.org/officeDocument/2006/relationships/image" Target="../media/image33.png"/><Relationship Id="rId44" Type="http://schemas.openxmlformats.org/officeDocument/2006/relationships/image" Target="../media/image46.png"/><Relationship Id="rId52" Type="http://schemas.openxmlformats.org/officeDocument/2006/relationships/image" Target="../media/image54.png"/><Relationship Id="rId60" Type="http://schemas.openxmlformats.org/officeDocument/2006/relationships/image" Target="../media/image62.png"/><Relationship Id="rId65" Type="http://schemas.openxmlformats.org/officeDocument/2006/relationships/image" Target="../media/image67.png"/><Relationship Id="rId73" Type="http://schemas.openxmlformats.org/officeDocument/2006/relationships/image" Target="../media/image75.png"/><Relationship Id="rId78" Type="http://schemas.openxmlformats.org/officeDocument/2006/relationships/image" Target="../media/image80.png"/><Relationship Id="rId81" Type="http://schemas.openxmlformats.org/officeDocument/2006/relationships/image" Target="../media/image83.png"/><Relationship Id="rId86" Type="http://schemas.openxmlformats.org/officeDocument/2006/relationships/image" Target="../media/image88.png"/><Relationship Id="rId94" Type="http://schemas.openxmlformats.org/officeDocument/2006/relationships/image" Target="../media/image96.png"/><Relationship Id="rId99" Type="http://schemas.openxmlformats.org/officeDocument/2006/relationships/image" Target="../media/image101.png"/><Relationship Id="rId101" Type="http://schemas.openxmlformats.org/officeDocument/2006/relationships/image" Target="../media/image10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9" Type="http://schemas.openxmlformats.org/officeDocument/2006/relationships/image" Target="../media/image41.png"/><Relationship Id="rId34" Type="http://schemas.openxmlformats.org/officeDocument/2006/relationships/image" Target="../media/image36.png"/><Relationship Id="rId50" Type="http://schemas.openxmlformats.org/officeDocument/2006/relationships/image" Target="../media/image52.png"/><Relationship Id="rId55" Type="http://schemas.openxmlformats.org/officeDocument/2006/relationships/image" Target="../media/image57.png"/><Relationship Id="rId76" Type="http://schemas.openxmlformats.org/officeDocument/2006/relationships/image" Target="../media/image78.png"/><Relationship Id="rId97" Type="http://schemas.openxmlformats.org/officeDocument/2006/relationships/image" Target="../media/image99.png"/><Relationship Id="rId7" Type="http://schemas.openxmlformats.org/officeDocument/2006/relationships/image" Target="../media/image9.png"/><Relationship Id="rId71" Type="http://schemas.openxmlformats.org/officeDocument/2006/relationships/image" Target="../media/image73.png"/><Relationship Id="rId92" Type="http://schemas.openxmlformats.org/officeDocument/2006/relationships/image" Target="../media/image94.png"/><Relationship Id="rId2" Type="http://schemas.openxmlformats.org/officeDocument/2006/relationships/image" Target="../media/image4.png"/><Relationship Id="rId29" Type="http://schemas.openxmlformats.org/officeDocument/2006/relationships/image" Target="../media/image31.png"/><Relationship Id="rId24" Type="http://schemas.openxmlformats.org/officeDocument/2006/relationships/image" Target="../media/image26.png"/><Relationship Id="rId40" Type="http://schemas.openxmlformats.org/officeDocument/2006/relationships/image" Target="../media/image42.png"/><Relationship Id="rId45" Type="http://schemas.openxmlformats.org/officeDocument/2006/relationships/image" Target="../media/image47.png"/><Relationship Id="rId66" Type="http://schemas.openxmlformats.org/officeDocument/2006/relationships/image" Target="../media/image68.png"/><Relationship Id="rId87" Type="http://schemas.openxmlformats.org/officeDocument/2006/relationships/image" Target="../media/image89.png"/><Relationship Id="rId61" Type="http://schemas.openxmlformats.org/officeDocument/2006/relationships/image" Target="../media/image63.png"/><Relationship Id="rId82" Type="http://schemas.openxmlformats.org/officeDocument/2006/relationships/image" Target="../media/image84.png"/><Relationship Id="rId19" Type="http://schemas.openxmlformats.org/officeDocument/2006/relationships/image" Target="../media/image21.png"/><Relationship Id="rId14" Type="http://schemas.openxmlformats.org/officeDocument/2006/relationships/image" Target="../media/image16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Relationship Id="rId56" Type="http://schemas.openxmlformats.org/officeDocument/2006/relationships/image" Target="../media/image58.png"/><Relationship Id="rId77" Type="http://schemas.openxmlformats.org/officeDocument/2006/relationships/image" Target="../media/image79.png"/><Relationship Id="rId100" Type="http://schemas.openxmlformats.org/officeDocument/2006/relationships/image" Target="../media/image102.png"/><Relationship Id="rId8" Type="http://schemas.openxmlformats.org/officeDocument/2006/relationships/image" Target="../media/image10.png"/><Relationship Id="rId51" Type="http://schemas.openxmlformats.org/officeDocument/2006/relationships/image" Target="../media/image53.png"/><Relationship Id="rId72" Type="http://schemas.openxmlformats.org/officeDocument/2006/relationships/image" Target="../media/image74.png"/><Relationship Id="rId93" Type="http://schemas.openxmlformats.org/officeDocument/2006/relationships/image" Target="../media/image95.png"/><Relationship Id="rId98" Type="http://schemas.openxmlformats.org/officeDocument/2006/relationships/image" Target="../media/image100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3.png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4.png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468512" y="-353712"/>
            <a:ext cx="10994424" cy="1099442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91400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6384897" y="5379918"/>
            <a:ext cx="6059445" cy="605944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5720762" y="6964430"/>
            <a:ext cx="2000810" cy="4114800"/>
          </a:xfrm>
          <a:custGeom>
            <a:avLst/>
            <a:gdLst/>
            <a:ahLst/>
            <a:cxnLst/>
            <a:rect l="l" t="t" r="r" b="b"/>
            <a:pathLst>
              <a:path w="2000810" h="4114800">
                <a:moveTo>
                  <a:pt x="0" y="0"/>
                </a:moveTo>
                <a:lnTo>
                  <a:pt x="2000810" y="0"/>
                </a:lnTo>
                <a:lnTo>
                  <a:pt x="20008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 r="-204881"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1762088" y="-9632634"/>
            <a:ext cx="10994424" cy="1099442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9448800" y="8859026"/>
            <a:ext cx="6131182" cy="562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2"/>
              </a:lnSpc>
              <a:spcBef>
                <a:spcPct val="0"/>
              </a:spcBef>
            </a:pPr>
            <a:r>
              <a:rPr lang="en-US" sz="2400" spc="212" dirty="0">
                <a:solidFill>
                  <a:srgbClr val="19191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IPAD 1팀 (</a:t>
            </a:r>
            <a:r>
              <a:rPr lang="en-US" sz="2400" spc="212" dirty="0" err="1">
                <a:solidFill>
                  <a:srgbClr val="19191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곽동영</a:t>
            </a:r>
            <a:r>
              <a:rPr lang="en-US" sz="2400" spc="212" dirty="0">
                <a:solidFill>
                  <a:srgbClr val="19191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sz="2400" spc="212" dirty="0" err="1">
                <a:solidFill>
                  <a:srgbClr val="19191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권현준</a:t>
            </a:r>
            <a:r>
              <a:rPr lang="en-US" sz="2400" spc="212" dirty="0">
                <a:solidFill>
                  <a:srgbClr val="19191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562055" y="730663"/>
            <a:ext cx="11159517" cy="3770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5400" spc="979" dirty="0" err="1">
                <a:solidFill>
                  <a:srgbClr val="19191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신도시의</a:t>
            </a:r>
            <a:r>
              <a:rPr lang="en-US" sz="5400" spc="979" dirty="0">
                <a:solidFill>
                  <a:srgbClr val="19191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5400" spc="979" dirty="0" err="1">
                <a:solidFill>
                  <a:srgbClr val="19191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성공적인</a:t>
            </a:r>
            <a:r>
              <a:rPr lang="en-US" sz="5400" spc="979" dirty="0">
                <a:solidFill>
                  <a:srgbClr val="19191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5400" spc="979" dirty="0" err="1" smtClean="0">
                <a:solidFill>
                  <a:srgbClr val="19191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병·의원</a:t>
            </a:r>
            <a:r>
              <a:rPr lang="en-US" sz="5400" spc="979" dirty="0" smtClean="0">
                <a:solidFill>
                  <a:srgbClr val="19191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5400" spc="979" dirty="0" err="1">
                <a:solidFill>
                  <a:srgbClr val="19191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개원을</a:t>
            </a:r>
            <a:r>
              <a:rPr lang="en-US" sz="5400" spc="979" dirty="0">
                <a:solidFill>
                  <a:srgbClr val="19191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5400" spc="979" dirty="0" err="1">
                <a:solidFill>
                  <a:srgbClr val="19191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위한</a:t>
            </a:r>
            <a:r>
              <a:rPr lang="en-US" sz="5400" spc="979" dirty="0">
                <a:solidFill>
                  <a:srgbClr val="19191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sz="5400" spc="979" dirty="0" smtClean="0">
              <a:solidFill>
                <a:srgbClr val="19191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5400" spc="979" dirty="0" err="1" smtClean="0">
                <a:solidFill>
                  <a:srgbClr val="19191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입지</a:t>
            </a:r>
            <a:r>
              <a:rPr lang="en-US" sz="5400" spc="979" dirty="0" smtClean="0">
                <a:solidFill>
                  <a:srgbClr val="19191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5400" spc="979" dirty="0" err="1">
                <a:solidFill>
                  <a:srgbClr val="19191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  <a:r>
              <a:rPr lang="en-US" sz="5400" spc="979" dirty="0">
                <a:solidFill>
                  <a:srgbClr val="19191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5400" spc="979" dirty="0" err="1">
                <a:solidFill>
                  <a:srgbClr val="19191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서비스</a:t>
            </a:r>
            <a:endParaRPr lang="en-US" sz="5400" spc="979" dirty="0">
              <a:solidFill>
                <a:srgbClr val="19191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-9965724" y="-1383136"/>
            <a:ext cx="10994424" cy="10994424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3"/>
          <p:cNvGrpSpPr/>
          <p:nvPr/>
        </p:nvGrpSpPr>
        <p:grpSpPr>
          <a:xfrm>
            <a:off x="11762088" y="-9632634"/>
            <a:ext cx="10994424" cy="10994424"/>
            <a:chOff x="0" y="0"/>
            <a:chExt cx="812800" cy="8128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45" name="TextBox 4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609602" y="2449196"/>
            <a:ext cx="12969626" cy="6123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068004"/>
              </p:ext>
            </p:extLst>
          </p:nvPr>
        </p:nvGraphicFramePr>
        <p:xfrm>
          <a:off x="14097000" y="2449196"/>
          <a:ext cx="3505200" cy="6123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65">
                  <a:extLst>
                    <a:ext uri="{9D8B030D-6E8A-4147-A177-3AD203B41FA5}">
                      <a16:colId xmlns:a16="http://schemas.microsoft.com/office/drawing/2014/main" val="3794940738"/>
                    </a:ext>
                  </a:extLst>
                </a:gridCol>
                <a:gridCol w="2875235">
                  <a:extLst>
                    <a:ext uri="{9D8B030D-6E8A-4147-A177-3AD203B41FA5}">
                      <a16:colId xmlns:a16="http://schemas.microsoft.com/office/drawing/2014/main" val="3389021245"/>
                    </a:ext>
                  </a:extLst>
                </a:gridCol>
              </a:tblGrid>
              <a:tr h="87475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4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822193"/>
                  </a:ext>
                </a:extLst>
              </a:tr>
              <a:tr h="874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계산 방법 설명 표시</a:t>
                      </a:r>
                      <a:endParaRPr lang="en-US" altLang="ko-KR" sz="16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50903"/>
                  </a:ext>
                </a:extLst>
              </a:tr>
              <a:tr h="874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결론 표시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469460"/>
                  </a:ext>
                </a:extLst>
              </a:tr>
              <a:tr h="87475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575368"/>
                  </a:ext>
                </a:extLst>
              </a:tr>
              <a:tr h="87475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60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03465"/>
                  </a:ext>
                </a:extLst>
              </a:tr>
              <a:tr h="874757"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996228"/>
                  </a:ext>
                </a:extLst>
              </a:tr>
              <a:tr h="874757"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654975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249961"/>
              </p:ext>
            </p:extLst>
          </p:nvPr>
        </p:nvGraphicFramePr>
        <p:xfrm>
          <a:off x="609601" y="496639"/>
          <a:ext cx="16992599" cy="1444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797">
                  <a:extLst>
                    <a:ext uri="{9D8B030D-6E8A-4147-A177-3AD203B41FA5}">
                      <a16:colId xmlns:a16="http://schemas.microsoft.com/office/drawing/2014/main" val="1628256677"/>
                    </a:ext>
                  </a:extLst>
                </a:gridCol>
                <a:gridCol w="7270838">
                  <a:extLst>
                    <a:ext uri="{9D8B030D-6E8A-4147-A177-3AD203B41FA5}">
                      <a16:colId xmlns:a16="http://schemas.microsoft.com/office/drawing/2014/main" val="2381304332"/>
                    </a:ext>
                  </a:extLst>
                </a:gridCol>
                <a:gridCol w="955921">
                  <a:extLst>
                    <a:ext uri="{9D8B030D-6E8A-4147-A177-3AD203B41FA5}">
                      <a16:colId xmlns:a16="http://schemas.microsoft.com/office/drawing/2014/main" val="2786140262"/>
                    </a:ext>
                  </a:extLst>
                </a:gridCol>
                <a:gridCol w="5339145">
                  <a:extLst>
                    <a:ext uri="{9D8B030D-6E8A-4147-A177-3AD203B41FA5}">
                      <a16:colId xmlns:a16="http://schemas.microsoft.com/office/drawing/2014/main" val="1055462279"/>
                    </a:ext>
                  </a:extLst>
                </a:gridCol>
                <a:gridCol w="1050883">
                  <a:extLst>
                    <a:ext uri="{9D8B030D-6E8A-4147-A177-3AD203B41FA5}">
                      <a16:colId xmlns:a16="http://schemas.microsoft.com/office/drawing/2014/main" val="4219547383"/>
                    </a:ext>
                  </a:extLst>
                </a:gridCol>
                <a:gridCol w="613015">
                  <a:extLst>
                    <a:ext uri="{9D8B030D-6E8A-4147-A177-3AD203B41FA5}">
                      <a16:colId xmlns:a16="http://schemas.microsoft.com/office/drawing/2014/main" val="1859519723"/>
                    </a:ext>
                  </a:extLst>
                </a:gridCol>
              </a:tblGrid>
              <a:tr h="7224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프로젝트명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신도시의 성공적인 </a:t>
                      </a:r>
                      <a:r>
                        <a:rPr lang="ko-KR" altLang="en-US" sz="1800" b="1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병〮의원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 개원을 위한 입지 분석 서비스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설명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예상 매출 분석 계산 방법과 결론 표시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페이지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783617"/>
                  </a:ext>
                </a:extLst>
              </a:tr>
              <a:tr h="7224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화면 경로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메인 페이지 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&gt; 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매출분석 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&gt; 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환자 수 분석 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&gt; 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예상 매출 조회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79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06906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581892" y="4203300"/>
            <a:ext cx="12969626" cy="4370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결론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9601" y="2447692"/>
            <a:ext cx="12969626" cy="1246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계산 방법 설명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53065" y="2226748"/>
            <a:ext cx="866344" cy="8441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53065" y="3915139"/>
            <a:ext cx="866344" cy="8441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6313420" y="9104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33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290835"/>
              </p:ext>
            </p:extLst>
          </p:nvPr>
        </p:nvGraphicFramePr>
        <p:xfrm>
          <a:off x="2020676" y="2019300"/>
          <a:ext cx="14246648" cy="7086183"/>
        </p:xfrm>
        <a:graphic>
          <a:graphicData uri="http://schemas.openxmlformats.org/drawingml/2006/table">
            <a:tbl>
              <a:tblPr/>
              <a:tblGrid>
                <a:gridCol w="1892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5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8079">
                <a:tc gridSpan="4"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ko-KR" altLang="en-US" sz="28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세부 정보</a:t>
                      </a:r>
                      <a:endParaRPr lang="en-US" sz="28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3600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622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ea typeface="Gotham Bold"/>
                        </a:rPr>
                        <a:t>프로젝트 세부 정보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622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ea typeface="Gotham Bold"/>
                        </a:rPr>
                        <a:t>프로젝트 세부 정보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622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ea typeface="Gotham Bold"/>
                        </a:rPr>
                        <a:t>프로젝트 세부 정보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62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4684"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Ver. No</a:t>
                      </a:r>
                      <a:endParaRPr lang="en-US" sz="18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Ver. Data</a:t>
                      </a:r>
                      <a:endParaRPr lang="en-US" sz="18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Description of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Charge</a:t>
                      </a:r>
                      <a:endParaRPr lang="en-US" sz="18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Revised By</a:t>
                      </a:r>
                      <a:endParaRPr lang="en-US" sz="18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4684"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60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Ver.0.1</a:t>
                      </a:r>
                      <a:endParaRPr lang="en-US" sz="1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2023-11-29</a:t>
                      </a:r>
                      <a:endParaRPr lang="en-US" sz="1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ko-KR" altLang="en-US" sz="1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화면 설계서 초본 작성</a:t>
                      </a:r>
                      <a:endParaRPr lang="en-US" sz="1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ko-KR" altLang="en-US" sz="1600" dirty="0" err="1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곽동영</a:t>
                      </a:r>
                      <a:r>
                        <a:rPr lang="en-US" altLang="ko-KR" sz="16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</a:t>
                      </a:r>
                      <a:r>
                        <a:rPr lang="en-US" altLang="ko-KR" sz="1600" baseline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권현준</a:t>
                      </a:r>
                      <a:endParaRPr lang="en-US" sz="1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4684"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endParaRPr lang="en-US" sz="16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endParaRPr lang="en-US" sz="1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endParaRPr lang="en-US" sz="1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endParaRPr lang="en-US" sz="16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4684"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endParaRPr lang="en-US" sz="16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endParaRPr lang="en-US" sz="16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endParaRPr lang="en-US" sz="1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endParaRPr lang="en-US" sz="1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4684"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endParaRPr lang="en-US" sz="16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endParaRPr lang="en-US" sz="16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endParaRPr lang="en-US" sz="1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endParaRPr lang="en-US" sz="1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24684"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endParaRPr lang="en-US" sz="16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endParaRPr lang="en-US" sz="16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endParaRPr lang="en-US" sz="1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endParaRPr lang="en-US" sz="1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66800" y="299728"/>
            <a:ext cx="5791200" cy="1066800"/>
          </a:xfrm>
          <a:prstGeom prst="rect">
            <a:avLst/>
          </a:prstGeom>
          <a:noFill/>
          <a:ln>
            <a:solidFill>
              <a:srgbClr val="FD6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HISTORY</a:t>
            </a:r>
            <a:endParaRPr lang="ko-KR" altLang="en-US" sz="6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609601" y="496639"/>
          <a:ext cx="16992599" cy="1444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797">
                  <a:extLst>
                    <a:ext uri="{9D8B030D-6E8A-4147-A177-3AD203B41FA5}">
                      <a16:colId xmlns:a16="http://schemas.microsoft.com/office/drawing/2014/main" val="1628256677"/>
                    </a:ext>
                  </a:extLst>
                </a:gridCol>
                <a:gridCol w="7270838">
                  <a:extLst>
                    <a:ext uri="{9D8B030D-6E8A-4147-A177-3AD203B41FA5}">
                      <a16:colId xmlns:a16="http://schemas.microsoft.com/office/drawing/2014/main" val="2381304332"/>
                    </a:ext>
                  </a:extLst>
                </a:gridCol>
                <a:gridCol w="955921">
                  <a:extLst>
                    <a:ext uri="{9D8B030D-6E8A-4147-A177-3AD203B41FA5}">
                      <a16:colId xmlns:a16="http://schemas.microsoft.com/office/drawing/2014/main" val="2786140262"/>
                    </a:ext>
                  </a:extLst>
                </a:gridCol>
                <a:gridCol w="5339145">
                  <a:extLst>
                    <a:ext uri="{9D8B030D-6E8A-4147-A177-3AD203B41FA5}">
                      <a16:colId xmlns:a16="http://schemas.microsoft.com/office/drawing/2014/main" val="1055462279"/>
                    </a:ext>
                  </a:extLst>
                </a:gridCol>
                <a:gridCol w="1050883">
                  <a:extLst>
                    <a:ext uri="{9D8B030D-6E8A-4147-A177-3AD203B41FA5}">
                      <a16:colId xmlns:a16="http://schemas.microsoft.com/office/drawing/2014/main" val="4219547383"/>
                    </a:ext>
                  </a:extLst>
                </a:gridCol>
                <a:gridCol w="613015">
                  <a:extLst>
                    <a:ext uri="{9D8B030D-6E8A-4147-A177-3AD203B41FA5}">
                      <a16:colId xmlns:a16="http://schemas.microsoft.com/office/drawing/2014/main" val="1859519723"/>
                    </a:ext>
                  </a:extLst>
                </a:gridCol>
              </a:tblGrid>
              <a:tr h="7224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프로젝트명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신도시의 성공적인 </a:t>
                      </a:r>
                      <a:r>
                        <a:rPr lang="ko-KR" altLang="en-US" sz="1800" b="1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병〮의원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 개원을 위한 입지 분석 서비스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설명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웹 메인 페이지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페이지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783617"/>
                  </a:ext>
                </a:extLst>
              </a:tr>
              <a:tr h="7224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화면 경로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메인 페이지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79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069060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609602" y="2449196"/>
            <a:ext cx="12969626" cy="726630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784187"/>
              </p:ext>
            </p:extLst>
          </p:nvPr>
        </p:nvGraphicFramePr>
        <p:xfrm>
          <a:off x="14097000" y="2449198"/>
          <a:ext cx="3505200" cy="7266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65">
                  <a:extLst>
                    <a:ext uri="{9D8B030D-6E8A-4147-A177-3AD203B41FA5}">
                      <a16:colId xmlns:a16="http://schemas.microsoft.com/office/drawing/2014/main" val="3794940738"/>
                    </a:ext>
                  </a:extLst>
                </a:gridCol>
                <a:gridCol w="2875235">
                  <a:extLst>
                    <a:ext uri="{9D8B030D-6E8A-4147-A177-3AD203B41FA5}">
                      <a16:colId xmlns:a16="http://schemas.microsoft.com/office/drawing/2014/main" val="3389021245"/>
                    </a:ext>
                  </a:extLst>
                </a:gridCol>
              </a:tblGrid>
              <a:tr h="1117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4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822193"/>
                  </a:ext>
                </a:extLst>
              </a:tr>
              <a:tr h="683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메인 페이지 이동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50903"/>
                  </a:ext>
                </a:extLst>
              </a:tr>
              <a:tr h="683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로그인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469460"/>
                  </a:ext>
                </a:extLst>
              </a:tr>
              <a:tr h="683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회원가입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26186"/>
                  </a:ext>
                </a:extLst>
              </a:tr>
              <a:tr h="683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사이트 내 검색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575368"/>
                  </a:ext>
                </a:extLst>
              </a:tr>
              <a:tr h="683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입지 분석 페이지 이동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089000"/>
                  </a:ext>
                </a:extLst>
              </a:tr>
              <a:tr h="683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6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매출 분석 페이지 이동</a:t>
                      </a:r>
                      <a:endParaRPr lang="en-US" altLang="ko-KR" sz="160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03465"/>
                  </a:ext>
                </a:extLst>
              </a:tr>
              <a:tr h="683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7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입지 분석 페이지 이동</a:t>
                      </a:r>
                      <a:endParaRPr lang="en-US" altLang="ko-KR" sz="160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4575575"/>
                  </a:ext>
                </a:extLst>
              </a:tr>
              <a:tr h="683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8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매출 분석 페이지 이동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60165"/>
                  </a:ext>
                </a:extLst>
              </a:tr>
              <a:tr h="683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9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게시판 이동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654975"/>
                  </a:ext>
                </a:extLst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5812756" y="2349880"/>
            <a:ext cx="866344" cy="8441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325770" y="2118644"/>
            <a:ext cx="866344" cy="8441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2344400" y="2188897"/>
            <a:ext cx="866344" cy="8441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9448800" y="3139890"/>
            <a:ext cx="866344" cy="8441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914400" y="4364182"/>
            <a:ext cx="866344" cy="8441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0591800" y="4381500"/>
            <a:ext cx="866344" cy="8441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224428" y="6853514"/>
            <a:ext cx="866344" cy="8441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812756" y="6822746"/>
            <a:ext cx="866344" cy="8441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8582456" y="6822745"/>
            <a:ext cx="866344" cy="8441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565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18310" y="2449198"/>
            <a:ext cx="13021490" cy="7266302"/>
            <a:chOff x="0" y="-55196"/>
            <a:chExt cx="18292544" cy="10580158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6830" y="-55196"/>
              <a:ext cx="18285714" cy="7637438"/>
              <a:chOff x="0" y="0"/>
              <a:chExt cx="24380952" cy="10183251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4380952" cy="10183251"/>
              </a:xfrm>
              <a:prstGeom prst="rect">
                <a:avLst/>
              </a:prstGeom>
            </p:spPr>
          </p:pic>
        </p:grpSp>
        <p:grpSp>
          <p:nvGrpSpPr>
            <p:cNvPr id="1002" name="그룹 1002"/>
            <p:cNvGrpSpPr/>
            <p:nvPr/>
          </p:nvGrpSpPr>
          <p:grpSpPr>
            <a:xfrm>
              <a:off x="139191" y="868358"/>
              <a:ext cx="404937" cy="1840032"/>
              <a:chOff x="185588" y="1157810"/>
              <a:chExt cx="539916" cy="2453376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85588" y="1157810"/>
                <a:ext cx="539916" cy="245337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39191" y="2064614"/>
              <a:ext cx="404937" cy="643776"/>
              <a:chOff x="185588" y="2752818"/>
              <a:chExt cx="539916" cy="858368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85588" y="2752818"/>
                <a:ext cx="539916" cy="858368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64" y="1685195"/>
              <a:ext cx="627698" cy="285927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89964" y="798688"/>
              <a:ext cx="4699647" cy="944697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12820" y="1635784"/>
              <a:ext cx="7676907" cy="1238571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2583279" y="0"/>
              <a:ext cx="4507748" cy="4392450"/>
              <a:chOff x="16777705" y="0"/>
              <a:chExt cx="6010331" cy="5856600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7361307" y="243098"/>
                <a:ext cx="2030079" cy="3633251"/>
                <a:chOff x="17361307" y="243098"/>
                <a:chExt cx="2030079" cy="3633251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 rot="-1260000">
                  <a:off x="16379394" y="-1540401"/>
                  <a:ext cx="4060158" cy="7266502"/>
                </a:xfrm>
                <a:prstGeom prst="rect">
                  <a:avLst/>
                </a:prstGeom>
              </p:spPr>
            </p:pic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1260000">
                  <a:off x="17361307" y="243098"/>
                  <a:ext cx="2030079" cy="3633251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7673282" y="2221246"/>
                <a:ext cx="1651745" cy="3523723"/>
                <a:chOff x="17673282" y="2221246"/>
                <a:chExt cx="1651745" cy="3523723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540000">
                  <a:off x="16955221" y="567196"/>
                  <a:ext cx="3303491" cy="7047447"/>
                </a:xfrm>
                <a:prstGeom prst="rect">
                  <a:avLst/>
                </a:prstGeom>
              </p:spPr>
            </p:pic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540000">
                  <a:off x="17673282" y="2221246"/>
                  <a:ext cx="1651745" cy="3523723"/>
                </a:xfrm>
                <a:prstGeom prst="rect">
                  <a:avLst/>
                </a:prstGeom>
              </p:spPr>
            </p:pic>
          </p:grpSp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660000">
                <a:off x="19005061" y="1294497"/>
                <a:ext cx="3959197" cy="1755377"/>
              </a:xfrm>
              <a:prstGeom prst="rect">
                <a:avLst/>
              </a:prstGeom>
            </p:spPr>
          </p:pic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660000">
                <a:off x="19639292" y="2652735"/>
                <a:ext cx="3278834" cy="70693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0" y="780803"/>
              <a:ext cx="3320215" cy="1932155"/>
              <a:chOff x="0" y="1041070"/>
              <a:chExt cx="4426953" cy="2576207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0" y="1041070"/>
                <a:ext cx="4426953" cy="257620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821453" y="868358"/>
              <a:ext cx="404937" cy="1840032"/>
              <a:chOff x="1095271" y="1157810"/>
              <a:chExt cx="539916" cy="2453376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95271" y="1157810"/>
                <a:ext cx="539916" cy="24533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821453" y="1798937"/>
              <a:ext cx="404937" cy="909453"/>
              <a:chOff x="1095271" y="2398582"/>
              <a:chExt cx="539916" cy="1212604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95271" y="2398582"/>
                <a:ext cx="539916" cy="1212604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468223" y="868358"/>
              <a:ext cx="404937" cy="1840740"/>
              <a:chOff x="1957631" y="1157810"/>
              <a:chExt cx="539916" cy="2454320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957631" y="1157810"/>
                <a:ext cx="539916" cy="2454320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468223" y="1577501"/>
              <a:ext cx="404937" cy="1131597"/>
              <a:chOff x="1957631" y="2103334"/>
              <a:chExt cx="539916" cy="1508796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957631" y="2103334"/>
                <a:ext cx="539916" cy="150879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2133755" y="853661"/>
              <a:ext cx="404937" cy="1862121"/>
              <a:chOff x="2845007" y="1138215"/>
              <a:chExt cx="539916" cy="248282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2845007" y="1138215"/>
                <a:ext cx="539916" cy="2482828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2133755" y="1443913"/>
              <a:ext cx="404937" cy="1271870"/>
              <a:chOff x="2845007" y="1925217"/>
              <a:chExt cx="539916" cy="1695826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845007" y="1925217"/>
                <a:ext cx="539916" cy="1695826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2786569" y="868358"/>
              <a:ext cx="404937" cy="1854109"/>
              <a:chOff x="3715425" y="1157810"/>
              <a:chExt cx="539916" cy="2472145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3715425" y="1157810"/>
                <a:ext cx="539916" cy="2472145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2786569" y="1207492"/>
              <a:ext cx="404937" cy="1514975"/>
              <a:chOff x="3715425" y="1609988"/>
              <a:chExt cx="539916" cy="2019967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3715425" y="1609988"/>
                <a:ext cx="539916" cy="2019967"/>
              </a:xfrm>
              <a:prstGeom prst="rect">
                <a:avLst/>
              </a:prstGeom>
            </p:spPr>
          </p:pic>
        </p:grpSp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34699" y="1337901"/>
              <a:ext cx="627698" cy="285927"/>
            </a:xfrm>
            <a:prstGeom prst="rect">
              <a:avLst/>
            </a:prstGeom>
          </p:spPr>
        </p:pic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03042" y="1550885"/>
              <a:ext cx="627698" cy="285927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015349" y="1199484"/>
              <a:ext cx="627698" cy="285927"/>
            </a:xfrm>
            <a:prstGeom prst="rect">
              <a:avLst/>
            </a:prstGeom>
          </p:spPr>
        </p:pic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653048" y="993295"/>
              <a:ext cx="627698" cy="285927"/>
            </a:xfrm>
            <a:prstGeom prst="rect">
              <a:avLst/>
            </a:prstGeom>
          </p:spPr>
        </p:pic>
        <p:grpSp>
          <p:nvGrpSpPr>
            <p:cNvPr id="1016" name="그룹 1016"/>
            <p:cNvGrpSpPr/>
            <p:nvPr/>
          </p:nvGrpSpPr>
          <p:grpSpPr>
            <a:xfrm>
              <a:off x="12757633" y="4609534"/>
              <a:ext cx="2881971" cy="3023999"/>
              <a:chOff x="17010178" y="5888228"/>
              <a:chExt cx="3842628" cy="4468201"/>
            </a:xfrm>
          </p:grpSpPr>
          <p:grpSp>
            <p:nvGrpSpPr>
              <p:cNvPr id="1017" name="그룹 1017"/>
              <p:cNvGrpSpPr/>
              <p:nvPr/>
            </p:nvGrpSpPr>
            <p:grpSpPr>
              <a:xfrm>
                <a:off x="19235057" y="6731713"/>
                <a:ext cx="946184" cy="1460772"/>
                <a:chOff x="19235057" y="6731713"/>
                <a:chExt cx="946184" cy="1460772"/>
              </a:xfrm>
            </p:grpSpPr>
            <p:pic>
              <p:nvPicPr>
                <p:cNvPr id="59" name="Object 58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>
                  <a:off x="19235057" y="6731713"/>
                  <a:ext cx="946184" cy="1460772"/>
                </a:xfrm>
                <a:prstGeom prst="rect">
                  <a:avLst/>
                </a:prstGeom>
              </p:spPr>
            </p:pic>
          </p:grpSp>
          <p:grpSp>
            <p:nvGrpSpPr>
              <p:cNvPr id="1018" name="그룹 1018"/>
              <p:cNvGrpSpPr/>
              <p:nvPr/>
            </p:nvGrpSpPr>
            <p:grpSpPr>
              <a:xfrm>
                <a:off x="17516177" y="9101135"/>
                <a:ext cx="1356718" cy="868013"/>
                <a:chOff x="17516177" y="9101135"/>
                <a:chExt cx="1356718" cy="868013"/>
              </a:xfrm>
            </p:grpSpPr>
            <p:pic>
              <p:nvPicPr>
                <p:cNvPr id="62" name="Object 61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>
                  <a:off x="17516177" y="9101135"/>
                  <a:ext cx="1356718" cy="868013"/>
                </a:xfrm>
                <a:prstGeom prst="rect">
                  <a:avLst/>
                </a:prstGeom>
              </p:spPr>
            </p:pic>
          </p:grpSp>
          <p:grpSp>
            <p:nvGrpSpPr>
              <p:cNvPr id="1019" name="그룹 1019"/>
              <p:cNvGrpSpPr/>
              <p:nvPr/>
            </p:nvGrpSpPr>
            <p:grpSpPr>
              <a:xfrm>
                <a:off x="18693627" y="7532859"/>
                <a:ext cx="834899" cy="725820"/>
                <a:chOff x="18693627" y="7532859"/>
                <a:chExt cx="834899" cy="725820"/>
              </a:xfrm>
            </p:grpSpPr>
            <p:pic>
              <p:nvPicPr>
                <p:cNvPr id="65" name="Object 64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>
                  <a:off x="18693627" y="7532859"/>
                  <a:ext cx="834899" cy="725820"/>
                </a:xfrm>
                <a:prstGeom prst="rect">
                  <a:avLst/>
                </a:prstGeom>
              </p:spPr>
            </p:pic>
          </p:grpSp>
          <p:grpSp>
            <p:nvGrpSpPr>
              <p:cNvPr id="1020" name="그룹 1020"/>
              <p:cNvGrpSpPr/>
              <p:nvPr/>
            </p:nvGrpSpPr>
            <p:grpSpPr>
              <a:xfrm>
                <a:off x="19608433" y="8616289"/>
                <a:ext cx="1011497" cy="1251420"/>
                <a:chOff x="19608433" y="8616289"/>
                <a:chExt cx="1011497" cy="1251420"/>
              </a:xfrm>
            </p:grpSpPr>
            <p:pic>
              <p:nvPicPr>
                <p:cNvPr id="68" name="Object 67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>
                  <a:off x="19608433" y="8616289"/>
                  <a:ext cx="1011497" cy="1251420"/>
                </a:xfrm>
                <a:prstGeom prst="rect">
                  <a:avLst/>
                </a:prstGeom>
              </p:spPr>
            </p:pic>
          </p:grpSp>
          <p:grpSp>
            <p:nvGrpSpPr>
              <p:cNvPr id="1021" name="그룹 1021"/>
              <p:cNvGrpSpPr/>
              <p:nvPr/>
            </p:nvGrpSpPr>
            <p:grpSpPr>
              <a:xfrm>
                <a:off x="17908984" y="5888228"/>
                <a:ext cx="1130442" cy="1142934"/>
                <a:chOff x="17908984" y="5888228"/>
                <a:chExt cx="1130442" cy="1142934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>
                  <a:off x="17908984" y="5888228"/>
                  <a:ext cx="1130442" cy="1142934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18773436" y="6246168"/>
                <a:ext cx="979321" cy="1340580"/>
                <a:chOff x="18773436" y="6246168"/>
                <a:chExt cx="979321" cy="1340580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>
                  <a:off x="18773436" y="6246168"/>
                  <a:ext cx="979321" cy="1340580"/>
                </a:xfrm>
                <a:prstGeom prst="rect">
                  <a:avLst/>
                </a:prstGeom>
              </p:spPr>
            </p:pic>
          </p:grpSp>
          <p:grpSp>
            <p:nvGrpSpPr>
              <p:cNvPr id="1023" name="그룹 1023"/>
              <p:cNvGrpSpPr/>
              <p:nvPr/>
            </p:nvGrpSpPr>
            <p:grpSpPr>
              <a:xfrm>
                <a:off x="19326130" y="7832229"/>
                <a:ext cx="1526676" cy="1038982"/>
                <a:chOff x="19326130" y="7832229"/>
                <a:chExt cx="1526676" cy="1038982"/>
              </a:xfrm>
            </p:grpSpPr>
            <p:pic>
              <p:nvPicPr>
                <p:cNvPr id="77" name="Object 76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>
                  <a:off x="19326130" y="7832229"/>
                  <a:ext cx="1526676" cy="1038982"/>
                </a:xfrm>
                <a:prstGeom prst="rect">
                  <a:avLst/>
                </a:prstGeom>
              </p:spPr>
            </p:pic>
          </p:grpSp>
          <p:grpSp>
            <p:nvGrpSpPr>
              <p:cNvPr id="1024" name="그룹 1024"/>
              <p:cNvGrpSpPr/>
              <p:nvPr/>
            </p:nvGrpSpPr>
            <p:grpSpPr>
              <a:xfrm>
                <a:off x="18779703" y="9519509"/>
                <a:ext cx="1121145" cy="836920"/>
                <a:chOff x="18779703" y="9519509"/>
                <a:chExt cx="1121145" cy="836920"/>
              </a:xfrm>
            </p:grpSpPr>
            <p:pic>
              <p:nvPicPr>
                <p:cNvPr id="80" name="Object 79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>
                  <a:off x="18779703" y="9519509"/>
                  <a:ext cx="1121145" cy="836920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17855299" y="9559508"/>
                <a:ext cx="1004990" cy="714697"/>
                <a:chOff x="17855299" y="9559508"/>
                <a:chExt cx="1004990" cy="714697"/>
              </a:xfrm>
            </p:grpSpPr>
            <p:pic>
              <p:nvPicPr>
                <p:cNvPr id="83" name="Object 82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>
                  <a:off x="17855299" y="9559508"/>
                  <a:ext cx="1004990" cy="714697"/>
                </a:xfrm>
                <a:prstGeom prst="rect">
                  <a:avLst/>
                </a:prstGeom>
              </p:spPr>
            </p:pic>
          </p:grpSp>
          <p:grpSp>
            <p:nvGrpSpPr>
              <p:cNvPr id="1026" name="그룹 1026"/>
              <p:cNvGrpSpPr/>
              <p:nvPr/>
            </p:nvGrpSpPr>
            <p:grpSpPr>
              <a:xfrm>
                <a:off x="18662350" y="8913064"/>
                <a:ext cx="978216" cy="821423"/>
                <a:chOff x="18662350" y="8913064"/>
                <a:chExt cx="978216" cy="821423"/>
              </a:xfrm>
            </p:grpSpPr>
            <p:pic>
              <p:nvPicPr>
                <p:cNvPr id="86" name="Object 85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>
                  <a:off x="18662350" y="8913064"/>
                  <a:ext cx="978216" cy="821423"/>
                </a:xfrm>
                <a:prstGeom prst="rect">
                  <a:avLst/>
                </a:prstGeom>
              </p:spPr>
            </p:pic>
          </p:grpSp>
          <p:grpSp>
            <p:nvGrpSpPr>
              <p:cNvPr id="1027" name="그룹 1027"/>
              <p:cNvGrpSpPr/>
              <p:nvPr/>
            </p:nvGrpSpPr>
            <p:grpSpPr>
              <a:xfrm>
                <a:off x="18250122" y="8933947"/>
                <a:ext cx="437641" cy="344309"/>
                <a:chOff x="18250122" y="8933947"/>
                <a:chExt cx="437641" cy="344309"/>
              </a:xfrm>
            </p:grpSpPr>
            <p:pic>
              <p:nvPicPr>
                <p:cNvPr id="89" name="Object 88"/>
                <p:cNvPicPr>
                  <a:picLocks noChangeAspect="1"/>
                </p:cNvPicPr>
                <p:nvPr/>
              </p:nvPicPr>
              <p:blipFill>
                <a:blip r:embed="rId36" cstate="print"/>
                <a:stretch>
                  <a:fillRect/>
                </a:stretch>
              </p:blipFill>
              <p:spPr>
                <a:xfrm>
                  <a:off x="18250122" y="8933947"/>
                  <a:ext cx="437641" cy="344309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19402133" y="8844017"/>
                <a:ext cx="585738" cy="775202"/>
                <a:chOff x="19402133" y="8844017"/>
                <a:chExt cx="585738" cy="775202"/>
              </a:xfrm>
            </p:grpSpPr>
            <p:pic>
              <p:nvPicPr>
                <p:cNvPr id="92" name="Object 91"/>
                <p:cNvPicPr>
                  <a:picLocks noChangeAspect="1"/>
                </p:cNvPicPr>
                <p:nvPr/>
              </p:nvPicPr>
              <p:blipFill>
                <a:blip r:embed="rId37" cstate="print"/>
                <a:stretch>
                  <a:fillRect/>
                </a:stretch>
              </p:blipFill>
              <p:spPr>
                <a:xfrm>
                  <a:off x="19402133" y="8844017"/>
                  <a:ext cx="585738" cy="775202"/>
                </a:xfrm>
                <a:prstGeom prst="rect">
                  <a:avLst/>
                </a:prstGeom>
              </p:spPr>
            </p:pic>
          </p:grpSp>
          <p:grpSp>
            <p:nvGrpSpPr>
              <p:cNvPr id="1029" name="그룹 1029"/>
              <p:cNvGrpSpPr/>
              <p:nvPr/>
            </p:nvGrpSpPr>
            <p:grpSpPr>
              <a:xfrm>
                <a:off x="18828314" y="8337699"/>
                <a:ext cx="873246" cy="833988"/>
                <a:chOff x="18828314" y="8337699"/>
                <a:chExt cx="873246" cy="833988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38" cstate="print"/>
                <a:stretch>
                  <a:fillRect/>
                </a:stretch>
              </p:blipFill>
              <p:spPr>
                <a:xfrm>
                  <a:off x="18828314" y="8337699"/>
                  <a:ext cx="873246" cy="833988"/>
                </a:xfrm>
                <a:prstGeom prst="rect">
                  <a:avLst/>
                </a:prstGeom>
              </p:spPr>
            </p:pic>
          </p:grpSp>
          <p:grpSp>
            <p:nvGrpSpPr>
              <p:cNvPr id="1030" name="그룹 1030"/>
              <p:cNvGrpSpPr/>
              <p:nvPr/>
            </p:nvGrpSpPr>
            <p:grpSpPr>
              <a:xfrm>
                <a:off x="18833117" y="8146777"/>
                <a:ext cx="520693" cy="391722"/>
                <a:chOff x="18833117" y="8146777"/>
                <a:chExt cx="520693" cy="391722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39" cstate="print"/>
                <a:stretch>
                  <a:fillRect/>
                </a:stretch>
              </p:blipFill>
              <p:spPr>
                <a:xfrm>
                  <a:off x="18833117" y="8146777"/>
                  <a:ext cx="520693" cy="391722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18464266" y="7518541"/>
                <a:ext cx="386870" cy="344330"/>
                <a:chOff x="18464266" y="7518541"/>
                <a:chExt cx="386870" cy="344330"/>
              </a:xfrm>
            </p:grpSpPr>
            <p:pic>
              <p:nvPicPr>
                <p:cNvPr id="101" name="Object 100"/>
                <p:cNvPicPr>
                  <a:picLocks noChangeAspect="1"/>
                </p:cNvPicPr>
                <p:nvPr/>
              </p:nvPicPr>
              <p:blipFill>
                <a:blip r:embed="rId40" cstate="print"/>
                <a:stretch>
                  <a:fillRect/>
                </a:stretch>
              </p:blipFill>
              <p:spPr>
                <a:xfrm>
                  <a:off x="18464266" y="7518541"/>
                  <a:ext cx="386870" cy="344330"/>
                </a:xfrm>
                <a:prstGeom prst="rect">
                  <a:avLst/>
                </a:prstGeom>
              </p:spPr>
            </p:pic>
          </p:grpSp>
          <p:grpSp>
            <p:nvGrpSpPr>
              <p:cNvPr id="1032" name="그룹 1032"/>
              <p:cNvGrpSpPr/>
              <p:nvPr/>
            </p:nvGrpSpPr>
            <p:grpSpPr>
              <a:xfrm>
                <a:off x="17486417" y="6845813"/>
                <a:ext cx="958747" cy="922835"/>
                <a:chOff x="17486417" y="6845813"/>
                <a:chExt cx="958747" cy="922835"/>
              </a:xfrm>
            </p:grpSpPr>
            <p:pic>
              <p:nvPicPr>
                <p:cNvPr id="104" name="Object 103"/>
                <p:cNvPicPr>
                  <a:picLocks noChangeAspect="1"/>
                </p:cNvPicPr>
                <p:nvPr/>
              </p:nvPicPr>
              <p:blipFill>
                <a:blip r:embed="rId41" cstate="print"/>
                <a:stretch>
                  <a:fillRect/>
                </a:stretch>
              </p:blipFill>
              <p:spPr>
                <a:xfrm>
                  <a:off x="17486417" y="6845813"/>
                  <a:ext cx="958747" cy="922835"/>
                </a:xfrm>
                <a:prstGeom prst="rect">
                  <a:avLst/>
                </a:prstGeom>
              </p:spPr>
            </p:pic>
          </p:grpSp>
          <p:grpSp>
            <p:nvGrpSpPr>
              <p:cNvPr id="1033" name="그룹 1033"/>
              <p:cNvGrpSpPr/>
              <p:nvPr/>
            </p:nvGrpSpPr>
            <p:grpSpPr>
              <a:xfrm>
                <a:off x="17540086" y="7615751"/>
                <a:ext cx="971589" cy="522412"/>
                <a:chOff x="17540086" y="7615751"/>
                <a:chExt cx="971589" cy="522412"/>
              </a:xfrm>
            </p:grpSpPr>
            <p:pic>
              <p:nvPicPr>
                <p:cNvPr id="107" name="Object 106"/>
                <p:cNvPicPr>
                  <a:picLocks noChangeAspect="1"/>
                </p:cNvPicPr>
                <p:nvPr/>
              </p:nvPicPr>
              <p:blipFill>
                <a:blip r:embed="rId42" cstate="print"/>
                <a:stretch>
                  <a:fillRect/>
                </a:stretch>
              </p:blipFill>
              <p:spPr>
                <a:xfrm>
                  <a:off x="17540086" y="7615751"/>
                  <a:ext cx="971589" cy="522412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18705986" y="7950671"/>
                <a:ext cx="329058" cy="289828"/>
                <a:chOff x="18705986" y="7950671"/>
                <a:chExt cx="329058" cy="289828"/>
              </a:xfrm>
            </p:grpSpPr>
            <p:pic>
              <p:nvPicPr>
                <p:cNvPr id="110" name="Object 109"/>
                <p:cNvPicPr>
                  <a:picLocks noChangeAspect="1"/>
                </p:cNvPicPr>
                <p:nvPr/>
              </p:nvPicPr>
              <p:blipFill>
                <a:blip r:embed="rId43" cstate="print"/>
                <a:stretch>
                  <a:fillRect/>
                </a:stretch>
              </p:blipFill>
              <p:spPr>
                <a:xfrm>
                  <a:off x="18705986" y="7950671"/>
                  <a:ext cx="329058" cy="289828"/>
                </a:xfrm>
                <a:prstGeom prst="rect">
                  <a:avLst/>
                </a:prstGeom>
              </p:spPr>
            </p:pic>
          </p:grpSp>
          <p:grpSp>
            <p:nvGrpSpPr>
              <p:cNvPr id="1035" name="그룹 1035"/>
              <p:cNvGrpSpPr/>
              <p:nvPr/>
            </p:nvGrpSpPr>
            <p:grpSpPr>
              <a:xfrm>
                <a:off x="18467731" y="9364497"/>
                <a:ext cx="413730" cy="255498"/>
                <a:chOff x="18467731" y="9364497"/>
                <a:chExt cx="413730" cy="255498"/>
              </a:xfrm>
            </p:grpSpPr>
            <p:pic>
              <p:nvPicPr>
                <p:cNvPr id="113" name="Object 112"/>
                <p:cNvPicPr>
                  <a:picLocks noChangeAspect="1"/>
                </p:cNvPicPr>
                <p:nvPr/>
              </p:nvPicPr>
              <p:blipFill>
                <a:blip r:embed="rId44" cstate="print"/>
                <a:stretch>
                  <a:fillRect/>
                </a:stretch>
              </p:blipFill>
              <p:spPr>
                <a:xfrm rot="-180000">
                  <a:off x="18467731" y="9364497"/>
                  <a:ext cx="413730" cy="255498"/>
                </a:xfrm>
                <a:prstGeom prst="rect">
                  <a:avLst/>
                </a:prstGeom>
              </p:spPr>
            </p:pic>
          </p:grpSp>
          <p:grpSp>
            <p:nvGrpSpPr>
              <p:cNvPr id="1036" name="그룹 1036"/>
              <p:cNvGrpSpPr/>
              <p:nvPr/>
            </p:nvGrpSpPr>
            <p:grpSpPr>
              <a:xfrm>
                <a:off x="18525118" y="8512281"/>
                <a:ext cx="450124" cy="495299"/>
                <a:chOff x="18525118" y="8512281"/>
                <a:chExt cx="450124" cy="495299"/>
              </a:xfrm>
            </p:grpSpPr>
            <p:pic>
              <p:nvPicPr>
                <p:cNvPr id="116" name="Object 115"/>
                <p:cNvPicPr>
                  <a:picLocks noChangeAspect="1"/>
                </p:cNvPicPr>
                <p:nvPr/>
              </p:nvPicPr>
              <p:blipFill>
                <a:blip r:embed="rId45" cstate="print"/>
                <a:stretch>
                  <a:fillRect/>
                </a:stretch>
              </p:blipFill>
              <p:spPr>
                <a:xfrm>
                  <a:off x="18525118" y="8512281"/>
                  <a:ext cx="450124" cy="495299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18303713" y="8509389"/>
                <a:ext cx="356177" cy="225238"/>
                <a:chOff x="18303713" y="8509389"/>
                <a:chExt cx="356177" cy="225238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46" cstate="print"/>
                <a:stretch>
                  <a:fillRect/>
                </a:stretch>
              </p:blipFill>
              <p:spPr>
                <a:xfrm>
                  <a:off x="18303713" y="8509389"/>
                  <a:ext cx="356177" cy="225238"/>
                </a:xfrm>
                <a:prstGeom prst="rect">
                  <a:avLst/>
                </a:prstGeom>
              </p:spPr>
            </p:pic>
          </p:grpSp>
          <p:grpSp>
            <p:nvGrpSpPr>
              <p:cNvPr id="1038" name="그룹 1038"/>
              <p:cNvGrpSpPr/>
              <p:nvPr/>
            </p:nvGrpSpPr>
            <p:grpSpPr>
              <a:xfrm>
                <a:off x="18340464" y="8639162"/>
                <a:ext cx="224213" cy="291049"/>
                <a:chOff x="18340464" y="8639162"/>
                <a:chExt cx="224213" cy="291049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47" cstate="print"/>
                <a:stretch>
                  <a:fillRect/>
                </a:stretch>
              </p:blipFill>
              <p:spPr>
                <a:xfrm>
                  <a:off x="18340464" y="8639162"/>
                  <a:ext cx="224213" cy="291049"/>
                </a:xfrm>
                <a:prstGeom prst="rect">
                  <a:avLst/>
                </a:prstGeom>
              </p:spPr>
            </p:pic>
          </p:grpSp>
          <p:grpSp>
            <p:nvGrpSpPr>
              <p:cNvPr id="1039" name="그룹 1039"/>
              <p:cNvGrpSpPr/>
              <p:nvPr/>
            </p:nvGrpSpPr>
            <p:grpSpPr>
              <a:xfrm>
                <a:off x="17742249" y="8199195"/>
                <a:ext cx="272784" cy="365065"/>
                <a:chOff x="17742249" y="8199195"/>
                <a:chExt cx="272784" cy="365065"/>
              </a:xfrm>
            </p:grpSpPr>
            <p:pic>
              <p:nvPicPr>
                <p:cNvPr id="125" name="Object 124"/>
                <p:cNvPicPr>
                  <a:picLocks noChangeAspect="1"/>
                </p:cNvPicPr>
                <p:nvPr/>
              </p:nvPicPr>
              <p:blipFill>
                <a:blip r:embed="rId48" cstate="print"/>
                <a:stretch>
                  <a:fillRect/>
                </a:stretch>
              </p:blipFill>
              <p:spPr>
                <a:xfrm>
                  <a:off x="17742249" y="8199195"/>
                  <a:ext cx="272784" cy="36506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7957213" y="8413331"/>
                <a:ext cx="207326" cy="305828"/>
                <a:chOff x="17957213" y="8413331"/>
                <a:chExt cx="207326" cy="305828"/>
              </a:xfrm>
            </p:grpSpPr>
            <p:pic>
              <p:nvPicPr>
                <p:cNvPr id="128" name="Object 127"/>
                <p:cNvPicPr>
                  <a:picLocks noChangeAspect="1"/>
                </p:cNvPicPr>
                <p:nvPr/>
              </p:nvPicPr>
              <p:blipFill>
                <a:blip r:embed="rId49" cstate="print"/>
                <a:stretch>
                  <a:fillRect/>
                </a:stretch>
              </p:blipFill>
              <p:spPr>
                <a:xfrm>
                  <a:off x="17957213" y="8413331"/>
                  <a:ext cx="207326" cy="305828"/>
                </a:xfrm>
                <a:prstGeom prst="rect">
                  <a:avLst/>
                </a:prstGeom>
              </p:spPr>
            </p:pic>
          </p:grpSp>
          <p:grpSp>
            <p:nvGrpSpPr>
              <p:cNvPr id="1041" name="그룹 1041"/>
              <p:cNvGrpSpPr/>
              <p:nvPr/>
            </p:nvGrpSpPr>
            <p:grpSpPr>
              <a:xfrm>
                <a:off x="18094062" y="8472426"/>
                <a:ext cx="248250" cy="350627"/>
                <a:chOff x="18094062" y="8472426"/>
                <a:chExt cx="248250" cy="350627"/>
              </a:xfrm>
            </p:grpSpPr>
            <p:pic>
              <p:nvPicPr>
                <p:cNvPr id="131" name="Object 130"/>
                <p:cNvPicPr>
                  <a:picLocks noChangeAspect="1"/>
                </p:cNvPicPr>
                <p:nvPr/>
              </p:nvPicPr>
              <p:blipFill>
                <a:blip r:embed="rId50" cstate="print"/>
                <a:stretch>
                  <a:fillRect/>
                </a:stretch>
              </p:blipFill>
              <p:spPr>
                <a:xfrm>
                  <a:off x="18094062" y="8472426"/>
                  <a:ext cx="248250" cy="350627"/>
                </a:xfrm>
                <a:prstGeom prst="rect">
                  <a:avLst/>
                </a:prstGeom>
              </p:spPr>
            </p:pic>
          </p:grpSp>
          <p:grpSp>
            <p:nvGrpSpPr>
              <p:cNvPr id="1042" name="그룹 1042"/>
              <p:cNvGrpSpPr/>
              <p:nvPr/>
            </p:nvGrpSpPr>
            <p:grpSpPr>
              <a:xfrm>
                <a:off x="17567733" y="8542630"/>
                <a:ext cx="546636" cy="301387"/>
                <a:chOff x="17567733" y="8542630"/>
                <a:chExt cx="546636" cy="301387"/>
              </a:xfrm>
            </p:grpSpPr>
            <p:pic>
              <p:nvPicPr>
                <p:cNvPr id="134" name="Object 133"/>
                <p:cNvPicPr>
                  <a:picLocks noChangeAspect="1"/>
                </p:cNvPicPr>
                <p:nvPr/>
              </p:nvPicPr>
              <p:blipFill>
                <a:blip r:embed="rId51" cstate="print"/>
                <a:stretch>
                  <a:fillRect/>
                </a:stretch>
              </p:blipFill>
              <p:spPr>
                <a:xfrm>
                  <a:off x="17567733" y="8542630"/>
                  <a:ext cx="546636" cy="301387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8075058" y="8778444"/>
                <a:ext cx="301127" cy="245744"/>
                <a:chOff x="18075058" y="8778444"/>
                <a:chExt cx="301127" cy="245744"/>
              </a:xfrm>
            </p:grpSpPr>
            <p:pic>
              <p:nvPicPr>
                <p:cNvPr id="137" name="Object 136"/>
                <p:cNvPicPr>
                  <a:picLocks noChangeAspect="1"/>
                </p:cNvPicPr>
                <p:nvPr/>
              </p:nvPicPr>
              <p:blipFill>
                <a:blip r:embed="rId52" cstate="print"/>
                <a:stretch>
                  <a:fillRect/>
                </a:stretch>
              </p:blipFill>
              <p:spPr>
                <a:xfrm>
                  <a:off x="18075058" y="8778444"/>
                  <a:ext cx="301127" cy="245744"/>
                </a:xfrm>
                <a:prstGeom prst="rect">
                  <a:avLst/>
                </a:prstGeom>
              </p:spPr>
            </p:pic>
          </p:grpSp>
          <p:grpSp>
            <p:nvGrpSpPr>
              <p:cNvPr id="1044" name="그룹 1044"/>
              <p:cNvGrpSpPr/>
              <p:nvPr/>
            </p:nvGrpSpPr>
            <p:grpSpPr>
              <a:xfrm>
                <a:off x="18516541" y="6881911"/>
                <a:ext cx="446045" cy="427247"/>
                <a:chOff x="18516541" y="6881911"/>
                <a:chExt cx="446045" cy="427247"/>
              </a:xfrm>
            </p:grpSpPr>
            <p:pic>
              <p:nvPicPr>
                <p:cNvPr id="140" name="Object 139"/>
                <p:cNvPicPr>
                  <a:picLocks noChangeAspect="1"/>
                </p:cNvPicPr>
                <p:nvPr/>
              </p:nvPicPr>
              <p:blipFill>
                <a:blip r:embed="rId53" cstate="print"/>
                <a:stretch>
                  <a:fillRect/>
                </a:stretch>
              </p:blipFill>
              <p:spPr>
                <a:xfrm>
                  <a:off x="18516541" y="6881911"/>
                  <a:ext cx="446045" cy="427247"/>
                </a:xfrm>
                <a:prstGeom prst="rect">
                  <a:avLst/>
                </a:prstGeom>
              </p:spPr>
            </p:pic>
          </p:grpSp>
          <p:grpSp>
            <p:nvGrpSpPr>
              <p:cNvPr id="1045" name="그룹 1045"/>
              <p:cNvGrpSpPr/>
              <p:nvPr/>
            </p:nvGrpSpPr>
            <p:grpSpPr>
              <a:xfrm>
                <a:off x="18192456" y="7037850"/>
                <a:ext cx="639581" cy="814533"/>
                <a:chOff x="18192456" y="7037850"/>
                <a:chExt cx="639581" cy="814533"/>
              </a:xfrm>
            </p:grpSpPr>
            <p:pic>
              <p:nvPicPr>
                <p:cNvPr id="143" name="Object 142"/>
                <p:cNvPicPr>
                  <a:picLocks noChangeAspect="1"/>
                </p:cNvPicPr>
                <p:nvPr/>
              </p:nvPicPr>
              <p:blipFill>
                <a:blip r:embed="rId54" cstate="print"/>
                <a:stretch>
                  <a:fillRect/>
                </a:stretch>
              </p:blipFill>
              <p:spPr>
                <a:xfrm>
                  <a:off x="18192456" y="7037850"/>
                  <a:ext cx="639581" cy="814533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7010178" y="7462222"/>
                <a:ext cx="906733" cy="707390"/>
                <a:chOff x="17010178" y="7462222"/>
                <a:chExt cx="906733" cy="707390"/>
              </a:xfrm>
            </p:grpSpPr>
            <p:pic>
              <p:nvPicPr>
                <p:cNvPr id="146" name="Object 145"/>
                <p:cNvPicPr>
                  <a:picLocks noChangeAspect="1"/>
                </p:cNvPicPr>
                <p:nvPr/>
              </p:nvPicPr>
              <p:blipFill>
                <a:blip r:embed="rId55" cstate="print"/>
                <a:stretch>
                  <a:fillRect/>
                </a:stretch>
              </p:blipFill>
              <p:spPr>
                <a:xfrm>
                  <a:off x="17010178" y="7462222"/>
                  <a:ext cx="906733" cy="707390"/>
                </a:xfrm>
                <a:prstGeom prst="rect">
                  <a:avLst/>
                </a:prstGeom>
              </p:spPr>
            </p:pic>
          </p:grpSp>
          <p:grpSp>
            <p:nvGrpSpPr>
              <p:cNvPr id="1047" name="그룹 1047"/>
              <p:cNvGrpSpPr/>
              <p:nvPr/>
            </p:nvGrpSpPr>
            <p:grpSpPr>
              <a:xfrm>
                <a:off x="17503571" y="8800383"/>
                <a:ext cx="757480" cy="318419"/>
                <a:chOff x="17503571" y="8800383"/>
                <a:chExt cx="757480" cy="318419"/>
              </a:xfrm>
            </p:grpSpPr>
            <p:pic>
              <p:nvPicPr>
                <p:cNvPr id="149" name="Object 148"/>
                <p:cNvPicPr>
                  <a:picLocks noChangeAspect="1"/>
                </p:cNvPicPr>
                <p:nvPr/>
              </p:nvPicPr>
              <p:blipFill>
                <a:blip r:embed="rId56" cstate="print"/>
                <a:stretch>
                  <a:fillRect/>
                </a:stretch>
              </p:blipFill>
              <p:spPr>
                <a:xfrm>
                  <a:off x="17503571" y="8800383"/>
                  <a:ext cx="757480" cy="318419"/>
                </a:xfrm>
                <a:prstGeom prst="rect">
                  <a:avLst/>
                </a:prstGeom>
              </p:spPr>
            </p:pic>
          </p:grpSp>
          <p:pic>
            <p:nvPicPr>
              <p:cNvPr id="151" name="Object 150"/>
              <p:cNvPicPr>
                <a:picLocks noChangeAspect="1"/>
              </p:cNvPicPr>
              <p:nvPr/>
            </p:nvPicPr>
            <p:blipFill>
              <a:blip r:embed="rId57" cstate="print"/>
              <a:stretch>
                <a:fillRect/>
              </a:stretch>
            </p:blipFill>
            <p:spPr>
              <a:xfrm>
                <a:off x="19322948" y="7274537"/>
                <a:ext cx="590420" cy="255953"/>
              </a:xfrm>
              <a:prstGeom prst="rect">
                <a:avLst/>
              </a:prstGeom>
            </p:spPr>
          </p:pic>
          <p:pic>
            <p:nvPicPr>
              <p:cNvPr id="152" name="Object 151"/>
              <p:cNvPicPr>
                <a:picLocks noChangeAspect="1"/>
              </p:cNvPicPr>
              <p:nvPr/>
            </p:nvPicPr>
            <p:blipFill>
              <a:blip r:embed="rId58" cstate="print"/>
              <a:stretch>
                <a:fillRect/>
              </a:stretch>
            </p:blipFill>
            <p:spPr>
              <a:xfrm>
                <a:off x="18293090" y="9019981"/>
                <a:ext cx="385020" cy="255953"/>
              </a:xfrm>
              <a:prstGeom prst="rect">
                <a:avLst/>
              </a:prstGeom>
            </p:spPr>
          </p:pic>
          <p:pic>
            <p:nvPicPr>
              <p:cNvPr id="153" name="Object 152"/>
              <p:cNvPicPr>
                <a:picLocks noChangeAspect="1"/>
              </p:cNvPicPr>
              <p:nvPr/>
            </p:nvPicPr>
            <p:blipFill>
              <a:blip r:embed="rId59" cstate="print"/>
              <a:stretch>
                <a:fillRect/>
              </a:stretch>
            </p:blipFill>
            <p:spPr>
              <a:xfrm>
                <a:off x="18226683" y="6427004"/>
                <a:ext cx="590420" cy="255953"/>
              </a:xfrm>
              <a:prstGeom prst="rect">
                <a:avLst/>
              </a:prstGeom>
            </p:spPr>
          </p:pic>
          <p:pic>
            <p:nvPicPr>
              <p:cNvPr id="154" name="Object 153"/>
              <p:cNvPicPr>
                <a:picLocks noChangeAspect="1"/>
              </p:cNvPicPr>
              <p:nvPr/>
            </p:nvPicPr>
            <p:blipFill>
              <a:blip r:embed="rId60" cstate="print"/>
              <a:stretch>
                <a:fillRect/>
              </a:stretch>
            </p:blipFill>
            <p:spPr>
              <a:xfrm>
                <a:off x="18930023" y="6704445"/>
                <a:ext cx="590420" cy="255953"/>
              </a:xfrm>
              <a:prstGeom prst="rect">
                <a:avLst/>
              </a:prstGeom>
            </p:spPr>
          </p:pic>
          <p:pic>
            <p:nvPicPr>
              <p:cNvPr id="155" name="Object 154"/>
              <p:cNvPicPr>
                <a:picLocks noChangeAspect="1"/>
              </p:cNvPicPr>
              <p:nvPr/>
            </p:nvPicPr>
            <p:blipFill>
              <a:blip r:embed="rId61" cstate="print"/>
              <a:stretch>
                <a:fillRect/>
              </a:stretch>
            </p:blipFill>
            <p:spPr>
              <a:xfrm>
                <a:off x="18860982" y="7782115"/>
                <a:ext cx="587525" cy="255953"/>
              </a:xfrm>
              <a:prstGeom prst="rect">
                <a:avLst/>
              </a:prstGeom>
            </p:spPr>
          </p:pic>
          <p:pic>
            <p:nvPicPr>
              <p:cNvPr id="156" name="Object 155"/>
              <p:cNvPicPr>
                <a:picLocks noChangeAspect="1"/>
              </p:cNvPicPr>
              <p:nvPr/>
            </p:nvPicPr>
            <p:blipFill>
              <a:blip r:embed="rId62" cstate="print"/>
              <a:stretch>
                <a:fillRect/>
              </a:stretch>
            </p:blipFill>
            <p:spPr>
              <a:xfrm>
                <a:off x="17596383" y="7274537"/>
                <a:ext cx="590420" cy="255953"/>
              </a:xfrm>
              <a:prstGeom prst="rect">
                <a:avLst/>
              </a:prstGeom>
            </p:spPr>
          </p:pic>
          <p:pic>
            <p:nvPicPr>
              <p:cNvPr id="157" name="Object 156"/>
              <p:cNvPicPr>
                <a:picLocks noChangeAspect="1"/>
              </p:cNvPicPr>
              <p:nvPr/>
            </p:nvPicPr>
            <p:blipFill>
              <a:blip r:embed="rId63" cstate="print"/>
              <a:stretch>
                <a:fillRect/>
              </a:stretch>
            </p:blipFill>
            <p:spPr>
              <a:xfrm>
                <a:off x="18172402" y="7299013"/>
                <a:ext cx="590420" cy="255953"/>
              </a:xfrm>
              <a:prstGeom prst="rect">
                <a:avLst/>
              </a:prstGeom>
            </p:spPr>
          </p:pic>
          <p:pic>
            <p:nvPicPr>
              <p:cNvPr id="158" name="Object 157"/>
              <p:cNvPicPr>
                <a:picLocks noChangeAspect="1"/>
              </p:cNvPicPr>
              <p:nvPr/>
            </p:nvPicPr>
            <p:blipFill>
              <a:blip r:embed="rId64" cstate="print"/>
              <a:stretch>
                <a:fillRect/>
              </a:stretch>
            </p:blipFill>
            <p:spPr>
              <a:xfrm>
                <a:off x="16965192" y="7714313"/>
                <a:ext cx="590420" cy="255953"/>
              </a:xfrm>
              <a:prstGeom prst="rect">
                <a:avLst/>
              </a:prstGeom>
            </p:spPr>
          </p:pic>
          <p:pic>
            <p:nvPicPr>
              <p:cNvPr id="159" name="Object 158"/>
              <p:cNvPicPr>
                <a:picLocks noChangeAspect="1"/>
              </p:cNvPicPr>
              <p:nvPr/>
            </p:nvPicPr>
            <p:blipFill>
              <a:blip r:embed="rId65" cstate="print"/>
              <a:stretch>
                <a:fillRect/>
              </a:stretch>
            </p:blipFill>
            <p:spPr>
              <a:xfrm>
                <a:off x="17666425" y="7833475"/>
                <a:ext cx="590420" cy="255953"/>
              </a:xfrm>
              <a:prstGeom prst="rect">
                <a:avLst/>
              </a:prstGeom>
            </p:spPr>
          </p:pic>
          <p:pic>
            <p:nvPicPr>
              <p:cNvPr id="160" name="Object 159"/>
              <p:cNvPicPr>
                <a:picLocks noChangeAspect="1"/>
              </p:cNvPicPr>
              <p:nvPr/>
            </p:nvPicPr>
            <p:blipFill>
              <a:blip r:embed="rId66" cstate="print"/>
              <a:stretch>
                <a:fillRect/>
              </a:stretch>
            </p:blipFill>
            <p:spPr>
              <a:xfrm>
                <a:off x="19776866" y="8299059"/>
                <a:ext cx="590420" cy="255953"/>
              </a:xfrm>
              <a:prstGeom prst="rect">
                <a:avLst/>
              </a:prstGeom>
            </p:spPr>
          </p:pic>
          <p:pic>
            <p:nvPicPr>
              <p:cNvPr id="161" name="Object 160"/>
              <p:cNvPicPr>
                <a:picLocks noChangeAspect="1"/>
              </p:cNvPicPr>
              <p:nvPr/>
            </p:nvPicPr>
            <p:blipFill>
              <a:blip r:embed="rId67" cstate="print"/>
              <a:stretch>
                <a:fillRect/>
              </a:stretch>
            </p:blipFill>
            <p:spPr>
              <a:xfrm>
                <a:off x="18806455" y="8277370"/>
                <a:ext cx="479077" cy="255953"/>
              </a:xfrm>
              <a:prstGeom prst="rect">
                <a:avLst/>
              </a:prstGeom>
            </p:spPr>
          </p:pic>
          <p:pic>
            <p:nvPicPr>
              <p:cNvPr id="162" name="Object 161"/>
              <p:cNvPicPr>
                <a:picLocks noChangeAspect="1"/>
              </p:cNvPicPr>
              <p:nvPr/>
            </p:nvPicPr>
            <p:blipFill>
              <a:blip r:embed="rId68" cstate="print"/>
              <a:stretch>
                <a:fillRect/>
              </a:stretch>
            </p:blipFill>
            <p:spPr>
              <a:xfrm>
                <a:off x="18611342" y="8009419"/>
                <a:ext cx="479077" cy="255953"/>
              </a:xfrm>
              <a:prstGeom prst="rect">
                <a:avLst/>
              </a:prstGeom>
            </p:spPr>
          </p:pic>
          <p:pic>
            <p:nvPicPr>
              <p:cNvPr id="163" name="Object 162"/>
              <p:cNvPicPr>
                <a:picLocks noChangeAspect="1"/>
              </p:cNvPicPr>
              <p:nvPr/>
            </p:nvPicPr>
            <p:blipFill>
              <a:blip r:embed="rId69" cstate="print"/>
              <a:stretch>
                <a:fillRect/>
              </a:stretch>
            </p:blipFill>
            <p:spPr>
              <a:xfrm>
                <a:off x="18396658" y="7576585"/>
                <a:ext cx="549430" cy="255953"/>
              </a:xfrm>
              <a:prstGeom prst="rect">
                <a:avLst/>
              </a:prstGeom>
            </p:spPr>
          </p:pic>
          <p:pic>
            <p:nvPicPr>
              <p:cNvPr id="164" name="Object 163"/>
              <p:cNvPicPr>
                <a:picLocks noChangeAspect="1"/>
              </p:cNvPicPr>
              <p:nvPr/>
            </p:nvPicPr>
            <p:blipFill>
              <a:blip r:embed="rId70" cstate="print"/>
              <a:stretch>
                <a:fillRect/>
              </a:stretch>
            </p:blipFill>
            <p:spPr>
              <a:xfrm>
                <a:off x="17875046" y="9369229"/>
                <a:ext cx="590420" cy="255953"/>
              </a:xfrm>
              <a:prstGeom prst="rect">
                <a:avLst/>
              </a:prstGeom>
            </p:spPr>
          </p:pic>
          <p:pic>
            <p:nvPicPr>
              <p:cNvPr id="165" name="Object 164"/>
              <p:cNvPicPr>
                <a:picLocks noChangeAspect="1"/>
              </p:cNvPicPr>
              <p:nvPr/>
            </p:nvPicPr>
            <p:blipFill>
              <a:blip r:embed="rId71" cstate="print"/>
              <a:stretch>
                <a:fillRect/>
              </a:stretch>
            </p:blipFill>
            <p:spPr>
              <a:xfrm>
                <a:off x="18088008" y="9875974"/>
                <a:ext cx="590420" cy="255953"/>
              </a:xfrm>
              <a:prstGeom prst="rect">
                <a:avLst/>
              </a:prstGeom>
            </p:spPr>
          </p:pic>
          <p:pic>
            <p:nvPicPr>
              <p:cNvPr id="166" name="Object 165"/>
              <p:cNvPicPr>
                <a:picLocks noChangeAspect="1"/>
              </p:cNvPicPr>
              <p:nvPr/>
            </p:nvPicPr>
            <p:blipFill>
              <a:blip r:embed="rId72" cstate="print"/>
              <a:stretch>
                <a:fillRect/>
              </a:stretch>
            </p:blipFill>
            <p:spPr>
              <a:xfrm>
                <a:off x="19007301" y="9830993"/>
                <a:ext cx="590420" cy="255953"/>
              </a:xfrm>
              <a:prstGeom prst="rect">
                <a:avLst/>
              </a:prstGeom>
            </p:spPr>
          </p:pic>
          <p:pic>
            <p:nvPicPr>
              <p:cNvPr id="167" name="Object 166"/>
              <p:cNvPicPr>
                <a:picLocks noChangeAspect="1"/>
              </p:cNvPicPr>
              <p:nvPr/>
            </p:nvPicPr>
            <p:blipFill>
              <a:blip r:embed="rId73" cstate="print"/>
              <a:stretch>
                <a:fillRect/>
              </a:stretch>
            </p:blipFill>
            <p:spPr>
              <a:xfrm>
                <a:off x="20001761" y="9048331"/>
                <a:ext cx="590420" cy="255953"/>
              </a:xfrm>
              <a:prstGeom prst="rect">
                <a:avLst/>
              </a:prstGeom>
            </p:spPr>
          </p:pic>
          <p:pic>
            <p:nvPicPr>
              <p:cNvPr id="168" name="Object 167"/>
              <p:cNvPicPr>
                <a:picLocks noChangeAspect="1"/>
              </p:cNvPicPr>
              <p:nvPr/>
            </p:nvPicPr>
            <p:blipFill>
              <a:blip r:embed="rId74" cstate="print"/>
              <a:stretch>
                <a:fillRect/>
              </a:stretch>
            </p:blipFill>
            <p:spPr>
              <a:xfrm>
                <a:off x="19380647" y="9147788"/>
                <a:ext cx="590420" cy="255953"/>
              </a:xfrm>
              <a:prstGeom prst="rect">
                <a:avLst/>
              </a:prstGeom>
            </p:spPr>
          </p:pic>
          <p:pic>
            <p:nvPicPr>
              <p:cNvPr id="169" name="Object 168"/>
              <p:cNvPicPr>
                <a:picLocks noChangeAspect="1"/>
              </p:cNvPicPr>
              <p:nvPr/>
            </p:nvPicPr>
            <p:blipFill>
              <a:blip r:embed="rId75" cstate="print"/>
              <a:stretch>
                <a:fillRect/>
              </a:stretch>
            </p:blipFill>
            <p:spPr>
              <a:xfrm>
                <a:off x="18950494" y="8664069"/>
                <a:ext cx="590420" cy="255953"/>
              </a:xfrm>
              <a:prstGeom prst="rect">
                <a:avLst/>
              </a:prstGeom>
            </p:spPr>
          </p:pic>
          <p:pic>
            <p:nvPicPr>
              <p:cNvPr id="170" name="Object 169"/>
              <p:cNvPicPr>
                <a:picLocks noChangeAspect="1"/>
              </p:cNvPicPr>
              <p:nvPr/>
            </p:nvPicPr>
            <p:blipFill>
              <a:blip r:embed="rId76" cstate="print"/>
              <a:stretch>
                <a:fillRect/>
              </a:stretch>
            </p:blipFill>
            <p:spPr>
              <a:xfrm>
                <a:off x="18802361" y="9246925"/>
                <a:ext cx="590420" cy="255953"/>
              </a:xfrm>
              <a:prstGeom prst="rect">
                <a:avLst/>
              </a:prstGeom>
            </p:spPr>
          </p:pic>
          <p:pic>
            <p:nvPicPr>
              <p:cNvPr id="171" name="Object 170"/>
              <p:cNvPicPr>
                <a:picLocks noChangeAspect="1"/>
              </p:cNvPicPr>
              <p:nvPr/>
            </p:nvPicPr>
            <p:blipFill>
              <a:blip r:embed="rId77" cstate="print"/>
              <a:stretch>
                <a:fillRect/>
              </a:stretch>
            </p:blipFill>
            <p:spPr>
              <a:xfrm>
                <a:off x="18312514" y="9386961"/>
                <a:ext cx="590420" cy="255953"/>
              </a:xfrm>
              <a:prstGeom prst="rect">
                <a:avLst/>
              </a:prstGeom>
            </p:spPr>
          </p:pic>
          <p:pic>
            <p:nvPicPr>
              <p:cNvPr id="172" name="Object 171"/>
              <p:cNvPicPr>
                <a:picLocks noChangeAspect="1"/>
              </p:cNvPicPr>
              <p:nvPr/>
            </p:nvPicPr>
            <p:blipFill>
              <a:blip r:embed="rId78" cstate="print"/>
              <a:stretch>
                <a:fillRect/>
              </a:stretch>
            </p:blipFill>
            <p:spPr>
              <a:xfrm>
                <a:off x="17649937" y="8245314"/>
                <a:ext cx="453106" cy="255953"/>
              </a:xfrm>
              <a:prstGeom prst="rect">
                <a:avLst/>
              </a:prstGeom>
            </p:spPr>
          </p:pic>
          <p:pic>
            <p:nvPicPr>
              <p:cNvPr id="173" name="Object 172"/>
              <p:cNvPicPr>
                <a:picLocks noChangeAspect="1"/>
              </p:cNvPicPr>
              <p:nvPr/>
            </p:nvPicPr>
            <p:blipFill>
              <a:blip r:embed="rId79" cstate="print"/>
              <a:stretch>
                <a:fillRect/>
              </a:stretch>
            </p:blipFill>
            <p:spPr>
              <a:xfrm>
                <a:off x="17607098" y="8642374"/>
                <a:ext cx="453106" cy="255953"/>
              </a:xfrm>
              <a:prstGeom prst="rect">
                <a:avLst/>
              </a:prstGeom>
            </p:spPr>
          </p:pic>
          <p:pic>
            <p:nvPicPr>
              <p:cNvPr id="174" name="Object 173"/>
              <p:cNvPicPr>
                <a:picLocks noChangeAspect="1"/>
              </p:cNvPicPr>
              <p:nvPr/>
            </p:nvPicPr>
            <p:blipFill>
              <a:blip r:embed="rId80" cstate="print"/>
              <a:stretch>
                <a:fillRect/>
              </a:stretch>
            </p:blipFill>
            <p:spPr>
              <a:xfrm>
                <a:off x="17651965" y="8865669"/>
                <a:ext cx="453106" cy="255953"/>
              </a:xfrm>
              <a:prstGeom prst="rect">
                <a:avLst/>
              </a:prstGeom>
            </p:spPr>
          </p:pic>
          <p:pic>
            <p:nvPicPr>
              <p:cNvPr id="175" name="Object 174"/>
              <p:cNvPicPr>
                <a:picLocks noChangeAspect="1"/>
              </p:cNvPicPr>
              <p:nvPr/>
            </p:nvPicPr>
            <p:blipFill>
              <a:blip r:embed="rId81" cstate="print"/>
              <a:stretch>
                <a:fillRect/>
              </a:stretch>
            </p:blipFill>
            <p:spPr>
              <a:xfrm>
                <a:off x="18007840" y="8582234"/>
                <a:ext cx="453106" cy="255953"/>
              </a:xfrm>
              <a:prstGeom prst="rect">
                <a:avLst/>
              </a:prstGeom>
            </p:spPr>
          </p:pic>
          <p:pic>
            <p:nvPicPr>
              <p:cNvPr id="176" name="Object 175"/>
              <p:cNvPicPr>
                <a:picLocks noChangeAspect="1"/>
              </p:cNvPicPr>
              <p:nvPr/>
            </p:nvPicPr>
            <p:blipFill>
              <a:blip r:embed="rId82" cstate="print"/>
              <a:stretch>
                <a:fillRect/>
              </a:stretch>
            </p:blipFill>
            <p:spPr>
              <a:xfrm>
                <a:off x="18529097" y="8669307"/>
                <a:ext cx="453106" cy="255953"/>
              </a:xfrm>
              <a:prstGeom prst="rect">
                <a:avLst/>
              </a:prstGeom>
            </p:spPr>
          </p:pic>
          <p:pic>
            <p:nvPicPr>
              <p:cNvPr id="177" name="Object 176"/>
              <p:cNvPicPr>
                <a:picLocks noChangeAspect="1"/>
              </p:cNvPicPr>
              <p:nvPr/>
            </p:nvPicPr>
            <p:blipFill>
              <a:blip r:embed="rId83" cstate="print"/>
              <a:stretch>
                <a:fillRect/>
              </a:stretch>
            </p:blipFill>
            <p:spPr>
              <a:xfrm>
                <a:off x="18277895" y="8501144"/>
                <a:ext cx="453106" cy="255953"/>
              </a:xfrm>
              <a:prstGeom prst="rect">
                <a:avLst/>
              </a:prstGeom>
            </p:spPr>
          </p:pic>
          <p:pic>
            <p:nvPicPr>
              <p:cNvPr id="178" name="Object 177"/>
              <p:cNvPicPr>
                <a:picLocks noChangeAspect="1"/>
              </p:cNvPicPr>
              <p:nvPr/>
            </p:nvPicPr>
            <p:blipFill>
              <a:blip r:embed="rId84" cstate="print"/>
              <a:stretch>
                <a:fillRect/>
              </a:stretch>
            </p:blipFill>
            <p:spPr>
              <a:xfrm>
                <a:off x="18221194" y="8724017"/>
                <a:ext cx="453106" cy="255953"/>
              </a:xfrm>
              <a:prstGeom prst="rect">
                <a:avLst/>
              </a:prstGeom>
            </p:spPr>
          </p:pic>
          <p:pic>
            <p:nvPicPr>
              <p:cNvPr id="179" name="Object 178"/>
              <p:cNvPicPr>
                <a:picLocks noChangeAspect="1"/>
              </p:cNvPicPr>
              <p:nvPr/>
            </p:nvPicPr>
            <p:blipFill>
              <a:blip r:embed="rId85" cstate="print"/>
              <a:stretch>
                <a:fillRect/>
              </a:stretch>
            </p:blipFill>
            <p:spPr>
              <a:xfrm>
                <a:off x="18017222" y="8820888"/>
                <a:ext cx="453106" cy="255953"/>
              </a:xfrm>
              <a:prstGeom prst="rect">
                <a:avLst/>
              </a:prstGeom>
            </p:spPr>
          </p:pic>
          <p:pic>
            <p:nvPicPr>
              <p:cNvPr id="180" name="Object 179"/>
              <p:cNvPicPr>
                <a:picLocks noChangeAspect="1"/>
              </p:cNvPicPr>
              <p:nvPr/>
            </p:nvPicPr>
            <p:blipFill>
              <a:blip r:embed="rId86" cstate="print"/>
              <a:stretch>
                <a:fillRect/>
              </a:stretch>
            </p:blipFill>
            <p:spPr>
              <a:xfrm>
                <a:off x="17839927" y="8453298"/>
                <a:ext cx="453106" cy="255953"/>
              </a:xfrm>
              <a:prstGeom prst="rect">
                <a:avLst/>
              </a:prstGeom>
            </p:spPr>
          </p:pic>
        </p:grpSp>
        <p:grpSp>
          <p:nvGrpSpPr>
            <p:cNvPr id="1048" name="그룹 1048"/>
            <p:cNvGrpSpPr/>
            <p:nvPr/>
          </p:nvGrpSpPr>
          <p:grpSpPr>
            <a:xfrm>
              <a:off x="13755347" y="5642764"/>
              <a:ext cx="2250972" cy="570557"/>
              <a:chOff x="18379976" y="7511351"/>
              <a:chExt cx="2997801" cy="610977"/>
            </a:xfrm>
          </p:grpSpPr>
          <p:pic>
            <p:nvPicPr>
              <p:cNvPr id="183" name="Object 182"/>
              <p:cNvPicPr>
                <a:picLocks noChangeAspect="1"/>
              </p:cNvPicPr>
              <p:nvPr/>
            </p:nvPicPr>
            <p:blipFill>
              <a:blip r:embed="rId87" cstate="print"/>
              <a:stretch>
                <a:fillRect/>
              </a:stretch>
            </p:blipFill>
            <p:spPr>
              <a:xfrm>
                <a:off x="18379976" y="7511351"/>
                <a:ext cx="2997801" cy="610977"/>
              </a:xfrm>
              <a:prstGeom prst="rect">
                <a:avLst/>
              </a:prstGeom>
            </p:spPr>
          </p:pic>
        </p:grpSp>
        <p:grpSp>
          <p:nvGrpSpPr>
            <p:cNvPr id="1049" name="그룹 1049"/>
            <p:cNvGrpSpPr/>
            <p:nvPr/>
          </p:nvGrpSpPr>
          <p:grpSpPr>
            <a:xfrm>
              <a:off x="14321864" y="6131731"/>
              <a:ext cx="1606468" cy="77629"/>
              <a:chOff x="19024049" y="8193294"/>
              <a:chExt cx="2141957" cy="103505"/>
            </a:xfrm>
          </p:grpSpPr>
          <p:pic>
            <p:nvPicPr>
              <p:cNvPr id="186" name="Object 185"/>
              <p:cNvPicPr>
                <a:picLocks noChangeAspect="1"/>
              </p:cNvPicPr>
              <p:nvPr/>
            </p:nvPicPr>
            <p:blipFill>
              <a:blip r:embed="rId88" cstate="print"/>
              <a:stretch>
                <a:fillRect/>
              </a:stretch>
            </p:blipFill>
            <p:spPr>
              <a:xfrm>
                <a:off x="19024049" y="8193294"/>
                <a:ext cx="2141957" cy="103505"/>
              </a:xfrm>
              <a:prstGeom prst="rect">
                <a:avLst/>
              </a:prstGeom>
            </p:spPr>
          </p:pic>
        </p:grpSp>
        <p:grpSp>
          <p:nvGrpSpPr>
            <p:cNvPr id="1050" name="그룹 1050"/>
            <p:cNvGrpSpPr/>
            <p:nvPr/>
          </p:nvGrpSpPr>
          <p:grpSpPr>
            <a:xfrm>
              <a:off x="14075624" y="6640112"/>
              <a:ext cx="1930695" cy="77629"/>
              <a:chOff x="18767499" y="8590148"/>
              <a:chExt cx="2574260" cy="103505"/>
            </a:xfrm>
          </p:grpSpPr>
          <p:pic>
            <p:nvPicPr>
              <p:cNvPr id="189" name="Object 188"/>
              <p:cNvPicPr>
                <a:picLocks noChangeAspect="1"/>
              </p:cNvPicPr>
              <p:nvPr/>
            </p:nvPicPr>
            <p:blipFill>
              <a:blip r:embed="rId89" cstate="print"/>
              <a:stretch>
                <a:fillRect/>
              </a:stretch>
            </p:blipFill>
            <p:spPr>
              <a:xfrm>
                <a:off x="18767499" y="8590148"/>
                <a:ext cx="2574260" cy="103505"/>
              </a:xfrm>
              <a:prstGeom prst="rect">
                <a:avLst/>
              </a:prstGeom>
            </p:spPr>
          </p:pic>
        </p:grpSp>
        <p:grpSp>
          <p:nvGrpSpPr>
            <p:cNvPr id="1051" name="그룹 1051"/>
            <p:cNvGrpSpPr/>
            <p:nvPr/>
          </p:nvGrpSpPr>
          <p:grpSpPr>
            <a:xfrm>
              <a:off x="16502020" y="5554899"/>
              <a:ext cx="1783694" cy="97216"/>
              <a:chOff x="22002693" y="7144694"/>
              <a:chExt cx="2378259" cy="129621"/>
            </a:xfrm>
          </p:grpSpPr>
          <p:pic>
            <p:nvPicPr>
              <p:cNvPr id="192" name="Object 191"/>
              <p:cNvPicPr>
                <a:picLocks noChangeAspect="1"/>
              </p:cNvPicPr>
              <p:nvPr/>
            </p:nvPicPr>
            <p:blipFill>
              <a:blip r:embed="rId90" cstate="print"/>
              <a:stretch>
                <a:fillRect/>
              </a:stretch>
            </p:blipFill>
            <p:spPr>
              <a:xfrm>
                <a:off x="22002693" y="7144694"/>
                <a:ext cx="2378259" cy="129621"/>
              </a:xfrm>
              <a:prstGeom prst="rect">
                <a:avLst/>
              </a:prstGeom>
            </p:spPr>
          </p:pic>
        </p:grpSp>
        <p:grpSp>
          <p:nvGrpSpPr>
            <p:cNvPr id="1052" name="그룹 1052"/>
            <p:cNvGrpSpPr/>
            <p:nvPr/>
          </p:nvGrpSpPr>
          <p:grpSpPr>
            <a:xfrm>
              <a:off x="16502020" y="5720343"/>
              <a:ext cx="1532429" cy="97216"/>
              <a:chOff x="22002693" y="7367678"/>
              <a:chExt cx="2043239" cy="129621"/>
            </a:xfrm>
          </p:grpSpPr>
          <p:pic>
            <p:nvPicPr>
              <p:cNvPr id="195" name="Object 194"/>
              <p:cNvPicPr>
                <a:picLocks noChangeAspect="1"/>
              </p:cNvPicPr>
              <p:nvPr/>
            </p:nvPicPr>
            <p:blipFill>
              <a:blip r:embed="rId91" cstate="print"/>
              <a:stretch>
                <a:fillRect/>
              </a:stretch>
            </p:blipFill>
            <p:spPr>
              <a:xfrm>
                <a:off x="22002693" y="7367678"/>
                <a:ext cx="2043239" cy="129621"/>
              </a:xfrm>
              <a:prstGeom prst="rect">
                <a:avLst/>
              </a:prstGeom>
            </p:spPr>
          </p:pic>
        </p:grpSp>
        <p:pic>
          <p:nvPicPr>
            <p:cNvPr id="197" name="Object 196"/>
            <p:cNvPicPr>
              <a:picLocks noChangeAspect="1"/>
            </p:cNvPicPr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15998104" y="5527633"/>
              <a:ext cx="545999" cy="283349"/>
            </a:xfrm>
            <a:prstGeom prst="rect">
              <a:avLst/>
            </a:prstGeom>
          </p:spPr>
        </p:pic>
        <p:pic>
          <p:nvPicPr>
            <p:cNvPr id="198" name="Object 197"/>
            <p:cNvPicPr>
              <a:picLocks noChangeAspect="1"/>
            </p:cNvPicPr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16012831" y="5698788"/>
              <a:ext cx="545999" cy="283349"/>
            </a:xfrm>
            <a:prstGeom prst="rect">
              <a:avLst/>
            </a:prstGeom>
          </p:spPr>
        </p:pic>
        <p:grpSp>
          <p:nvGrpSpPr>
            <p:cNvPr id="1053" name="그룹 1053"/>
            <p:cNvGrpSpPr/>
            <p:nvPr/>
          </p:nvGrpSpPr>
          <p:grpSpPr>
            <a:xfrm>
              <a:off x="16502020" y="6023286"/>
              <a:ext cx="1783694" cy="97216"/>
              <a:chOff x="22002693" y="8031047"/>
              <a:chExt cx="2378259" cy="129621"/>
            </a:xfrm>
          </p:grpSpPr>
          <p:pic>
            <p:nvPicPr>
              <p:cNvPr id="200" name="Object 199"/>
              <p:cNvPicPr>
                <a:picLocks noChangeAspect="1"/>
              </p:cNvPicPr>
              <p:nvPr/>
            </p:nvPicPr>
            <p:blipFill>
              <a:blip r:embed="rId90" cstate="print"/>
              <a:stretch>
                <a:fillRect/>
              </a:stretch>
            </p:blipFill>
            <p:spPr>
              <a:xfrm>
                <a:off x="22002693" y="8031047"/>
                <a:ext cx="2378259" cy="129621"/>
              </a:xfrm>
              <a:prstGeom prst="rect">
                <a:avLst/>
              </a:prstGeom>
            </p:spPr>
          </p:pic>
        </p:grpSp>
        <p:grpSp>
          <p:nvGrpSpPr>
            <p:cNvPr id="1054" name="그룹 1054"/>
            <p:cNvGrpSpPr/>
            <p:nvPr/>
          </p:nvGrpSpPr>
          <p:grpSpPr>
            <a:xfrm>
              <a:off x="16502020" y="6190524"/>
              <a:ext cx="1532429" cy="97216"/>
              <a:chOff x="22002693" y="8254031"/>
              <a:chExt cx="2043239" cy="129621"/>
            </a:xfrm>
          </p:grpSpPr>
          <p:pic>
            <p:nvPicPr>
              <p:cNvPr id="203" name="Object 202"/>
              <p:cNvPicPr>
                <a:picLocks noChangeAspect="1"/>
              </p:cNvPicPr>
              <p:nvPr/>
            </p:nvPicPr>
            <p:blipFill>
              <a:blip r:embed="rId91" cstate="print"/>
              <a:stretch>
                <a:fillRect/>
              </a:stretch>
            </p:blipFill>
            <p:spPr>
              <a:xfrm>
                <a:off x="22002693" y="8254031"/>
                <a:ext cx="2043239" cy="129621"/>
              </a:xfrm>
              <a:prstGeom prst="rect">
                <a:avLst/>
              </a:prstGeom>
            </p:spPr>
          </p:pic>
        </p:grpSp>
        <p:pic>
          <p:nvPicPr>
            <p:cNvPr id="205" name="Object 204"/>
            <p:cNvPicPr>
              <a:picLocks noChangeAspect="1"/>
            </p:cNvPicPr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15998104" y="5968810"/>
              <a:ext cx="545999" cy="283349"/>
            </a:xfrm>
            <a:prstGeom prst="rect">
              <a:avLst/>
            </a:prstGeom>
          </p:spPr>
        </p:pic>
        <p:pic>
          <p:nvPicPr>
            <p:cNvPr id="206" name="Object 205"/>
            <p:cNvPicPr>
              <a:picLocks noChangeAspect="1"/>
            </p:cNvPicPr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15998104" y="6138028"/>
              <a:ext cx="545999" cy="283349"/>
            </a:xfrm>
            <a:prstGeom prst="rect">
              <a:avLst/>
            </a:prstGeom>
          </p:spPr>
        </p:pic>
        <p:grpSp>
          <p:nvGrpSpPr>
            <p:cNvPr id="1055" name="그룹 1055"/>
            <p:cNvGrpSpPr/>
            <p:nvPr/>
          </p:nvGrpSpPr>
          <p:grpSpPr>
            <a:xfrm>
              <a:off x="16502020" y="6562635"/>
              <a:ext cx="1783694" cy="97216"/>
              <a:chOff x="22002693" y="8974783"/>
              <a:chExt cx="2378259" cy="129621"/>
            </a:xfrm>
          </p:grpSpPr>
          <p:pic>
            <p:nvPicPr>
              <p:cNvPr id="208" name="Object 207"/>
              <p:cNvPicPr>
                <a:picLocks noChangeAspect="1"/>
              </p:cNvPicPr>
              <p:nvPr/>
            </p:nvPicPr>
            <p:blipFill>
              <a:blip r:embed="rId90" cstate="print"/>
              <a:stretch>
                <a:fillRect/>
              </a:stretch>
            </p:blipFill>
            <p:spPr>
              <a:xfrm>
                <a:off x="22002693" y="8974783"/>
                <a:ext cx="2378259" cy="129621"/>
              </a:xfrm>
              <a:prstGeom prst="rect">
                <a:avLst/>
              </a:prstGeom>
            </p:spPr>
          </p:pic>
        </p:grpSp>
        <p:grpSp>
          <p:nvGrpSpPr>
            <p:cNvPr id="1056" name="그룹 1056"/>
            <p:cNvGrpSpPr/>
            <p:nvPr/>
          </p:nvGrpSpPr>
          <p:grpSpPr>
            <a:xfrm>
              <a:off x="16502020" y="6761742"/>
              <a:ext cx="1532429" cy="97216"/>
              <a:chOff x="22002693" y="9197767"/>
              <a:chExt cx="2043239" cy="129621"/>
            </a:xfrm>
          </p:grpSpPr>
          <p:pic>
            <p:nvPicPr>
              <p:cNvPr id="211" name="Object 210"/>
              <p:cNvPicPr>
                <a:picLocks noChangeAspect="1"/>
              </p:cNvPicPr>
              <p:nvPr/>
            </p:nvPicPr>
            <p:blipFill>
              <a:blip r:embed="rId91" cstate="print"/>
              <a:stretch>
                <a:fillRect/>
              </a:stretch>
            </p:blipFill>
            <p:spPr>
              <a:xfrm>
                <a:off x="22002693" y="9197767"/>
                <a:ext cx="2043239" cy="129621"/>
              </a:xfrm>
              <a:prstGeom prst="rect">
                <a:avLst/>
              </a:prstGeom>
            </p:spPr>
          </p:pic>
        </p:grpSp>
        <p:pic>
          <p:nvPicPr>
            <p:cNvPr id="213" name="Object 212"/>
            <p:cNvPicPr>
              <a:picLocks noChangeAspect="1"/>
            </p:cNvPicPr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15998104" y="6536206"/>
              <a:ext cx="545999" cy="283349"/>
            </a:xfrm>
            <a:prstGeom prst="rect">
              <a:avLst/>
            </a:prstGeom>
          </p:spPr>
        </p:pic>
        <p:pic>
          <p:nvPicPr>
            <p:cNvPr id="214" name="Object 213"/>
            <p:cNvPicPr>
              <a:picLocks noChangeAspect="1"/>
            </p:cNvPicPr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15998104" y="6705422"/>
              <a:ext cx="545999" cy="283349"/>
            </a:xfrm>
            <a:prstGeom prst="rect">
              <a:avLst/>
            </a:prstGeom>
          </p:spPr>
        </p:pic>
        <p:pic>
          <p:nvPicPr>
            <p:cNvPr id="215" name="Object 214"/>
            <p:cNvPicPr>
              <a:picLocks noChangeAspect="1"/>
            </p:cNvPicPr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3297907" y="5101807"/>
              <a:ext cx="3700001" cy="915209"/>
            </a:xfrm>
            <a:prstGeom prst="rect">
              <a:avLst/>
            </a:prstGeom>
          </p:spPr>
        </p:pic>
        <p:pic>
          <p:nvPicPr>
            <p:cNvPr id="216" name="Object 215"/>
            <p:cNvPicPr>
              <a:picLocks noChangeAspect="1"/>
            </p:cNvPicPr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3297939" y="6072867"/>
              <a:ext cx="9420862" cy="1153369"/>
            </a:xfrm>
            <a:prstGeom prst="rect">
              <a:avLst/>
            </a:prstGeom>
          </p:spPr>
        </p:pic>
        <p:grpSp>
          <p:nvGrpSpPr>
            <p:cNvPr id="1057" name="그룹 1057"/>
            <p:cNvGrpSpPr/>
            <p:nvPr/>
          </p:nvGrpSpPr>
          <p:grpSpPr>
            <a:xfrm>
              <a:off x="14058356" y="6091746"/>
              <a:ext cx="419361" cy="419361"/>
              <a:chOff x="18744475" y="8122328"/>
              <a:chExt cx="559148" cy="559148"/>
            </a:xfrm>
          </p:grpSpPr>
          <p:pic>
            <p:nvPicPr>
              <p:cNvPr id="218" name="Object 217"/>
              <p:cNvPicPr>
                <a:picLocks noChangeAspect="1"/>
              </p:cNvPicPr>
              <p:nvPr/>
            </p:nvPicPr>
            <p:blipFill>
              <a:blip r:embed="rId96" cstate="print"/>
              <a:stretch>
                <a:fillRect/>
              </a:stretch>
            </p:blipFill>
            <p:spPr>
              <a:xfrm>
                <a:off x="18744475" y="8122328"/>
                <a:ext cx="559148" cy="559148"/>
              </a:xfrm>
              <a:prstGeom prst="rect">
                <a:avLst/>
              </a:prstGeom>
            </p:spPr>
          </p:pic>
        </p:grpSp>
        <p:grpSp>
          <p:nvGrpSpPr>
            <p:cNvPr id="1058" name="그룹 1058"/>
            <p:cNvGrpSpPr/>
            <p:nvPr/>
          </p:nvGrpSpPr>
          <p:grpSpPr>
            <a:xfrm>
              <a:off x="13563425" y="5975134"/>
              <a:ext cx="494932" cy="494932"/>
              <a:chOff x="18084566" y="7966845"/>
              <a:chExt cx="659909" cy="659909"/>
            </a:xfrm>
          </p:grpSpPr>
          <p:pic>
            <p:nvPicPr>
              <p:cNvPr id="221" name="Object 220"/>
              <p:cNvPicPr>
                <a:picLocks noChangeAspect="1"/>
              </p:cNvPicPr>
              <p:nvPr/>
            </p:nvPicPr>
            <p:blipFill>
              <a:blip r:embed="rId97" cstate="print"/>
              <a:stretch>
                <a:fillRect/>
              </a:stretch>
            </p:blipFill>
            <p:spPr>
              <a:xfrm>
                <a:off x="18084566" y="7966845"/>
                <a:ext cx="659909" cy="659909"/>
              </a:xfrm>
              <a:prstGeom prst="rect">
                <a:avLst/>
              </a:prstGeom>
            </p:spPr>
          </p:pic>
        </p:grpSp>
        <p:grpSp>
          <p:nvGrpSpPr>
            <p:cNvPr id="1059" name="그룹 1059"/>
            <p:cNvGrpSpPr/>
            <p:nvPr/>
          </p:nvGrpSpPr>
          <p:grpSpPr>
            <a:xfrm>
              <a:off x="13929793" y="6462262"/>
              <a:ext cx="268826" cy="268826"/>
              <a:chOff x="18573057" y="8616349"/>
              <a:chExt cx="358434" cy="358434"/>
            </a:xfrm>
          </p:grpSpPr>
          <p:pic>
            <p:nvPicPr>
              <p:cNvPr id="224" name="Object 223"/>
              <p:cNvPicPr>
                <a:picLocks noChangeAspect="1"/>
              </p:cNvPicPr>
              <p:nvPr/>
            </p:nvPicPr>
            <p:blipFill>
              <a:blip r:embed="rId98" cstate="print"/>
              <a:stretch>
                <a:fillRect/>
              </a:stretch>
            </p:blipFill>
            <p:spPr>
              <a:xfrm>
                <a:off x="18573057" y="8616349"/>
                <a:ext cx="358434" cy="358434"/>
              </a:xfrm>
              <a:prstGeom prst="rect">
                <a:avLst/>
              </a:prstGeom>
            </p:spPr>
          </p:pic>
        </p:grpSp>
        <p:grpSp>
          <p:nvGrpSpPr>
            <p:cNvPr id="1060" name="그룹 1060"/>
            <p:cNvGrpSpPr/>
            <p:nvPr/>
          </p:nvGrpSpPr>
          <p:grpSpPr>
            <a:xfrm>
              <a:off x="0" y="4665860"/>
              <a:ext cx="3233345" cy="2393541"/>
              <a:chOff x="0" y="6221146"/>
              <a:chExt cx="4311126" cy="3191388"/>
            </a:xfrm>
          </p:grpSpPr>
          <p:pic>
            <p:nvPicPr>
              <p:cNvPr id="227" name="Object 226"/>
              <p:cNvPicPr>
                <a:picLocks noChangeAspect="1"/>
              </p:cNvPicPr>
              <p:nvPr/>
            </p:nvPicPr>
            <p:blipFill>
              <a:blip r:embed="rId99" cstate="print"/>
              <a:stretch>
                <a:fillRect/>
              </a:stretch>
            </p:blipFill>
            <p:spPr>
              <a:xfrm>
                <a:off x="0" y="6221146"/>
                <a:ext cx="4311126" cy="3191388"/>
              </a:xfrm>
              <a:prstGeom prst="rect">
                <a:avLst/>
              </a:prstGeom>
            </p:spPr>
          </p:pic>
        </p:grpSp>
        <p:pic>
          <p:nvPicPr>
            <p:cNvPr id="229" name="Object 228"/>
            <p:cNvPicPr>
              <a:picLocks noChangeAspect="1"/>
            </p:cNvPicPr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13491451" y="5974596"/>
              <a:ext cx="554855" cy="461255"/>
            </a:xfrm>
            <a:prstGeom prst="rect">
              <a:avLst/>
            </a:prstGeom>
          </p:spPr>
        </p:pic>
        <p:grpSp>
          <p:nvGrpSpPr>
            <p:cNvPr id="1061" name="그룹 1061"/>
            <p:cNvGrpSpPr/>
            <p:nvPr/>
          </p:nvGrpSpPr>
          <p:grpSpPr>
            <a:xfrm>
              <a:off x="7691665" y="7767322"/>
              <a:ext cx="2870858" cy="1261422"/>
              <a:chOff x="10255553" y="10356429"/>
              <a:chExt cx="3827810" cy="1681896"/>
            </a:xfrm>
          </p:grpSpPr>
          <p:grpSp>
            <p:nvGrpSpPr>
              <p:cNvPr id="1062" name="그룹 1062"/>
              <p:cNvGrpSpPr/>
              <p:nvPr/>
            </p:nvGrpSpPr>
            <p:grpSpPr>
              <a:xfrm>
                <a:off x="11522432" y="10356429"/>
                <a:ext cx="1294053" cy="946622"/>
                <a:chOff x="11522432" y="10356429"/>
                <a:chExt cx="1294053" cy="946622"/>
              </a:xfrm>
            </p:grpSpPr>
            <p:pic>
              <p:nvPicPr>
                <p:cNvPr id="232" name="Object 231"/>
                <p:cNvPicPr>
                  <a:picLocks noChangeAspect="1"/>
                </p:cNvPicPr>
                <p:nvPr/>
              </p:nvPicPr>
              <p:blipFill>
                <a:blip r:embed="rId101" cstate="print"/>
                <a:stretch>
                  <a:fillRect/>
                </a:stretch>
              </p:blipFill>
              <p:spPr>
                <a:xfrm>
                  <a:off x="11522432" y="10356429"/>
                  <a:ext cx="1294053" cy="946622"/>
                </a:xfrm>
                <a:prstGeom prst="rect">
                  <a:avLst/>
                </a:prstGeom>
              </p:spPr>
            </p:pic>
          </p:grpSp>
          <p:pic>
            <p:nvPicPr>
              <p:cNvPr id="234" name="Object 233"/>
              <p:cNvPicPr>
                <a:picLocks noChangeAspect="1"/>
              </p:cNvPicPr>
              <p:nvPr/>
            </p:nvPicPr>
            <p:blipFill>
              <a:blip r:embed="rId102" cstate="print"/>
              <a:stretch>
                <a:fillRect/>
              </a:stretch>
            </p:blipFill>
            <p:spPr>
              <a:xfrm>
                <a:off x="8895241" y="11189263"/>
                <a:ext cx="5686572" cy="1255039"/>
              </a:xfrm>
              <a:prstGeom prst="rect">
                <a:avLst/>
              </a:prstGeom>
            </p:spPr>
          </p:pic>
        </p:grpSp>
        <p:pic>
          <p:nvPicPr>
            <p:cNvPr id="236" name="Object 235"/>
            <p:cNvPicPr>
              <a:picLocks noChangeAspect="1"/>
            </p:cNvPicPr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7366344" y="8923504"/>
              <a:ext cx="3724801" cy="1601458"/>
            </a:xfrm>
            <a:prstGeom prst="rect">
              <a:avLst/>
            </a:prstGeom>
          </p:spPr>
        </p:pic>
      </p:grpSp>
      <p:graphicFrame>
        <p:nvGraphicFramePr>
          <p:cNvPr id="181" name="표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167730"/>
              </p:ext>
            </p:extLst>
          </p:nvPr>
        </p:nvGraphicFramePr>
        <p:xfrm>
          <a:off x="609601" y="496639"/>
          <a:ext cx="16992599" cy="1444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797">
                  <a:extLst>
                    <a:ext uri="{9D8B030D-6E8A-4147-A177-3AD203B41FA5}">
                      <a16:colId xmlns:a16="http://schemas.microsoft.com/office/drawing/2014/main" val="1628256677"/>
                    </a:ext>
                  </a:extLst>
                </a:gridCol>
                <a:gridCol w="7270838">
                  <a:extLst>
                    <a:ext uri="{9D8B030D-6E8A-4147-A177-3AD203B41FA5}">
                      <a16:colId xmlns:a16="http://schemas.microsoft.com/office/drawing/2014/main" val="2381304332"/>
                    </a:ext>
                  </a:extLst>
                </a:gridCol>
                <a:gridCol w="955921">
                  <a:extLst>
                    <a:ext uri="{9D8B030D-6E8A-4147-A177-3AD203B41FA5}">
                      <a16:colId xmlns:a16="http://schemas.microsoft.com/office/drawing/2014/main" val="2786140262"/>
                    </a:ext>
                  </a:extLst>
                </a:gridCol>
                <a:gridCol w="5339145">
                  <a:extLst>
                    <a:ext uri="{9D8B030D-6E8A-4147-A177-3AD203B41FA5}">
                      <a16:colId xmlns:a16="http://schemas.microsoft.com/office/drawing/2014/main" val="1055462279"/>
                    </a:ext>
                  </a:extLst>
                </a:gridCol>
                <a:gridCol w="1050883">
                  <a:extLst>
                    <a:ext uri="{9D8B030D-6E8A-4147-A177-3AD203B41FA5}">
                      <a16:colId xmlns:a16="http://schemas.microsoft.com/office/drawing/2014/main" val="4219547383"/>
                    </a:ext>
                  </a:extLst>
                </a:gridCol>
                <a:gridCol w="613015">
                  <a:extLst>
                    <a:ext uri="{9D8B030D-6E8A-4147-A177-3AD203B41FA5}">
                      <a16:colId xmlns:a16="http://schemas.microsoft.com/office/drawing/2014/main" val="1859519723"/>
                    </a:ext>
                  </a:extLst>
                </a:gridCol>
              </a:tblGrid>
              <a:tr h="7224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프로젝트명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신도시의 성공적인 </a:t>
                      </a:r>
                      <a:r>
                        <a:rPr lang="ko-KR" altLang="en-US" sz="1800" b="1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병〮의원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 개원을 위한 입지 분석 서비스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설명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웹 메인 페이지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페이지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783617"/>
                  </a:ext>
                </a:extLst>
              </a:tr>
              <a:tr h="7224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화면 경로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메인 페이지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79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069060"/>
                  </a:ext>
                </a:extLst>
              </a:tr>
            </a:tbl>
          </a:graphicData>
        </a:graphic>
      </p:graphicFrame>
      <p:graphicFrame>
        <p:nvGraphicFramePr>
          <p:cNvPr id="182" name="표 1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19168"/>
              </p:ext>
            </p:extLst>
          </p:nvPr>
        </p:nvGraphicFramePr>
        <p:xfrm>
          <a:off x="14097000" y="2449198"/>
          <a:ext cx="3505200" cy="7266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65">
                  <a:extLst>
                    <a:ext uri="{9D8B030D-6E8A-4147-A177-3AD203B41FA5}">
                      <a16:colId xmlns:a16="http://schemas.microsoft.com/office/drawing/2014/main" val="3794940738"/>
                    </a:ext>
                  </a:extLst>
                </a:gridCol>
                <a:gridCol w="2875235">
                  <a:extLst>
                    <a:ext uri="{9D8B030D-6E8A-4147-A177-3AD203B41FA5}">
                      <a16:colId xmlns:a16="http://schemas.microsoft.com/office/drawing/2014/main" val="3389021245"/>
                    </a:ext>
                  </a:extLst>
                </a:gridCol>
              </a:tblGrid>
              <a:tr h="1117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4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822193"/>
                  </a:ext>
                </a:extLst>
              </a:tr>
              <a:tr h="683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메인 페이지 하단 이미지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50903"/>
                  </a:ext>
                </a:extLst>
              </a:tr>
              <a:tr h="68323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469460"/>
                  </a:ext>
                </a:extLst>
              </a:tr>
              <a:tr h="68323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26186"/>
                  </a:ext>
                </a:extLst>
              </a:tr>
              <a:tr h="68323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575368"/>
                  </a:ext>
                </a:extLst>
              </a:tr>
              <a:tr h="68323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089000"/>
                  </a:ext>
                </a:extLst>
              </a:tr>
              <a:tr h="68323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60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03465"/>
                  </a:ext>
                </a:extLst>
              </a:tr>
              <a:tr h="68323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60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4575575"/>
                  </a:ext>
                </a:extLst>
              </a:tr>
              <a:tr h="68323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60165"/>
                  </a:ext>
                </a:extLst>
              </a:tr>
              <a:tr h="68323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654975"/>
                  </a:ext>
                </a:extLst>
              </a:tr>
            </a:tbl>
          </a:graphicData>
        </a:graphic>
      </p:graphicFrame>
      <p:sp>
        <p:nvSpPr>
          <p:cNvPr id="184" name="타원 183"/>
          <p:cNvSpPr/>
          <p:nvPr/>
        </p:nvSpPr>
        <p:spPr>
          <a:xfrm>
            <a:off x="336715" y="2074390"/>
            <a:ext cx="866344" cy="8441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283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935768"/>
              </p:ext>
            </p:extLst>
          </p:nvPr>
        </p:nvGraphicFramePr>
        <p:xfrm>
          <a:off x="609601" y="496639"/>
          <a:ext cx="16992599" cy="1444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797">
                  <a:extLst>
                    <a:ext uri="{9D8B030D-6E8A-4147-A177-3AD203B41FA5}">
                      <a16:colId xmlns:a16="http://schemas.microsoft.com/office/drawing/2014/main" val="1628256677"/>
                    </a:ext>
                  </a:extLst>
                </a:gridCol>
                <a:gridCol w="7270838">
                  <a:extLst>
                    <a:ext uri="{9D8B030D-6E8A-4147-A177-3AD203B41FA5}">
                      <a16:colId xmlns:a16="http://schemas.microsoft.com/office/drawing/2014/main" val="2381304332"/>
                    </a:ext>
                  </a:extLst>
                </a:gridCol>
                <a:gridCol w="955921">
                  <a:extLst>
                    <a:ext uri="{9D8B030D-6E8A-4147-A177-3AD203B41FA5}">
                      <a16:colId xmlns:a16="http://schemas.microsoft.com/office/drawing/2014/main" val="2786140262"/>
                    </a:ext>
                  </a:extLst>
                </a:gridCol>
                <a:gridCol w="5339145">
                  <a:extLst>
                    <a:ext uri="{9D8B030D-6E8A-4147-A177-3AD203B41FA5}">
                      <a16:colId xmlns:a16="http://schemas.microsoft.com/office/drawing/2014/main" val="1055462279"/>
                    </a:ext>
                  </a:extLst>
                </a:gridCol>
                <a:gridCol w="1050883">
                  <a:extLst>
                    <a:ext uri="{9D8B030D-6E8A-4147-A177-3AD203B41FA5}">
                      <a16:colId xmlns:a16="http://schemas.microsoft.com/office/drawing/2014/main" val="4219547383"/>
                    </a:ext>
                  </a:extLst>
                </a:gridCol>
                <a:gridCol w="613015">
                  <a:extLst>
                    <a:ext uri="{9D8B030D-6E8A-4147-A177-3AD203B41FA5}">
                      <a16:colId xmlns:a16="http://schemas.microsoft.com/office/drawing/2014/main" val="1859519723"/>
                    </a:ext>
                  </a:extLst>
                </a:gridCol>
              </a:tblGrid>
              <a:tr h="7224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프로젝트명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신도시의 성공적인 </a:t>
                      </a:r>
                      <a:r>
                        <a:rPr lang="ko-KR" altLang="en-US" sz="1800" b="1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병〮의원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 개원을 위한 입지 분석 서비스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설명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지역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, 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진료과목 선택</a:t>
                      </a:r>
                      <a:r>
                        <a:rPr lang="ko-KR" altLang="en-US" sz="1800" b="1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 후 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결과에 따른 지역 표시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페이지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783617"/>
                  </a:ext>
                </a:extLst>
              </a:tr>
              <a:tr h="7224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화면 경로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메인 페이지 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&gt; 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매출분석</a:t>
                      </a:r>
                      <a:endParaRPr lang="ko-KR" alt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069060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609602" y="3839458"/>
            <a:ext cx="12969626" cy="473304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366300"/>
              </p:ext>
            </p:extLst>
          </p:nvPr>
        </p:nvGraphicFramePr>
        <p:xfrm>
          <a:off x="14097000" y="2449196"/>
          <a:ext cx="3505200" cy="6123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65">
                  <a:extLst>
                    <a:ext uri="{9D8B030D-6E8A-4147-A177-3AD203B41FA5}">
                      <a16:colId xmlns:a16="http://schemas.microsoft.com/office/drawing/2014/main" val="3794940738"/>
                    </a:ext>
                  </a:extLst>
                </a:gridCol>
                <a:gridCol w="2875235">
                  <a:extLst>
                    <a:ext uri="{9D8B030D-6E8A-4147-A177-3AD203B41FA5}">
                      <a16:colId xmlns:a16="http://schemas.microsoft.com/office/drawing/2014/main" val="3389021245"/>
                    </a:ext>
                  </a:extLst>
                </a:gridCol>
              </a:tblGrid>
              <a:tr h="87475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4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822193"/>
                  </a:ext>
                </a:extLst>
              </a:tr>
              <a:tr h="874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지역 </a:t>
                      </a:r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/ </a:t>
                      </a:r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진료과목 선택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50903"/>
                  </a:ext>
                </a:extLst>
              </a:tr>
              <a:tr h="874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클릭 시 검색 결과 </a:t>
                      </a:r>
                      <a:endParaRPr lang="en-US" altLang="ko-KR" sz="16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l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지도 영역에 표시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469460"/>
                  </a:ext>
                </a:extLst>
              </a:tr>
              <a:tr h="874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검색 결과에 따른 지도 표시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575368"/>
                  </a:ext>
                </a:extLst>
              </a:tr>
              <a:tr h="874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클릭 시 세대 수 지도 표시</a:t>
                      </a:r>
                      <a:r>
                        <a:rPr lang="en-US" altLang="ko-KR" sz="16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endParaRPr lang="en-US" altLang="ko-KR" sz="16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03465"/>
                  </a:ext>
                </a:extLst>
              </a:tr>
              <a:tr h="874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클릭 시 유동 인구 지도 표시</a:t>
                      </a:r>
                      <a:endParaRPr lang="en-US" altLang="ko-KR" sz="160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996228"/>
                  </a:ext>
                </a:extLst>
              </a:tr>
              <a:tr h="874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6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클릭 시 차트 페이지 이동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654975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609602" y="2449198"/>
            <a:ext cx="12969626" cy="1088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9239" y="2486569"/>
            <a:ext cx="1470797" cy="980531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487" y="3934213"/>
            <a:ext cx="1204913" cy="52387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267" y="3934213"/>
            <a:ext cx="1204913" cy="5238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8670" y="2663708"/>
            <a:ext cx="8506930" cy="57479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777" y="7670661"/>
            <a:ext cx="762000" cy="601579"/>
          </a:xfrm>
          <a:prstGeom prst="rect">
            <a:avLst/>
          </a:prstGeom>
        </p:spPr>
      </p:pic>
      <p:sp>
        <p:nvSpPr>
          <p:cNvPr id="23" name="타원 22"/>
          <p:cNvSpPr/>
          <p:nvPr/>
        </p:nvSpPr>
        <p:spPr>
          <a:xfrm>
            <a:off x="12964831" y="7085426"/>
            <a:ext cx="866344" cy="8441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0260403" y="3537634"/>
            <a:ext cx="866344" cy="8441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1492233" y="2233907"/>
            <a:ext cx="866344" cy="8441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21934" y="2156884"/>
            <a:ext cx="866344" cy="8441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21934" y="3613893"/>
            <a:ext cx="866344" cy="8441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3058805" y="4258013"/>
            <a:ext cx="866344" cy="8441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291408"/>
              </p:ext>
            </p:extLst>
          </p:nvPr>
        </p:nvGraphicFramePr>
        <p:xfrm>
          <a:off x="609601" y="496639"/>
          <a:ext cx="16992599" cy="1444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797">
                  <a:extLst>
                    <a:ext uri="{9D8B030D-6E8A-4147-A177-3AD203B41FA5}">
                      <a16:colId xmlns:a16="http://schemas.microsoft.com/office/drawing/2014/main" val="1628256677"/>
                    </a:ext>
                  </a:extLst>
                </a:gridCol>
                <a:gridCol w="7270838">
                  <a:extLst>
                    <a:ext uri="{9D8B030D-6E8A-4147-A177-3AD203B41FA5}">
                      <a16:colId xmlns:a16="http://schemas.microsoft.com/office/drawing/2014/main" val="2381304332"/>
                    </a:ext>
                  </a:extLst>
                </a:gridCol>
                <a:gridCol w="955921">
                  <a:extLst>
                    <a:ext uri="{9D8B030D-6E8A-4147-A177-3AD203B41FA5}">
                      <a16:colId xmlns:a16="http://schemas.microsoft.com/office/drawing/2014/main" val="2786140262"/>
                    </a:ext>
                  </a:extLst>
                </a:gridCol>
                <a:gridCol w="5339145">
                  <a:extLst>
                    <a:ext uri="{9D8B030D-6E8A-4147-A177-3AD203B41FA5}">
                      <a16:colId xmlns:a16="http://schemas.microsoft.com/office/drawing/2014/main" val="1055462279"/>
                    </a:ext>
                  </a:extLst>
                </a:gridCol>
                <a:gridCol w="1050883">
                  <a:extLst>
                    <a:ext uri="{9D8B030D-6E8A-4147-A177-3AD203B41FA5}">
                      <a16:colId xmlns:a16="http://schemas.microsoft.com/office/drawing/2014/main" val="4219547383"/>
                    </a:ext>
                  </a:extLst>
                </a:gridCol>
                <a:gridCol w="613015">
                  <a:extLst>
                    <a:ext uri="{9D8B030D-6E8A-4147-A177-3AD203B41FA5}">
                      <a16:colId xmlns:a16="http://schemas.microsoft.com/office/drawing/2014/main" val="1859519723"/>
                    </a:ext>
                  </a:extLst>
                </a:gridCol>
              </a:tblGrid>
              <a:tr h="7224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프로젝트명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신도시의 성공적인 </a:t>
                      </a:r>
                      <a:r>
                        <a:rPr lang="ko-KR" altLang="en-US" sz="1800" b="1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병〮의원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 개원을 위한 입지 분석 서비스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설명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세대 수 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/ 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유동인구 클릭</a:t>
                      </a:r>
                      <a:r>
                        <a:rPr lang="ko-KR" altLang="en-US" sz="1800" b="1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 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결과에 따른 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데이터 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표시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페이지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783617"/>
                  </a:ext>
                </a:extLst>
              </a:tr>
              <a:tr h="7224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화면 경로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메인 페이지 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&gt; 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매출분석 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&gt; 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세대 수</a:t>
                      </a:r>
                      <a:r>
                        <a:rPr lang="en-US" altLang="ko-KR" sz="1800" b="1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 / </a:t>
                      </a:r>
                      <a:r>
                        <a:rPr lang="ko-KR" altLang="en-US" sz="1800" b="1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유동 인구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79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069060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609602" y="3839458"/>
            <a:ext cx="12969626" cy="473304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09602" y="2449198"/>
            <a:ext cx="12969626" cy="1088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9239" y="2486569"/>
            <a:ext cx="1470797" cy="980531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487" y="3934213"/>
            <a:ext cx="1204913" cy="52387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267" y="3934213"/>
            <a:ext cx="1204913" cy="5238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8670" y="2663708"/>
            <a:ext cx="8506930" cy="57479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777" y="7670661"/>
            <a:ext cx="762000" cy="601579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321934" y="2156884"/>
            <a:ext cx="866344" cy="8441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1492233" y="2233907"/>
            <a:ext cx="866344" cy="8441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21934" y="3613893"/>
            <a:ext cx="866344" cy="8441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0260403" y="3537634"/>
            <a:ext cx="866344" cy="8441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2964831" y="7085426"/>
            <a:ext cx="866344" cy="8441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685620"/>
              </p:ext>
            </p:extLst>
          </p:nvPr>
        </p:nvGraphicFramePr>
        <p:xfrm>
          <a:off x="14097000" y="2449196"/>
          <a:ext cx="3505200" cy="6123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65">
                  <a:extLst>
                    <a:ext uri="{9D8B030D-6E8A-4147-A177-3AD203B41FA5}">
                      <a16:colId xmlns:a16="http://schemas.microsoft.com/office/drawing/2014/main" val="3794940738"/>
                    </a:ext>
                  </a:extLst>
                </a:gridCol>
                <a:gridCol w="2875235">
                  <a:extLst>
                    <a:ext uri="{9D8B030D-6E8A-4147-A177-3AD203B41FA5}">
                      <a16:colId xmlns:a16="http://schemas.microsoft.com/office/drawing/2014/main" val="3389021245"/>
                    </a:ext>
                  </a:extLst>
                </a:gridCol>
              </a:tblGrid>
              <a:tr h="87475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4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822193"/>
                  </a:ext>
                </a:extLst>
              </a:tr>
              <a:tr h="874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지역 </a:t>
                      </a:r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/ </a:t>
                      </a:r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진료과목 선택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50903"/>
                  </a:ext>
                </a:extLst>
              </a:tr>
              <a:tr h="874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클릭 시 검색 결과 </a:t>
                      </a:r>
                      <a:endParaRPr lang="en-US" altLang="ko-KR" sz="16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l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지도 영역에 표시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469460"/>
                  </a:ext>
                </a:extLst>
              </a:tr>
              <a:tr h="874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검색 결과에 따른 지도 표시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575368"/>
                  </a:ext>
                </a:extLst>
              </a:tr>
              <a:tr h="874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클릭 시 세대 수 지도 표시</a:t>
                      </a:r>
                      <a:r>
                        <a:rPr lang="en-US" altLang="ko-KR" sz="16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endParaRPr lang="en-US" altLang="ko-KR" sz="16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03465"/>
                  </a:ext>
                </a:extLst>
              </a:tr>
              <a:tr h="874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클릭 시 유동 인구 지도 표시</a:t>
                      </a:r>
                      <a:endParaRPr lang="en-US" altLang="ko-KR" sz="160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996228"/>
                  </a:ext>
                </a:extLst>
              </a:tr>
              <a:tr h="874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6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클릭 시 차트 페이지 이동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654975"/>
                  </a:ext>
                </a:extLst>
              </a:tr>
            </a:tbl>
          </a:graphicData>
        </a:graphic>
      </p:graphicFrame>
      <p:sp>
        <p:nvSpPr>
          <p:cNvPr id="22" name="타원 21"/>
          <p:cNvSpPr/>
          <p:nvPr/>
        </p:nvSpPr>
        <p:spPr>
          <a:xfrm>
            <a:off x="13058805" y="4258013"/>
            <a:ext cx="866344" cy="8441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289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40"/>
          <p:cNvGrpSpPr/>
          <p:nvPr/>
        </p:nvGrpSpPr>
        <p:grpSpPr>
          <a:xfrm>
            <a:off x="11762088" y="-9632634"/>
            <a:ext cx="10994424" cy="10994424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42" name="TextBox 4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412652"/>
              </p:ext>
            </p:extLst>
          </p:nvPr>
        </p:nvGraphicFramePr>
        <p:xfrm>
          <a:off x="14097000" y="2449196"/>
          <a:ext cx="3505200" cy="6123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65">
                  <a:extLst>
                    <a:ext uri="{9D8B030D-6E8A-4147-A177-3AD203B41FA5}">
                      <a16:colId xmlns:a16="http://schemas.microsoft.com/office/drawing/2014/main" val="3794940738"/>
                    </a:ext>
                  </a:extLst>
                </a:gridCol>
                <a:gridCol w="2875235">
                  <a:extLst>
                    <a:ext uri="{9D8B030D-6E8A-4147-A177-3AD203B41FA5}">
                      <a16:colId xmlns:a16="http://schemas.microsoft.com/office/drawing/2014/main" val="3389021245"/>
                    </a:ext>
                  </a:extLst>
                </a:gridCol>
              </a:tblGrid>
              <a:tr h="87475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4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822193"/>
                  </a:ext>
                </a:extLst>
              </a:tr>
              <a:tr h="874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환자 수 계산에 필요한</a:t>
                      </a:r>
                      <a:endParaRPr lang="en-US" altLang="ko-KR" sz="16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l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데이터 시각화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50903"/>
                  </a:ext>
                </a:extLst>
              </a:tr>
              <a:tr h="874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환자 수 계산 방법 표시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469460"/>
                  </a:ext>
                </a:extLst>
              </a:tr>
              <a:tr h="874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환자 수  결론 표시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575368"/>
                  </a:ext>
                </a:extLst>
              </a:tr>
              <a:tr h="874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클릭 시 예상 매출 조회 </a:t>
                      </a:r>
                      <a:endParaRPr lang="en-US" altLang="ko-KR" sz="16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l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페이지 이동</a:t>
                      </a:r>
                      <a:endParaRPr lang="en-US" altLang="ko-KR" sz="160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03465"/>
                  </a:ext>
                </a:extLst>
              </a:tr>
              <a:tr h="874757"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996228"/>
                  </a:ext>
                </a:extLst>
              </a:tr>
              <a:tr h="874757"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654975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/>
        </p:nvSpPr>
        <p:spPr>
          <a:xfrm>
            <a:off x="609601" y="2475171"/>
            <a:ext cx="12975703" cy="3932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t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환자 수 차트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09601" y="6697487"/>
            <a:ext cx="12975703" cy="863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환자수 계산 방법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09601" y="7793655"/>
            <a:ext cx="12975703" cy="778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환자 수 결론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65" name="차트 64"/>
          <p:cNvGraphicFramePr/>
          <p:nvPr>
            <p:extLst>
              <p:ext uri="{D42A27DB-BD31-4B8C-83A1-F6EECF244321}">
                <p14:modId xmlns:p14="http://schemas.microsoft.com/office/powerpoint/2010/main" val="1480814121"/>
              </p:ext>
            </p:extLst>
          </p:nvPr>
        </p:nvGraphicFramePr>
        <p:xfrm>
          <a:off x="1439029" y="3124088"/>
          <a:ext cx="3319146" cy="2868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6" name="차트 65"/>
          <p:cNvGraphicFramePr/>
          <p:nvPr>
            <p:extLst>
              <p:ext uri="{D42A27DB-BD31-4B8C-83A1-F6EECF244321}">
                <p14:modId xmlns:p14="http://schemas.microsoft.com/office/powerpoint/2010/main" val="3353783512"/>
              </p:ext>
            </p:extLst>
          </p:nvPr>
        </p:nvGraphicFramePr>
        <p:xfrm>
          <a:off x="5685428" y="3129238"/>
          <a:ext cx="3319146" cy="2868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7" name="차트 66"/>
          <p:cNvGraphicFramePr/>
          <p:nvPr>
            <p:extLst>
              <p:ext uri="{D42A27DB-BD31-4B8C-83A1-F6EECF244321}">
                <p14:modId xmlns:p14="http://schemas.microsoft.com/office/powerpoint/2010/main" val="2122559888"/>
              </p:ext>
            </p:extLst>
          </p:nvPr>
        </p:nvGraphicFramePr>
        <p:xfrm>
          <a:off x="9931828" y="3124087"/>
          <a:ext cx="3319146" cy="2868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21545"/>
              </p:ext>
            </p:extLst>
          </p:nvPr>
        </p:nvGraphicFramePr>
        <p:xfrm>
          <a:off x="609601" y="496639"/>
          <a:ext cx="16992599" cy="1444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797">
                  <a:extLst>
                    <a:ext uri="{9D8B030D-6E8A-4147-A177-3AD203B41FA5}">
                      <a16:colId xmlns:a16="http://schemas.microsoft.com/office/drawing/2014/main" val="1628256677"/>
                    </a:ext>
                  </a:extLst>
                </a:gridCol>
                <a:gridCol w="7270838">
                  <a:extLst>
                    <a:ext uri="{9D8B030D-6E8A-4147-A177-3AD203B41FA5}">
                      <a16:colId xmlns:a16="http://schemas.microsoft.com/office/drawing/2014/main" val="2381304332"/>
                    </a:ext>
                  </a:extLst>
                </a:gridCol>
                <a:gridCol w="955921">
                  <a:extLst>
                    <a:ext uri="{9D8B030D-6E8A-4147-A177-3AD203B41FA5}">
                      <a16:colId xmlns:a16="http://schemas.microsoft.com/office/drawing/2014/main" val="2786140262"/>
                    </a:ext>
                  </a:extLst>
                </a:gridCol>
                <a:gridCol w="5339145">
                  <a:extLst>
                    <a:ext uri="{9D8B030D-6E8A-4147-A177-3AD203B41FA5}">
                      <a16:colId xmlns:a16="http://schemas.microsoft.com/office/drawing/2014/main" val="1055462279"/>
                    </a:ext>
                  </a:extLst>
                </a:gridCol>
                <a:gridCol w="1050883">
                  <a:extLst>
                    <a:ext uri="{9D8B030D-6E8A-4147-A177-3AD203B41FA5}">
                      <a16:colId xmlns:a16="http://schemas.microsoft.com/office/drawing/2014/main" val="4219547383"/>
                    </a:ext>
                  </a:extLst>
                </a:gridCol>
                <a:gridCol w="613015">
                  <a:extLst>
                    <a:ext uri="{9D8B030D-6E8A-4147-A177-3AD203B41FA5}">
                      <a16:colId xmlns:a16="http://schemas.microsoft.com/office/drawing/2014/main" val="1859519723"/>
                    </a:ext>
                  </a:extLst>
                </a:gridCol>
              </a:tblGrid>
              <a:tr h="7224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프로젝트명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신도시의 성공적인 </a:t>
                      </a:r>
                      <a:r>
                        <a:rPr lang="ko-KR" altLang="en-US" sz="1800" b="1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병〮의원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 개원을 위한 입지 분석 서비스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설명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예상 환자수 계산과 근거 설명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페이지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783617"/>
                  </a:ext>
                </a:extLst>
              </a:tr>
              <a:tr h="7224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화면 경로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메인 페이지 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&gt; 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매출분석 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&gt;  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환자 수 분석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79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069060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34657" y="7893229"/>
            <a:ext cx="1369198" cy="545572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>
          <a:xfrm>
            <a:off x="5588447" y="2185403"/>
            <a:ext cx="866344" cy="8441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39109" y="6410899"/>
            <a:ext cx="866344" cy="8441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39109" y="7548891"/>
            <a:ext cx="866344" cy="8441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1328916" y="7371557"/>
            <a:ext cx="866344" cy="8441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609602" y="2449198"/>
            <a:ext cx="12969626" cy="1088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530146"/>
              </p:ext>
            </p:extLst>
          </p:nvPr>
        </p:nvGraphicFramePr>
        <p:xfrm>
          <a:off x="14097000" y="2449196"/>
          <a:ext cx="3505200" cy="6123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65">
                  <a:extLst>
                    <a:ext uri="{9D8B030D-6E8A-4147-A177-3AD203B41FA5}">
                      <a16:colId xmlns:a16="http://schemas.microsoft.com/office/drawing/2014/main" val="3794940738"/>
                    </a:ext>
                  </a:extLst>
                </a:gridCol>
                <a:gridCol w="2875235">
                  <a:extLst>
                    <a:ext uri="{9D8B030D-6E8A-4147-A177-3AD203B41FA5}">
                      <a16:colId xmlns:a16="http://schemas.microsoft.com/office/drawing/2014/main" val="3389021245"/>
                    </a:ext>
                  </a:extLst>
                </a:gridCol>
              </a:tblGrid>
              <a:tr h="87475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4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822193"/>
                  </a:ext>
                </a:extLst>
              </a:tr>
              <a:tr h="874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지역</a:t>
                      </a:r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과목 </a:t>
                      </a:r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선택</a:t>
                      </a:r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기본 </a:t>
                      </a:r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:</a:t>
                      </a:r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매출 분석 초기 페이지 선택 사항</a:t>
                      </a:r>
                      <a:r>
                        <a:rPr lang="en-US" altLang="ko-KR" sz="16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), </a:t>
                      </a:r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예상 </a:t>
                      </a:r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평수</a:t>
                      </a:r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직원 수 기입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50903"/>
                  </a:ext>
                </a:extLst>
              </a:tr>
              <a:tr h="874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클릭 시 기입에 따른 </a:t>
                      </a:r>
                      <a:endParaRPr lang="en-US" altLang="ko-KR" sz="16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l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결론 표시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469460"/>
                  </a:ext>
                </a:extLst>
              </a:tr>
              <a:tr h="874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보건업</a:t>
                      </a:r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종사자 임금 추이</a:t>
                      </a:r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연령별 매출에 관한 </a:t>
                      </a:r>
                      <a:endParaRPr lang="en-US" altLang="ko-KR" sz="16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l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차트 표시</a:t>
                      </a: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575368"/>
                  </a:ext>
                </a:extLst>
              </a:tr>
              <a:tr h="87475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60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03465"/>
                  </a:ext>
                </a:extLst>
              </a:tr>
              <a:tr h="874757"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996228"/>
                  </a:ext>
                </a:extLst>
              </a:tr>
              <a:tr h="874757"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654975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19527"/>
              </p:ext>
            </p:extLst>
          </p:nvPr>
        </p:nvGraphicFramePr>
        <p:xfrm>
          <a:off x="609601" y="496639"/>
          <a:ext cx="16992599" cy="1444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797">
                  <a:extLst>
                    <a:ext uri="{9D8B030D-6E8A-4147-A177-3AD203B41FA5}">
                      <a16:colId xmlns:a16="http://schemas.microsoft.com/office/drawing/2014/main" val="1628256677"/>
                    </a:ext>
                  </a:extLst>
                </a:gridCol>
                <a:gridCol w="7270838">
                  <a:extLst>
                    <a:ext uri="{9D8B030D-6E8A-4147-A177-3AD203B41FA5}">
                      <a16:colId xmlns:a16="http://schemas.microsoft.com/office/drawing/2014/main" val="2381304332"/>
                    </a:ext>
                  </a:extLst>
                </a:gridCol>
                <a:gridCol w="955921">
                  <a:extLst>
                    <a:ext uri="{9D8B030D-6E8A-4147-A177-3AD203B41FA5}">
                      <a16:colId xmlns:a16="http://schemas.microsoft.com/office/drawing/2014/main" val="2786140262"/>
                    </a:ext>
                  </a:extLst>
                </a:gridCol>
                <a:gridCol w="5339145">
                  <a:extLst>
                    <a:ext uri="{9D8B030D-6E8A-4147-A177-3AD203B41FA5}">
                      <a16:colId xmlns:a16="http://schemas.microsoft.com/office/drawing/2014/main" val="1055462279"/>
                    </a:ext>
                  </a:extLst>
                </a:gridCol>
                <a:gridCol w="1050883">
                  <a:extLst>
                    <a:ext uri="{9D8B030D-6E8A-4147-A177-3AD203B41FA5}">
                      <a16:colId xmlns:a16="http://schemas.microsoft.com/office/drawing/2014/main" val="4219547383"/>
                    </a:ext>
                  </a:extLst>
                </a:gridCol>
                <a:gridCol w="613015">
                  <a:extLst>
                    <a:ext uri="{9D8B030D-6E8A-4147-A177-3AD203B41FA5}">
                      <a16:colId xmlns:a16="http://schemas.microsoft.com/office/drawing/2014/main" val="1859519723"/>
                    </a:ext>
                  </a:extLst>
                </a:gridCol>
              </a:tblGrid>
              <a:tr h="7224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프로젝트명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신도시의 성공적인 </a:t>
                      </a:r>
                      <a:r>
                        <a:rPr lang="ko-KR" altLang="en-US" sz="1800" b="1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병〮의원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 개원을 위한 입지 분석 서비스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설명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지역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, 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진료과목 선택과 세부 사항 기입</a:t>
                      </a:r>
                      <a:r>
                        <a:rPr lang="ko-KR" altLang="en-US" sz="1800" b="1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 </a:t>
                      </a:r>
                      <a:r>
                        <a:rPr lang="ko-KR" altLang="en-US" sz="1800" b="1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후 </a:t>
                      </a:r>
                      <a:endParaRPr lang="en-US" altLang="ko-KR" sz="1800" b="1" baseline="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사항에 따른 결론 표시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페이지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783617"/>
                  </a:ext>
                </a:extLst>
              </a:tr>
              <a:tr h="7224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화면 경로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메인 페이지 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&gt; 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매출분석 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&gt; 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환자 수 분석 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&gt; 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예상 매출 조회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79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069060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9239" y="2486569"/>
            <a:ext cx="1470797" cy="980531"/>
          </a:xfrm>
          <a:prstGeom prst="rect">
            <a:avLst/>
          </a:prstGeom>
        </p:spPr>
      </p:pic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2867882832"/>
              </p:ext>
            </p:extLst>
          </p:nvPr>
        </p:nvGraphicFramePr>
        <p:xfrm>
          <a:off x="1295400" y="4047474"/>
          <a:ext cx="4947949" cy="473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2972253252"/>
              </p:ext>
            </p:extLst>
          </p:nvPr>
        </p:nvGraphicFramePr>
        <p:xfrm>
          <a:off x="7262713" y="4047474"/>
          <a:ext cx="5706914" cy="473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타원 14"/>
          <p:cNvSpPr/>
          <p:nvPr/>
        </p:nvSpPr>
        <p:spPr>
          <a:xfrm>
            <a:off x="11551467" y="2188521"/>
            <a:ext cx="866344" cy="8441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929448" y="3798311"/>
            <a:ext cx="866344" cy="8441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478" y="2554009"/>
            <a:ext cx="8031922" cy="845649"/>
          </a:xfrm>
          <a:prstGeom prst="rect">
            <a:avLst/>
          </a:prstGeom>
        </p:spPr>
      </p:pic>
      <p:sp>
        <p:nvSpPr>
          <p:cNvPr id="53" name="타원 52"/>
          <p:cNvSpPr/>
          <p:nvPr/>
        </p:nvSpPr>
        <p:spPr>
          <a:xfrm>
            <a:off x="321934" y="2156884"/>
            <a:ext cx="866344" cy="8441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7"/>
          <p:cNvGrpSpPr/>
          <p:nvPr/>
        </p:nvGrpSpPr>
        <p:grpSpPr>
          <a:xfrm>
            <a:off x="11762088" y="-9632634"/>
            <a:ext cx="10994424" cy="10994424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39" name="TextBox 3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609602" y="2449196"/>
            <a:ext cx="12969626" cy="612330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190666"/>
              </p:ext>
            </p:extLst>
          </p:nvPr>
        </p:nvGraphicFramePr>
        <p:xfrm>
          <a:off x="14097000" y="2449196"/>
          <a:ext cx="3505200" cy="6123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65">
                  <a:extLst>
                    <a:ext uri="{9D8B030D-6E8A-4147-A177-3AD203B41FA5}">
                      <a16:colId xmlns:a16="http://schemas.microsoft.com/office/drawing/2014/main" val="3794940738"/>
                    </a:ext>
                  </a:extLst>
                </a:gridCol>
                <a:gridCol w="2875235">
                  <a:extLst>
                    <a:ext uri="{9D8B030D-6E8A-4147-A177-3AD203B41FA5}">
                      <a16:colId xmlns:a16="http://schemas.microsoft.com/office/drawing/2014/main" val="3389021245"/>
                    </a:ext>
                  </a:extLst>
                </a:gridCol>
              </a:tblGrid>
              <a:tr h="87475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4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822193"/>
                  </a:ext>
                </a:extLst>
              </a:tr>
              <a:tr h="874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지역 구분에 따른 </a:t>
                      </a:r>
                      <a:endParaRPr lang="en-US" altLang="ko-KR" sz="16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l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임대료 표시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50903"/>
                  </a:ext>
                </a:extLst>
              </a:tr>
              <a:tr h="87475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469460"/>
                  </a:ext>
                </a:extLst>
              </a:tr>
              <a:tr h="87475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575368"/>
                  </a:ext>
                </a:extLst>
              </a:tr>
              <a:tr h="87475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60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03465"/>
                  </a:ext>
                </a:extLst>
              </a:tr>
              <a:tr h="874757"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996228"/>
                  </a:ext>
                </a:extLst>
              </a:tr>
              <a:tr h="874757"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654975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38186"/>
              </p:ext>
            </p:extLst>
          </p:nvPr>
        </p:nvGraphicFramePr>
        <p:xfrm>
          <a:off x="609601" y="496639"/>
          <a:ext cx="16992599" cy="1444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797">
                  <a:extLst>
                    <a:ext uri="{9D8B030D-6E8A-4147-A177-3AD203B41FA5}">
                      <a16:colId xmlns:a16="http://schemas.microsoft.com/office/drawing/2014/main" val="1628256677"/>
                    </a:ext>
                  </a:extLst>
                </a:gridCol>
                <a:gridCol w="7270838">
                  <a:extLst>
                    <a:ext uri="{9D8B030D-6E8A-4147-A177-3AD203B41FA5}">
                      <a16:colId xmlns:a16="http://schemas.microsoft.com/office/drawing/2014/main" val="2381304332"/>
                    </a:ext>
                  </a:extLst>
                </a:gridCol>
                <a:gridCol w="955921">
                  <a:extLst>
                    <a:ext uri="{9D8B030D-6E8A-4147-A177-3AD203B41FA5}">
                      <a16:colId xmlns:a16="http://schemas.microsoft.com/office/drawing/2014/main" val="2786140262"/>
                    </a:ext>
                  </a:extLst>
                </a:gridCol>
                <a:gridCol w="5339145">
                  <a:extLst>
                    <a:ext uri="{9D8B030D-6E8A-4147-A177-3AD203B41FA5}">
                      <a16:colId xmlns:a16="http://schemas.microsoft.com/office/drawing/2014/main" val="1055462279"/>
                    </a:ext>
                  </a:extLst>
                </a:gridCol>
                <a:gridCol w="1050883">
                  <a:extLst>
                    <a:ext uri="{9D8B030D-6E8A-4147-A177-3AD203B41FA5}">
                      <a16:colId xmlns:a16="http://schemas.microsoft.com/office/drawing/2014/main" val="4219547383"/>
                    </a:ext>
                  </a:extLst>
                </a:gridCol>
                <a:gridCol w="613015">
                  <a:extLst>
                    <a:ext uri="{9D8B030D-6E8A-4147-A177-3AD203B41FA5}">
                      <a16:colId xmlns:a16="http://schemas.microsoft.com/office/drawing/2014/main" val="1859519723"/>
                    </a:ext>
                  </a:extLst>
                </a:gridCol>
              </a:tblGrid>
              <a:tr h="7224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프로젝트명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신도시의 성공적인 </a:t>
                      </a:r>
                      <a:r>
                        <a:rPr lang="ko-KR" altLang="en-US" sz="1800" b="1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병〮의원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 개원을 위한 입지 분석 서비스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설명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지도 상에 구역별 임대료 표시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페이지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783617"/>
                  </a:ext>
                </a:extLst>
              </a:tr>
              <a:tr h="7224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화면 경로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메인 페이지 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&gt; 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매출분석 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&gt; 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환자 수 분석 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&gt; 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예상 매출 조회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79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069060"/>
                  </a:ext>
                </a:extLst>
              </a:tr>
            </a:tbl>
          </a:graphicData>
        </a:graphic>
      </p:graphicFrame>
      <p:sp>
        <p:nvSpPr>
          <p:cNvPr id="11" name="타원 10"/>
          <p:cNvSpPr/>
          <p:nvPr/>
        </p:nvSpPr>
        <p:spPr>
          <a:xfrm>
            <a:off x="602674" y="2449196"/>
            <a:ext cx="866344" cy="8441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547</Words>
  <Application>Microsoft Office PowerPoint</Application>
  <PresentationFormat>사용자 지정</PresentationFormat>
  <Paragraphs>201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HY견고딕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Portfolıo</dc:title>
  <dc:creator>user</dc:creator>
  <cp:lastModifiedBy>user</cp:lastModifiedBy>
  <cp:revision>51</cp:revision>
  <dcterms:created xsi:type="dcterms:W3CDTF">2006-08-16T00:00:00Z</dcterms:created>
  <dcterms:modified xsi:type="dcterms:W3CDTF">2023-11-29T01:30:50Z</dcterms:modified>
  <dc:identifier>DAF1WtUpj1s</dc:identifier>
</cp:coreProperties>
</file>