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59" r:id="rId8"/>
    <p:sldId id="268" r:id="rId9"/>
    <p:sldId id="270" r:id="rId10"/>
  </p:sldIdLst>
  <p:sldSz cx="18288000" cy="10287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HY견고딕" panose="02030600000101010101" pitchFamily="18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E31"/>
    <a:srgbClr val="FD622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2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서울 대비 지수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유동 인구</c:v>
                </c:pt>
                <c:pt idx="1">
                  <c:v>소득수준</c:v>
                </c:pt>
                <c:pt idx="2">
                  <c:v>임대료</c:v>
                </c:pt>
                <c:pt idx="3">
                  <c:v>의원 개수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4.4000000000000004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4-43EA-82C0-0C2B80A9C6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선택 지역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유동 인구</c:v>
                </c:pt>
                <c:pt idx="1">
                  <c:v>소득수준</c:v>
                </c:pt>
                <c:pt idx="2">
                  <c:v>임대료</c:v>
                </c:pt>
                <c:pt idx="3">
                  <c:v>의원 개수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2.7</c:v>
                </c:pt>
                <c:pt idx="2">
                  <c:v>2.2999999999999998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4-43EA-82C0-0C2B80A9C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6172544"/>
        <c:axId val="1976171712"/>
      </c:barChart>
      <c:catAx>
        <c:axId val="197617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6171712"/>
        <c:crosses val="autoZero"/>
        <c:auto val="1"/>
        <c:lblAlgn val="ctr"/>
        <c:lblOffset val="100"/>
        <c:noMultiLvlLbl val="0"/>
      </c:catAx>
      <c:valAx>
        <c:axId val="197617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617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63" Type="http://schemas.openxmlformats.org/officeDocument/2006/relationships/image" Target="../media/image65.png"/><Relationship Id="rId68" Type="http://schemas.openxmlformats.org/officeDocument/2006/relationships/image" Target="../media/image70.png"/><Relationship Id="rId84" Type="http://schemas.openxmlformats.org/officeDocument/2006/relationships/image" Target="../media/image86.png"/><Relationship Id="rId89" Type="http://schemas.openxmlformats.org/officeDocument/2006/relationships/image" Target="../media/image91.png"/><Relationship Id="rId16" Type="http://schemas.openxmlformats.org/officeDocument/2006/relationships/image" Target="../media/image18.png"/><Relationship Id="rId11" Type="http://schemas.openxmlformats.org/officeDocument/2006/relationships/image" Target="../media/image13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102" Type="http://schemas.openxmlformats.org/officeDocument/2006/relationships/image" Target="../media/image104.png"/><Relationship Id="rId5" Type="http://schemas.openxmlformats.org/officeDocument/2006/relationships/image" Target="../media/image7.png"/><Relationship Id="rId90" Type="http://schemas.openxmlformats.org/officeDocument/2006/relationships/image" Target="../media/image92.png"/><Relationship Id="rId95" Type="http://schemas.openxmlformats.org/officeDocument/2006/relationships/image" Target="../media/image9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80" Type="http://schemas.openxmlformats.org/officeDocument/2006/relationships/image" Target="../media/image82.png"/><Relationship Id="rId85" Type="http://schemas.openxmlformats.org/officeDocument/2006/relationships/image" Target="../media/image8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67" Type="http://schemas.openxmlformats.org/officeDocument/2006/relationships/image" Target="../media/image69.png"/><Relationship Id="rId103" Type="http://schemas.openxmlformats.org/officeDocument/2006/relationships/image" Target="../media/image105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85.png"/><Relationship Id="rId88" Type="http://schemas.openxmlformats.org/officeDocument/2006/relationships/image" Target="../media/image90.png"/><Relationship Id="rId91" Type="http://schemas.openxmlformats.org/officeDocument/2006/relationships/image" Target="../media/image93.png"/><Relationship Id="rId96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8.png"/><Relationship Id="rId94" Type="http://schemas.openxmlformats.org/officeDocument/2006/relationships/image" Target="../media/image96.png"/><Relationship Id="rId99" Type="http://schemas.openxmlformats.org/officeDocument/2006/relationships/image" Target="../media/image101.png"/><Relationship Id="rId101" Type="http://schemas.openxmlformats.org/officeDocument/2006/relationships/image" Target="../media/image10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6" Type="http://schemas.openxmlformats.org/officeDocument/2006/relationships/image" Target="../media/image78.png"/><Relationship Id="rId97" Type="http://schemas.openxmlformats.org/officeDocument/2006/relationships/image" Target="../media/image99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Relationship Id="rId92" Type="http://schemas.openxmlformats.org/officeDocument/2006/relationships/image" Target="../media/image94.png"/><Relationship Id="rId2" Type="http://schemas.openxmlformats.org/officeDocument/2006/relationships/image" Target="../media/image4.png"/><Relationship Id="rId29" Type="http://schemas.openxmlformats.org/officeDocument/2006/relationships/image" Target="../media/image31.pn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66" Type="http://schemas.openxmlformats.org/officeDocument/2006/relationships/image" Target="../media/image68.png"/><Relationship Id="rId87" Type="http://schemas.openxmlformats.org/officeDocument/2006/relationships/image" Target="../media/image89.png"/><Relationship Id="rId61" Type="http://schemas.openxmlformats.org/officeDocument/2006/relationships/image" Target="../media/image63.png"/><Relationship Id="rId82" Type="http://schemas.openxmlformats.org/officeDocument/2006/relationships/image" Target="../media/image84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56" Type="http://schemas.openxmlformats.org/officeDocument/2006/relationships/image" Target="../media/image58.png"/><Relationship Id="rId77" Type="http://schemas.openxmlformats.org/officeDocument/2006/relationships/image" Target="../media/image79.png"/><Relationship Id="rId100" Type="http://schemas.openxmlformats.org/officeDocument/2006/relationships/image" Target="../media/image102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93" Type="http://schemas.openxmlformats.org/officeDocument/2006/relationships/image" Target="../media/image95.png"/><Relationship Id="rId98" Type="http://schemas.openxmlformats.org/officeDocument/2006/relationships/image" Target="../media/image100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448800" y="8859026"/>
            <a:ext cx="6131182" cy="56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2"/>
              </a:lnSpc>
              <a:spcBef>
                <a:spcPct val="0"/>
              </a:spcBef>
            </a:pPr>
            <a:r>
              <a:rPr lang="en-US" sz="2400" spc="212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IPAD 1팀 (</a:t>
            </a:r>
            <a:r>
              <a:rPr lang="en-US" sz="2400" spc="212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곽동영</a:t>
            </a:r>
            <a:r>
              <a:rPr lang="en-US" sz="2400" spc="212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2400" spc="212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권현준</a:t>
            </a:r>
            <a:r>
              <a:rPr lang="en-US" sz="2400" spc="212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62055" y="730663"/>
            <a:ext cx="11159517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4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신도시의</a:t>
            </a:r>
            <a:r>
              <a:rPr lang="en-US" sz="4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4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성공적인</a:t>
            </a:r>
            <a:r>
              <a:rPr lang="en-US" sz="4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4400" spc="979" dirty="0" err="1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병·의원</a:t>
            </a:r>
            <a:r>
              <a:rPr lang="en-US" sz="4400" spc="979" dirty="0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4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개원을</a:t>
            </a:r>
            <a:r>
              <a:rPr lang="en-US" sz="4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4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r>
              <a:rPr lang="en-US" sz="4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sz="4400" spc="979" dirty="0" smtClean="0">
              <a:solidFill>
                <a:srgbClr val="19191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4400" spc="979" dirty="0" err="1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입지</a:t>
            </a:r>
            <a:r>
              <a:rPr lang="en-US" sz="4400" spc="979" dirty="0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4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r>
              <a:rPr lang="en-US" sz="4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4400" spc="979" dirty="0" err="1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</a:t>
            </a:r>
            <a:endParaRPr lang="en-US" sz="4400" spc="979" dirty="0" smtClean="0">
              <a:solidFill>
                <a:srgbClr val="19191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4400" spc="979" dirty="0" err="1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화면설계서</a:t>
            </a:r>
            <a:endParaRPr lang="en-US" sz="4400" spc="979" dirty="0">
              <a:solidFill>
                <a:srgbClr val="19191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3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6011"/>
              </p:ext>
            </p:extLst>
          </p:nvPr>
        </p:nvGraphicFramePr>
        <p:xfrm>
          <a:off x="2020676" y="2019300"/>
          <a:ext cx="14246648" cy="7086183"/>
        </p:xfrm>
        <a:graphic>
          <a:graphicData uri="http://schemas.openxmlformats.org/drawingml/2006/table">
            <a:tbl>
              <a:tblPr/>
              <a:tblGrid>
                <a:gridCol w="1892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5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8079">
                <a:tc gridSpan="4"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ko-KR" altLang="en-US" sz="28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세부 정보</a:t>
                      </a:r>
                      <a:endParaRPr lang="en-US" sz="2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3600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Gotham Bold"/>
                        </a:rPr>
                        <a:t>프로젝트 세부 정보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Gotham Bold"/>
                        </a:rPr>
                        <a:t>프로젝트 세부 정보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Gotham Bold"/>
                        </a:rPr>
                        <a:t>프로젝트 세부 정보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 No</a:t>
                      </a:r>
                      <a:endParaRPr lang="en-US" sz="1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 Data</a:t>
                      </a:r>
                      <a:endParaRPr lang="en-US" sz="1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Description of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Charge</a:t>
                      </a:r>
                      <a:endParaRPr lang="en-US" sz="1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Revised By</a:t>
                      </a:r>
                      <a:endParaRPr lang="en-US" sz="1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60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Ver.0.1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2023-11-29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ko-KR" alt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 설계서 초본 작성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ko-KR" altLang="en-US" sz="160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곽동영</a:t>
                      </a:r>
                      <a:r>
                        <a:rPr lang="en-US" altLang="ko-KR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권현준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Ver0.2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2023-12-01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ko-KR" alt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 설계서 </a:t>
                      </a:r>
                      <a:r>
                        <a:rPr lang="ko-KR" alt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ko-KR" altLang="en-US" sz="160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곽동영</a:t>
                      </a:r>
                      <a:r>
                        <a:rPr lang="en-US" altLang="ko-KR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권현준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66800" y="299728"/>
            <a:ext cx="5791200" cy="1066800"/>
          </a:xfrm>
          <a:prstGeom prst="rect">
            <a:avLst/>
          </a:prstGeom>
          <a:noFill/>
          <a:ln>
            <a:solidFill>
              <a:srgbClr val="FD6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HISTORY</a:t>
            </a:r>
            <a:endParaRPr lang="ko-KR" altLang="en-US" sz="6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웹 메인 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609602" y="2449196"/>
            <a:ext cx="12969626" cy="72663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74841"/>
              </p:ext>
            </p:extLst>
          </p:nvPr>
        </p:nvGraphicFramePr>
        <p:xfrm>
          <a:off x="14097000" y="2449198"/>
          <a:ext cx="3505200" cy="72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1117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메인 페이지 이동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로그인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회원가입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26186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사이트 내 검색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입지 분석 페이지 이동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89000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매출 분석 페이지 이동</a:t>
                      </a:r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입지 분석 페이지 이동</a:t>
                      </a:r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57557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매출 분석 페이지 이동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016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게시판 이동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6104477" y="2399818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09120" y="2359435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420600" y="2359357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09008" y="3139889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22731" y="4513427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700131" y="4530745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81400" y="7002758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83034" y="7002758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984666" y="7002758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18310" y="2449198"/>
            <a:ext cx="13021490" cy="7266302"/>
            <a:chOff x="0" y="-55196"/>
            <a:chExt cx="18292544" cy="1058015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6830" y="-55196"/>
              <a:ext cx="18285714" cy="7637438"/>
              <a:chOff x="0" y="0"/>
              <a:chExt cx="24380952" cy="10183251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4380952" cy="10183251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139191" y="868358"/>
              <a:ext cx="404937" cy="1840032"/>
              <a:chOff x="185588" y="1157810"/>
              <a:chExt cx="539916" cy="245337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5588" y="1157810"/>
                <a:ext cx="539916" cy="24533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39191" y="2064614"/>
              <a:ext cx="404937" cy="643776"/>
              <a:chOff x="185588" y="2752818"/>
              <a:chExt cx="539916" cy="85836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5588" y="2752818"/>
                <a:ext cx="539916" cy="85836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4" y="1685195"/>
              <a:ext cx="627698" cy="28592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9964" y="798688"/>
              <a:ext cx="4699647" cy="94469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2820" y="1635784"/>
              <a:ext cx="7676907" cy="123857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2583279" y="0"/>
              <a:ext cx="4507748" cy="4392450"/>
              <a:chOff x="16777705" y="0"/>
              <a:chExt cx="6010331" cy="585660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7361307" y="243098"/>
                <a:ext cx="2030079" cy="3633251"/>
                <a:chOff x="17361307" y="243098"/>
                <a:chExt cx="2030079" cy="3633251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1260000">
                  <a:off x="16379394" y="-1540401"/>
                  <a:ext cx="4060158" cy="7266502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1260000">
                  <a:off x="17361307" y="243098"/>
                  <a:ext cx="2030079" cy="363325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673282" y="2221246"/>
                <a:ext cx="1651745" cy="3523723"/>
                <a:chOff x="17673282" y="2221246"/>
                <a:chExt cx="1651745" cy="3523723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540000">
                  <a:off x="16955221" y="567196"/>
                  <a:ext cx="3303491" cy="7047447"/>
                </a:xfrm>
                <a:prstGeom prst="rect">
                  <a:avLst/>
                </a:prstGeom>
              </p:spPr>
            </p:pic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540000">
                  <a:off x="17673282" y="2221246"/>
                  <a:ext cx="1651745" cy="3523723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660000">
                <a:off x="19005061" y="1294497"/>
                <a:ext cx="3959197" cy="1755377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660000">
                <a:off x="19639292" y="2652735"/>
                <a:ext cx="3278834" cy="70693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0" y="780803"/>
              <a:ext cx="3320215" cy="1932155"/>
              <a:chOff x="0" y="1041070"/>
              <a:chExt cx="4426953" cy="25762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0" y="1041070"/>
                <a:ext cx="4426953" cy="257620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1453" y="868358"/>
              <a:ext cx="404937" cy="1840032"/>
              <a:chOff x="1095271" y="1157810"/>
              <a:chExt cx="539916" cy="245337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95271" y="1157810"/>
                <a:ext cx="539916" cy="24533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1453" y="1798937"/>
              <a:ext cx="404937" cy="909453"/>
              <a:chOff x="1095271" y="2398582"/>
              <a:chExt cx="539916" cy="12126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95271" y="2398582"/>
                <a:ext cx="539916" cy="12126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68223" y="868358"/>
              <a:ext cx="404937" cy="1840740"/>
              <a:chOff x="1957631" y="1157810"/>
              <a:chExt cx="539916" cy="245432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957631" y="1157810"/>
                <a:ext cx="539916" cy="245432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8223" y="1577501"/>
              <a:ext cx="404937" cy="1131597"/>
              <a:chOff x="1957631" y="2103334"/>
              <a:chExt cx="539916" cy="150879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957631" y="2103334"/>
                <a:ext cx="539916" cy="15087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133755" y="853661"/>
              <a:ext cx="404937" cy="1862121"/>
              <a:chOff x="2845007" y="1138215"/>
              <a:chExt cx="539916" cy="248282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845007" y="1138215"/>
                <a:ext cx="539916" cy="248282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133755" y="1443913"/>
              <a:ext cx="404937" cy="1271870"/>
              <a:chOff x="2845007" y="1925217"/>
              <a:chExt cx="539916" cy="169582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45007" y="1925217"/>
                <a:ext cx="539916" cy="169582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786569" y="868358"/>
              <a:ext cx="404937" cy="1854109"/>
              <a:chOff x="3715425" y="1157810"/>
              <a:chExt cx="539916" cy="2472145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715425" y="1157810"/>
                <a:ext cx="539916" cy="247214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786569" y="1207492"/>
              <a:ext cx="404937" cy="1514975"/>
              <a:chOff x="3715425" y="1609988"/>
              <a:chExt cx="539916" cy="201996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715425" y="1609988"/>
                <a:ext cx="539916" cy="2019967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4699" y="1337901"/>
              <a:ext cx="627698" cy="285927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3042" y="1550885"/>
              <a:ext cx="627698" cy="285927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15349" y="1199484"/>
              <a:ext cx="627698" cy="285927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53048" y="993295"/>
              <a:ext cx="627698" cy="28592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2757633" y="4609534"/>
              <a:ext cx="2881971" cy="3023999"/>
              <a:chOff x="17010178" y="5888228"/>
              <a:chExt cx="3842628" cy="4468201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9235057" y="6731713"/>
                <a:ext cx="946184" cy="1460772"/>
                <a:chOff x="19235057" y="6731713"/>
                <a:chExt cx="946184" cy="1460772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9235057" y="6731713"/>
                  <a:ext cx="946184" cy="1460772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7516177" y="9101135"/>
                <a:ext cx="1356718" cy="868013"/>
                <a:chOff x="17516177" y="9101135"/>
                <a:chExt cx="1356718" cy="868013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7516177" y="9101135"/>
                  <a:ext cx="1356718" cy="868013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8693627" y="7532859"/>
                <a:ext cx="834899" cy="725820"/>
                <a:chOff x="18693627" y="7532859"/>
                <a:chExt cx="834899" cy="725820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8693627" y="7532859"/>
                  <a:ext cx="834899" cy="725820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19608433" y="8616289"/>
                <a:ext cx="1011497" cy="1251420"/>
                <a:chOff x="19608433" y="8616289"/>
                <a:chExt cx="1011497" cy="1251420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9608433" y="8616289"/>
                  <a:ext cx="1011497" cy="1251420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17908984" y="5888228"/>
                <a:ext cx="1130442" cy="1142934"/>
                <a:chOff x="17908984" y="5888228"/>
                <a:chExt cx="1130442" cy="1142934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7908984" y="5888228"/>
                  <a:ext cx="1130442" cy="1142934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8773436" y="6246168"/>
                <a:ext cx="979321" cy="1340580"/>
                <a:chOff x="18773436" y="6246168"/>
                <a:chExt cx="979321" cy="1340580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8773436" y="6246168"/>
                  <a:ext cx="979321" cy="1340580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19326130" y="7832229"/>
                <a:ext cx="1526676" cy="1038982"/>
                <a:chOff x="19326130" y="7832229"/>
                <a:chExt cx="1526676" cy="1038982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9326130" y="7832229"/>
                  <a:ext cx="1526676" cy="1038982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8779703" y="9519509"/>
                <a:ext cx="1121145" cy="836920"/>
                <a:chOff x="18779703" y="9519509"/>
                <a:chExt cx="1121145" cy="836920"/>
              </a:xfrm>
            </p:grpSpPr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8779703" y="9519509"/>
                  <a:ext cx="1121145" cy="836920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7855299" y="9559508"/>
                <a:ext cx="1004990" cy="714697"/>
                <a:chOff x="17855299" y="9559508"/>
                <a:chExt cx="1004990" cy="714697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7855299" y="9559508"/>
                  <a:ext cx="1004990" cy="714697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18662350" y="8913064"/>
                <a:ext cx="978216" cy="821423"/>
                <a:chOff x="18662350" y="8913064"/>
                <a:chExt cx="978216" cy="821423"/>
              </a:xfrm>
            </p:grpSpPr>
            <p:pic>
              <p:nvPicPr>
                <p:cNvPr id="86" name="Object 85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18662350" y="8913064"/>
                  <a:ext cx="978216" cy="821423"/>
                </a:xfrm>
                <a:prstGeom prst="rect">
                  <a:avLst/>
                </a:prstGeom>
              </p:spPr>
            </p:pic>
          </p:grpSp>
          <p:grpSp>
            <p:nvGrpSpPr>
              <p:cNvPr id="1027" name="그룹 1027"/>
              <p:cNvGrpSpPr/>
              <p:nvPr/>
            </p:nvGrpSpPr>
            <p:grpSpPr>
              <a:xfrm>
                <a:off x="18250122" y="8933947"/>
                <a:ext cx="437641" cy="344309"/>
                <a:chOff x="18250122" y="8933947"/>
                <a:chExt cx="437641" cy="344309"/>
              </a:xfrm>
            </p:grpSpPr>
            <p:pic>
              <p:nvPicPr>
                <p:cNvPr id="89" name="Object 88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18250122" y="8933947"/>
                  <a:ext cx="437641" cy="344309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19402133" y="8844017"/>
                <a:ext cx="585738" cy="775202"/>
                <a:chOff x="19402133" y="8844017"/>
                <a:chExt cx="585738" cy="775202"/>
              </a:xfrm>
            </p:grpSpPr>
            <p:pic>
              <p:nvPicPr>
                <p:cNvPr id="92" name="Object 91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19402133" y="8844017"/>
                  <a:ext cx="585738" cy="775202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18828314" y="8337699"/>
                <a:ext cx="873246" cy="833988"/>
                <a:chOff x="18828314" y="8337699"/>
                <a:chExt cx="873246" cy="833988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18828314" y="8337699"/>
                  <a:ext cx="873246" cy="833988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18833117" y="8146777"/>
                <a:ext cx="520693" cy="391722"/>
                <a:chOff x="18833117" y="8146777"/>
                <a:chExt cx="520693" cy="391722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18833117" y="8146777"/>
                  <a:ext cx="520693" cy="391722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8464266" y="7518541"/>
                <a:ext cx="386870" cy="344330"/>
                <a:chOff x="18464266" y="7518541"/>
                <a:chExt cx="386870" cy="344330"/>
              </a:xfrm>
            </p:grpSpPr>
            <p:pic>
              <p:nvPicPr>
                <p:cNvPr id="101" name="Object 100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18464266" y="7518541"/>
                  <a:ext cx="386870" cy="344330"/>
                </a:xfrm>
                <a:prstGeom prst="rect">
                  <a:avLst/>
                </a:prstGeom>
              </p:spPr>
            </p:pic>
          </p:grpSp>
          <p:grpSp>
            <p:nvGrpSpPr>
              <p:cNvPr id="1032" name="그룹 1032"/>
              <p:cNvGrpSpPr/>
              <p:nvPr/>
            </p:nvGrpSpPr>
            <p:grpSpPr>
              <a:xfrm>
                <a:off x="17486417" y="6845813"/>
                <a:ext cx="958747" cy="922835"/>
                <a:chOff x="17486417" y="6845813"/>
                <a:chExt cx="958747" cy="922835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17486417" y="6845813"/>
                  <a:ext cx="958747" cy="922835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17540086" y="7615751"/>
                <a:ext cx="971589" cy="522412"/>
                <a:chOff x="17540086" y="7615751"/>
                <a:chExt cx="971589" cy="522412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17540086" y="7615751"/>
                  <a:ext cx="971589" cy="522412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18705986" y="7950671"/>
                <a:ext cx="329058" cy="289828"/>
                <a:chOff x="18705986" y="7950671"/>
                <a:chExt cx="329058" cy="289828"/>
              </a:xfrm>
            </p:grpSpPr>
            <p:pic>
              <p:nvPicPr>
                <p:cNvPr id="110" name="Object 109"/>
                <p:cNvPicPr>
                  <a:picLocks noChangeAspect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18705986" y="7950671"/>
                  <a:ext cx="329058" cy="289828"/>
                </a:xfrm>
                <a:prstGeom prst="rect">
                  <a:avLst/>
                </a:prstGeom>
              </p:spPr>
            </p:pic>
          </p:grpSp>
          <p:grpSp>
            <p:nvGrpSpPr>
              <p:cNvPr id="1035" name="그룹 1035"/>
              <p:cNvGrpSpPr/>
              <p:nvPr/>
            </p:nvGrpSpPr>
            <p:grpSpPr>
              <a:xfrm>
                <a:off x="18467731" y="9364497"/>
                <a:ext cx="413730" cy="255498"/>
                <a:chOff x="18467731" y="9364497"/>
                <a:chExt cx="413730" cy="255498"/>
              </a:xfrm>
            </p:grpSpPr>
            <p:pic>
              <p:nvPicPr>
                <p:cNvPr id="113" name="Object 112"/>
                <p:cNvPicPr>
                  <a:picLocks noChangeAspect="1"/>
                </p:cNvPicPr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 rot="-180000">
                  <a:off x="18467731" y="9364497"/>
                  <a:ext cx="413730" cy="255498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18525118" y="8512281"/>
                <a:ext cx="450124" cy="495299"/>
                <a:chOff x="18525118" y="8512281"/>
                <a:chExt cx="450124" cy="495299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8525118" y="8512281"/>
                  <a:ext cx="450124" cy="495299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18303713" y="8509389"/>
                <a:ext cx="356177" cy="225238"/>
                <a:chOff x="18303713" y="8509389"/>
                <a:chExt cx="356177" cy="22523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18303713" y="8509389"/>
                  <a:ext cx="356177" cy="225238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18340464" y="8639162"/>
                <a:ext cx="224213" cy="291049"/>
                <a:chOff x="18340464" y="8639162"/>
                <a:chExt cx="224213" cy="291049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18340464" y="8639162"/>
                  <a:ext cx="224213" cy="291049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17742249" y="8199195"/>
                <a:ext cx="272784" cy="365065"/>
                <a:chOff x="17742249" y="8199195"/>
                <a:chExt cx="272784" cy="365065"/>
              </a:xfrm>
            </p:grpSpPr>
            <p:pic>
              <p:nvPicPr>
                <p:cNvPr id="125" name="Object 124"/>
                <p:cNvPicPr>
                  <a:picLocks noChangeAspect="1"/>
                </p:cNvPicPr>
                <p:nvPr/>
              </p:nvPicPr>
              <p:blipFill>
                <a:blip r:embed="rId48" cstate="print"/>
                <a:stretch>
                  <a:fillRect/>
                </a:stretch>
              </p:blipFill>
              <p:spPr>
                <a:xfrm>
                  <a:off x="17742249" y="8199195"/>
                  <a:ext cx="272784" cy="36506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7957213" y="8413331"/>
                <a:ext cx="207326" cy="305828"/>
                <a:chOff x="17957213" y="8413331"/>
                <a:chExt cx="207326" cy="305828"/>
              </a:xfrm>
            </p:grpSpPr>
            <p:pic>
              <p:nvPicPr>
                <p:cNvPr id="128" name="Object 127"/>
                <p:cNvPicPr>
                  <a:picLocks noChangeAspect="1"/>
                </p:cNvPicPr>
                <p:nvPr/>
              </p:nvPicPr>
              <p:blipFill>
                <a:blip r:embed="rId49" cstate="print"/>
                <a:stretch>
                  <a:fillRect/>
                </a:stretch>
              </p:blipFill>
              <p:spPr>
                <a:xfrm>
                  <a:off x="17957213" y="8413331"/>
                  <a:ext cx="207326" cy="305828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그룹 1041"/>
              <p:cNvGrpSpPr/>
              <p:nvPr/>
            </p:nvGrpSpPr>
            <p:grpSpPr>
              <a:xfrm>
                <a:off x="18094062" y="8472426"/>
                <a:ext cx="248250" cy="350627"/>
                <a:chOff x="18094062" y="8472426"/>
                <a:chExt cx="248250" cy="350627"/>
              </a:xfrm>
            </p:grpSpPr>
            <p:pic>
              <p:nvPicPr>
                <p:cNvPr id="131" name="Object 130"/>
                <p:cNvPicPr>
                  <a:picLocks noChangeAspect="1"/>
                </p:cNvPicPr>
                <p:nvPr/>
              </p:nvPicPr>
              <p:blipFill>
                <a:blip r:embed="rId50" cstate="print"/>
                <a:stretch>
                  <a:fillRect/>
                </a:stretch>
              </p:blipFill>
              <p:spPr>
                <a:xfrm>
                  <a:off x="18094062" y="8472426"/>
                  <a:ext cx="248250" cy="350627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그룹 1042"/>
              <p:cNvGrpSpPr/>
              <p:nvPr/>
            </p:nvGrpSpPr>
            <p:grpSpPr>
              <a:xfrm>
                <a:off x="17567733" y="8542630"/>
                <a:ext cx="546636" cy="301387"/>
                <a:chOff x="17567733" y="8542630"/>
                <a:chExt cx="546636" cy="301387"/>
              </a:xfrm>
            </p:grpSpPr>
            <p:pic>
              <p:nvPicPr>
                <p:cNvPr id="134" name="Object 133"/>
                <p:cNvPicPr>
                  <a:picLocks noChangeAspect="1"/>
                </p:cNvPicPr>
                <p:nvPr/>
              </p:nvPicPr>
              <p:blipFill>
                <a:blip r:embed="rId51" cstate="print"/>
                <a:stretch>
                  <a:fillRect/>
                </a:stretch>
              </p:blipFill>
              <p:spPr>
                <a:xfrm>
                  <a:off x="17567733" y="8542630"/>
                  <a:ext cx="546636" cy="301387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8075058" y="8778444"/>
                <a:ext cx="301127" cy="245744"/>
                <a:chOff x="18075058" y="8778444"/>
                <a:chExt cx="301127" cy="245744"/>
              </a:xfrm>
            </p:grpSpPr>
            <p:pic>
              <p:nvPicPr>
                <p:cNvPr id="137" name="Object 136"/>
                <p:cNvPicPr>
                  <a:picLocks noChangeAspect="1"/>
                </p:cNvPicPr>
                <p:nvPr/>
              </p:nvPicPr>
              <p:blipFill>
                <a:blip r:embed="rId52" cstate="print"/>
                <a:stretch>
                  <a:fillRect/>
                </a:stretch>
              </p:blipFill>
              <p:spPr>
                <a:xfrm>
                  <a:off x="18075058" y="8778444"/>
                  <a:ext cx="301127" cy="245744"/>
                </a:xfrm>
                <a:prstGeom prst="rect">
                  <a:avLst/>
                </a:prstGeom>
              </p:spPr>
            </p:pic>
          </p:grpSp>
          <p:grpSp>
            <p:nvGrpSpPr>
              <p:cNvPr id="1044" name="그룹 1044"/>
              <p:cNvGrpSpPr/>
              <p:nvPr/>
            </p:nvGrpSpPr>
            <p:grpSpPr>
              <a:xfrm>
                <a:off x="18516541" y="6881911"/>
                <a:ext cx="446045" cy="427247"/>
                <a:chOff x="18516541" y="6881911"/>
                <a:chExt cx="446045" cy="427247"/>
              </a:xfrm>
            </p:grpSpPr>
            <p:pic>
              <p:nvPicPr>
                <p:cNvPr id="140" name="Object 139"/>
                <p:cNvPicPr>
                  <a:picLocks noChangeAspect="1"/>
                </p:cNvPicPr>
                <p:nvPr/>
              </p:nvPicPr>
              <p:blipFill>
                <a:blip r:embed="rId53" cstate="print"/>
                <a:stretch>
                  <a:fillRect/>
                </a:stretch>
              </p:blipFill>
              <p:spPr>
                <a:xfrm>
                  <a:off x="18516541" y="6881911"/>
                  <a:ext cx="446045" cy="427247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5"/>
              <p:cNvGrpSpPr/>
              <p:nvPr/>
            </p:nvGrpSpPr>
            <p:grpSpPr>
              <a:xfrm>
                <a:off x="18192456" y="7037850"/>
                <a:ext cx="639581" cy="814533"/>
                <a:chOff x="18192456" y="7037850"/>
                <a:chExt cx="639581" cy="814533"/>
              </a:xfrm>
            </p:grpSpPr>
            <p:pic>
              <p:nvPicPr>
                <p:cNvPr id="143" name="Object 142"/>
                <p:cNvPicPr>
                  <a:picLocks noChangeAspect="1"/>
                </p:cNvPicPr>
                <p:nvPr/>
              </p:nvPicPr>
              <p:blipFill>
                <a:blip r:embed="rId54" cstate="print"/>
                <a:stretch>
                  <a:fillRect/>
                </a:stretch>
              </p:blipFill>
              <p:spPr>
                <a:xfrm>
                  <a:off x="18192456" y="7037850"/>
                  <a:ext cx="639581" cy="814533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7010178" y="7462222"/>
                <a:ext cx="906733" cy="707390"/>
                <a:chOff x="17010178" y="7462222"/>
                <a:chExt cx="906733" cy="707390"/>
              </a:xfrm>
            </p:grpSpPr>
            <p:pic>
              <p:nvPicPr>
                <p:cNvPr id="146" name="Object 145"/>
                <p:cNvPicPr>
                  <a:picLocks noChangeAspect="1"/>
                </p:cNvPicPr>
                <p:nvPr/>
              </p:nvPicPr>
              <p:blipFill>
                <a:blip r:embed="rId55" cstate="print"/>
                <a:stretch>
                  <a:fillRect/>
                </a:stretch>
              </p:blipFill>
              <p:spPr>
                <a:xfrm>
                  <a:off x="17010178" y="7462222"/>
                  <a:ext cx="906733" cy="707390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17503571" y="8800383"/>
                <a:ext cx="757480" cy="318419"/>
                <a:chOff x="17503571" y="8800383"/>
                <a:chExt cx="757480" cy="318419"/>
              </a:xfrm>
            </p:grpSpPr>
            <p:pic>
              <p:nvPicPr>
                <p:cNvPr id="149" name="Object 148"/>
                <p:cNvPicPr>
                  <a:picLocks noChangeAspect="1"/>
                </p:cNvPicPr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17503571" y="8800383"/>
                  <a:ext cx="757480" cy="318419"/>
                </a:xfrm>
                <a:prstGeom prst="rect">
                  <a:avLst/>
                </a:prstGeom>
              </p:spPr>
            </p:pic>
          </p:grpSp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19322948" y="7274537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>
                <a:off x="18293090" y="9019981"/>
                <a:ext cx="385020" cy="255953"/>
              </a:xfrm>
              <a:prstGeom prst="rect">
                <a:avLst/>
              </a:prstGeom>
            </p:spPr>
          </p:pic>
          <p:pic>
            <p:nvPicPr>
              <p:cNvPr id="153" name="Object 152"/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18226683" y="6427004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8930023" y="6704445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>
                <a:off x="18860982" y="7782115"/>
                <a:ext cx="587525" cy="255953"/>
              </a:xfrm>
              <a:prstGeom prst="rect">
                <a:avLst/>
              </a:prstGeom>
            </p:spPr>
          </p:pic>
          <p:pic>
            <p:nvPicPr>
              <p:cNvPr id="156" name="Object 155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17596383" y="7274537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18172402" y="7299013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16965192" y="7714313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17666425" y="7833475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66" cstate="print"/>
              <a:stretch>
                <a:fillRect/>
              </a:stretch>
            </p:blipFill>
            <p:spPr>
              <a:xfrm>
                <a:off x="19776866" y="8299059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18806455" y="8277370"/>
                <a:ext cx="479077" cy="255953"/>
              </a:xfrm>
              <a:prstGeom prst="rect">
                <a:avLst/>
              </a:prstGeom>
            </p:spPr>
          </p:pic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68" cstate="print"/>
              <a:stretch>
                <a:fillRect/>
              </a:stretch>
            </p:blipFill>
            <p:spPr>
              <a:xfrm>
                <a:off x="18611342" y="8009419"/>
                <a:ext cx="479077" cy="255953"/>
              </a:xfrm>
              <a:prstGeom prst="rect">
                <a:avLst/>
              </a:prstGeom>
            </p:spPr>
          </p:pic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18396658" y="7576585"/>
                <a:ext cx="549430" cy="255953"/>
              </a:xfrm>
              <a:prstGeom prst="rect">
                <a:avLst/>
              </a:prstGeom>
            </p:spPr>
          </p:pic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70" cstate="print"/>
              <a:stretch>
                <a:fillRect/>
              </a:stretch>
            </p:blipFill>
            <p:spPr>
              <a:xfrm>
                <a:off x="17875046" y="9369229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5" name="Object 164"/>
              <p:cNvPicPr>
                <a:picLocks noChangeAspect="1"/>
              </p:cNvPicPr>
              <p:nvPr/>
            </p:nvPicPr>
            <p:blipFill>
              <a:blip r:embed="rId71" cstate="print"/>
              <a:stretch>
                <a:fillRect/>
              </a:stretch>
            </p:blipFill>
            <p:spPr>
              <a:xfrm>
                <a:off x="18088008" y="9875974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6" name="Object 165"/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>
                <a:off x="19007301" y="9830993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7" name="Object 166"/>
              <p:cNvPicPr>
                <a:picLocks noChangeAspect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20001761" y="9048331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8" name="Object 167"/>
              <p:cNvPicPr>
                <a:picLocks noChangeAspect="1"/>
              </p:cNvPicPr>
              <p:nvPr/>
            </p:nvPicPr>
            <p:blipFill>
              <a:blip r:embed="rId74" cstate="print"/>
              <a:stretch>
                <a:fillRect/>
              </a:stretch>
            </p:blipFill>
            <p:spPr>
              <a:xfrm>
                <a:off x="19380647" y="9147788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9" name="Object 168"/>
              <p:cNvPicPr>
                <a:picLocks noChangeAspect="1"/>
              </p:cNvPicPr>
              <p:nvPr/>
            </p:nvPicPr>
            <p:blipFill>
              <a:blip r:embed="rId75" cstate="print"/>
              <a:stretch>
                <a:fillRect/>
              </a:stretch>
            </p:blipFill>
            <p:spPr>
              <a:xfrm>
                <a:off x="18950494" y="8664069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70" name="Object 169"/>
              <p:cNvPicPr>
                <a:picLocks noChangeAspect="1"/>
              </p:cNvPicPr>
              <p:nvPr/>
            </p:nvPicPr>
            <p:blipFill>
              <a:blip r:embed="rId76" cstate="print"/>
              <a:stretch>
                <a:fillRect/>
              </a:stretch>
            </p:blipFill>
            <p:spPr>
              <a:xfrm>
                <a:off x="18802361" y="9246925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71" name="Object 170"/>
              <p:cNvPicPr>
                <a:picLocks noChangeAspect="1"/>
              </p:cNvPicPr>
              <p:nvPr/>
            </p:nvPicPr>
            <p:blipFill>
              <a:blip r:embed="rId77" cstate="print"/>
              <a:stretch>
                <a:fillRect/>
              </a:stretch>
            </p:blipFill>
            <p:spPr>
              <a:xfrm>
                <a:off x="18312514" y="9386961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72" name="Object 171"/>
              <p:cNvPicPr>
                <a:picLocks noChangeAspect="1"/>
              </p:cNvPicPr>
              <p:nvPr/>
            </p:nvPicPr>
            <p:blipFill>
              <a:blip r:embed="rId78" cstate="print"/>
              <a:stretch>
                <a:fillRect/>
              </a:stretch>
            </p:blipFill>
            <p:spPr>
              <a:xfrm>
                <a:off x="17649937" y="8245314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3" name="Object 172"/>
              <p:cNvPicPr>
                <a:picLocks noChangeAspect="1"/>
              </p:cNvPicPr>
              <p:nvPr/>
            </p:nvPicPr>
            <p:blipFill>
              <a:blip r:embed="rId79" cstate="print"/>
              <a:stretch>
                <a:fillRect/>
              </a:stretch>
            </p:blipFill>
            <p:spPr>
              <a:xfrm>
                <a:off x="17607098" y="8642374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4" name="Object 173"/>
              <p:cNvPicPr>
                <a:picLocks noChangeAspect="1"/>
              </p:cNvPicPr>
              <p:nvPr/>
            </p:nvPicPr>
            <p:blipFill>
              <a:blip r:embed="rId80" cstate="print"/>
              <a:stretch>
                <a:fillRect/>
              </a:stretch>
            </p:blipFill>
            <p:spPr>
              <a:xfrm>
                <a:off x="17651965" y="8865669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5" name="Object 174"/>
              <p:cNvPicPr>
                <a:picLocks noChangeAspect="1"/>
              </p:cNvPicPr>
              <p:nvPr/>
            </p:nvPicPr>
            <p:blipFill>
              <a:blip r:embed="rId81" cstate="print"/>
              <a:stretch>
                <a:fillRect/>
              </a:stretch>
            </p:blipFill>
            <p:spPr>
              <a:xfrm>
                <a:off x="18007840" y="8582234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6" name="Object 175"/>
              <p:cNvPicPr>
                <a:picLocks noChangeAspect="1"/>
              </p:cNvPicPr>
              <p:nvPr/>
            </p:nvPicPr>
            <p:blipFill>
              <a:blip r:embed="rId82" cstate="print"/>
              <a:stretch>
                <a:fillRect/>
              </a:stretch>
            </p:blipFill>
            <p:spPr>
              <a:xfrm>
                <a:off x="18529097" y="8669307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7" name="Object 176"/>
              <p:cNvPicPr>
                <a:picLocks noChangeAspect="1"/>
              </p:cNvPicPr>
              <p:nvPr/>
            </p:nvPicPr>
            <p:blipFill>
              <a:blip r:embed="rId83" cstate="print"/>
              <a:stretch>
                <a:fillRect/>
              </a:stretch>
            </p:blipFill>
            <p:spPr>
              <a:xfrm>
                <a:off x="18277895" y="8501144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8" name="Object 177"/>
              <p:cNvPicPr>
                <a:picLocks noChangeAspect="1"/>
              </p:cNvPicPr>
              <p:nvPr/>
            </p:nvPicPr>
            <p:blipFill>
              <a:blip r:embed="rId84" cstate="print"/>
              <a:stretch>
                <a:fillRect/>
              </a:stretch>
            </p:blipFill>
            <p:spPr>
              <a:xfrm>
                <a:off x="18221194" y="8724017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85" cstate="print"/>
              <a:stretch>
                <a:fillRect/>
              </a:stretch>
            </p:blipFill>
            <p:spPr>
              <a:xfrm>
                <a:off x="18017222" y="8820888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80" name="Object 179"/>
              <p:cNvPicPr>
                <a:picLocks noChangeAspect="1"/>
              </p:cNvPicPr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>
                <a:off x="17839927" y="8453298"/>
                <a:ext cx="453106" cy="255953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13755347" y="5642764"/>
              <a:ext cx="2250972" cy="570557"/>
              <a:chOff x="18379976" y="7511351"/>
              <a:chExt cx="2997801" cy="610977"/>
            </a:xfrm>
          </p:grpSpPr>
          <p:pic>
            <p:nvPicPr>
              <p:cNvPr id="183" name="Object 182"/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8379976" y="7511351"/>
                <a:ext cx="2997801" cy="610977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14321864" y="6131731"/>
              <a:ext cx="1606468" cy="77629"/>
              <a:chOff x="19024049" y="8193294"/>
              <a:chExt cx="2141957" cy="103505"/>
            </a:xfrm>
          </p:grpSpPr>
          <p:pic>
            <p:nvPicPr>
              <p:cNvPr id="186" name="Object 185"/>
              <p:cNvPicPr>
                <a:picLocks noChangeAspect="1"/>
              </p:cNvPicPr>
              <p:nvPr/>
            </p:nvPicPr>
            <p:blipFill>
              <a:blip r:embed="rId88" cstate="print"/>
              <a:stretch>
                <a:fillRect/>
              </a:stretch>
            </p:blipFill>
            <p:spPr>
              <a:xfrm>
                <a:off x="19024049" y="8193294"/>
                <a:ext cx="2141957" cy="103505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14075624" y="6640112"/>
              <a:ext cx="1930695" cy="77629"/>
              <a:chOff x="18767499" y="8590148"/>
              <a:chExt cx="2574260" cy="103505"/>
            </a:xfrm>
          </p:grpSpPr>
          <p:pic>
            <p:nvPicPr>
              <p:cNvPr id="189" name="Object 188"/>
              <p:cNvPicPr>
                <a:picLocks noChangeAspect="1"/>
              </p:cNvPicPr>
              <p:nvPr/>
            </p:nvPicPr>
            <p:blipFill>
              <a:blip r:embed="rId89" cstate="print"/>
              <a:stretch>
                <a:fillRect/>
              </a:stretch>
            </p:blipFill>
            <p:spPr>
              <a:xfrm>
                <a:off x="18767499" y="8590148"/>
                <a:ext cx="2574260" cy="103505"/>
              </a:xfrm>
              <a:prstGeom prst="rect">
                <a:avLst/>
              </a:prstGeom>
            </p:spPr>
          </p:pic>
        </p:grpSp>
        <p:grpSp>
          <p:nvGrpSpPr>
            <p:cNvPr id="1051" name="그룹 1051"/>
            <p:cNvGrpSpPr/>
            <p:nvPr/>
          </p:nvGrpSpPr>
          <p:grpSpPr>
            <a:xfrm>
              <a:off x="16502020" y="5554899"/>
              <a:ext cx="1783694" cy="97216"/>
              <a:chOff x="22002693" y="7144694"/>
              <a:chExt cx="2378259" cy="129621"/>
            </a:xfrm>
          </p:grpSpPr>
          <p:pic>
            <p:nvPicPr>
              <p:cNvPr id="192" name="Object 191"/>
              <p:cNvPicPr>
                <a:picLocks noChangeAspect="1"/>
              </p:cNvPicPr>
              <p:nvPr/>
            </p:nvPicPr>
            <p:blipFill>
              <a:blip r:embed="rId90" cstate="print"/>
              <a:stretch>
                <a:fillRect/>
              </a:stretch>
            </p:blipFill>
            <p:spPr>
              <a:xfrm>
                <a:off x="22002693" y="7144694"/>
                <a:ext cx="2378259" cy="129621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16502020" y="5720343"/>
              <a:ext cx="1532429" cy="97216"/>
              <a:chOff x="22002693" y="7367678"/>
              <a:chExt cx="2043239" cy="129621"/>
            </a:xfrm>
          </p:grpSpPr>
          <p:pic>
            <p:nvPicPr>
              <p:cNvPr id="195" name="Object 194"/>
              <p:cNvPicPr>
                <a:picLocks noChangeAspect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22002693" y="7367678"/>
                <a:ext cx="2043239" cy="129621"/>
              </a:xfrm>
              <a:prstGeom prst="rect">
                <a:avLst/>
              </a:prstGeom>
            </p:spPr>
          </p:pic>
        </p:grpSp>
        <p:pic>
          <p:nvPicPr>
            <p:cNvPr id="197" name="Object 196"/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998104" y="5527633"/>
              <a:ext cx="545999" cy="283349"/>
            </a:xfrm>
            <a:prstGeom prst="rect">
              <a:avLst/>
            </a:prstGeom>
          </p:spPr>
        </p:pic>
        <p:pic>
          <p:nvPicPr>
            <p:cNvPr id="198" name="Object 197"/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6012831" y="5698788"/>
              <a:ext cx="545999" cy="283349"/>
            </a:xfrm>
            <a:prstGeom prst="rect">
              <a:avLst/>
            </a:prstGeom>
          </p:spPr>
        </p:pic>
        <p:grpSp>
          <p:nvGrpSpPr>
            <p:cNvPr id="1053" name="그룹 1053"/>
            <p:cNvGrpSpPr/>
            <p:nvPr/>
          </p:nvGrpSpPr>
          <p:grpSpPr>
            <a:xfrm>
              <a:off x="16502020" y="6023286"/>
              <a:ext cx="1783694" cy="97216"/>
              <a:chOff x="22002693" y="8031047"/>
              <a:chExt cx="2378259" cy="129621"/>
            </a:xfrm>
          </p:grpSpPr>
          <p:pic>
            <p:nvPicPr>
              <p:cNvPr id="200" name="Object 199"/>
              <p:cNvPicPr>
                <a:picLocks noChangeAspect="1"/>
              </p:cNvPicPr>
              <p:nvPr/>
            </p:nvPicPr>
            <p:blipFill>
              <a:blip r:embed="rId90" cstate="print"/>
              <a:stretch>
                <a:fillRect/>
              </a:stretch>
            </p:blipFill>
            <p:spPr>
              <a:xfrm>
                <a:off x="22002693" y="8031047"/>
                <a:ext cx="2378259" cy="129621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16502020" y="6190524"/>
              <a:ext cx="1532429" cy="97216"/>
              <a:chOff x="22002693" y="8254031"/>
              <a:chExt cx="2043239" cy="129621"/>
            </a:xfrm>
          </p:grpSpPr>
          <p:pic>
            <p:nvPicPr>
              <p:cNvPr id="203" name="Object 202"/>
              <p:cNvPicPr>
                <a:picLocks noChangeAspect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22002693" y="8254031"/>
                <a:ext cx="2043239" cy="129621"/>
              </a:xfrm>
              <a:prstGeom prst="rect">
                <a:avLst/>
              </a:prstGeom>
            </p:spPr>
          </p:pic>
        </p:grpSp>
        <p:pic>
          <p:nvPicPr>
            <p:cNvPr id="205" name="Object 204"/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998104" y="5968810"/>
              <a:ext cx="545999" cy="283349"/>
            </a:xfrm>
            <a:prstGeom prst="rect">
              <a:avLst/>
            </a:prstGeom>
          </p:spPr>
        </p:pic>
        <p:pic>
          <p:nvPicPr>
            <p:cNvPr id="206" name="Object 205"/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5998104" y="6138028"/>
              <a:ext cx="545999" cy="283349"/>
            </a:xfrm>
            <a:prstGeom prst="rect">
              <a:avLst/>
            </a:prstGeom>
          </p:spPr>
        </p:pic>
        <p:grpSp>
          <p:nvGrpSpPr>
            <p:cNvPr id="1055" name="그룹 1055"/>
            <p:cNvGrpSpPr/>
            <p:nvPr/>
          </p:nvGrpSpPr>
          <p:grpSpPr>
            <a:xfrm>
              <a:off x="16502020" y="6562635"/>
              <a:ext cx="1783694" cy="97216"/>
              <a:chOff x="22002693" y="8974783"/>
              <a:chExt cx="2378259" cy="129621"/>
            </a:xfrm>
          </p:grpSpPr>
          <p:pic>
            <p:nvPicPr>
              <p:cNvPr id="208" name="Object 207"/>
              <p:cNvPicPr>
                <a:picLocks noChangeAspect="1"/>
              </p:cNvPicPr>
              <p:nvPr/>
            </p:nvPicPr>
            <p:blipFill>
              <a:blip r:embed="rId90" cstate="print"/>
              <a:stretch>
                <a:fillRect/>
              </a:stretch>
            </p:blipFill>
            <p:spPr>
              <a:xfrm>
                <a:off x="22002693" y="8974783"/>
                <a:ext cx="2378259" cy="129621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16502020" y="6761742"/>
              <a:ext cx="1532429" cy="97216"/>
              <a:chOff x="22002693" y="9197767"/>
              <a:chExt cx="2043239" cy="129621"/>
            </a:xfrm>
          </p:grpSpPr>
          <p:pic>
            <p:nvPicPr>
              <p:cNvPr id="211" name="Object 210"/>
              <p:cNvPicPr>
                <a:picLocks noChangeAspect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22002693" y="9197767"/>
                <a:ext cx="2043239" cy="129621"/>
              </a:xfrm>
              <a:prstGeom prst="rect">
                <a:avLst/>
              </a:prstGeom>
            </p:spPr>
          </p:pic>
        </p:grpSp>
        <p:pic>
          <p:nvPicPr>
            <p:cNvPr id="213" name="Object 212"/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998104" y="6536206"/>
              <a:ext cx="545999" cy="283349"/>
            </a:xfrm>
            <a:prstGeom prst="rect">
              <a:avLst/>
            </a:prstGeom>
          </p:spPr>
        </p:pic>
        <p:pic>
          <p:nvPicPr>
            <p:cNvPr id="214" name="Object 213"/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5998104" y="6705422"/>
              <a:ext cx="545999" cy="283349"/>
            </a:xfrm>
            <a:prstGeom prst="rect">
              <a:avLst/>
            </a:prstGeom>
          </p:spPr>
        </p:pic>
        <p:pic>
          <p:nvPicPr>
            <p:cNvPr id="215" name="Object 214"/>
            <p:cNvPicPr>
              <a:picLocks noChangeAspect="1"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297907" y="5101807"/>
              <a:ext cx="3700001" cy="915209"/>
            </a:xfrm>
            <a:prstGeom prst="rect">
              <a:avLst/>
            </a:prstGeom>
          </p:spPr>
        </p:pic>
        <p:pic>
          <p:nvPicPr>
            <p:cNvPr id="216" name="Object 215"/>
            <p:cNvPicPr>
              <a:picLocks noChangeAspect="1"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297939" y="6072867"/>
              <a:ext cx="9420862" cy="1153369"/>
            </a:xfrm>
            <a:prstGeom prst="rect">
              <a:avLst/>
            </a:prstGeom>
          </p:spPr>
        </p:pic>
        <p:grpSp>
          <p:nvGrpSpPr>
            <p:cNvPr id="1057" name="그룹 1057"/>
            <p:cNvGrpSpPr/>
            <p:nvPr/>
          </p:nvGrpSpPr>
          <p:grpSpPr>
            <a:xfrm>
              <a:off x="14058356" y="6091746"/>
              <a:ext cx="419361" cy="419361"/>
              <a:chOff x="18744475" y="8122328"/>
              <a:chExt cx="559148" cy="559148"/>
            </a:xfrm>
          </p:grpSpPr>
          <p:pic>
            <p:nvPicPr>
              <p:cNvPr id="218" name="Object 217"/>
              <p:cNvPicPr>
                <a:picLocks noChangeAspect="1"/>
              </p:cNvPicPr>
              <p:nvPr/>
            </p:nvPicPr>
            <p:blipFill>
              <a:blip r:embed="rId96" cstate="print"/>
              <a:stretch>
                <a:fillRect/>
              </a:stretch>
            </p:blipFill>
            <p:spPr>
              <a:xfrm>
                <a:off x="18744475" y="8122328"/>
                <a:ext cx="559148" cy="559148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3563425" y="5975134"/>
              <a:ext cx="494932" cy="494932"/>
              <a:chOff x="18084566" y="7966845"/>
              <a:chExt cx="659909" cy="659909"/>
            </a:xfrm>
          </p:grpSpPr>
          <p:pic>
            <p:nvPicPr>
              <p:cNvPr id="221" name="Object 220"/>
              <p:cNvPicPr>
                <a:picLocks noChangeAspect="1"/>
              </p:cNvPicPr>
              <p:nvPr/>
            </p:nvPicPr>
            <p:blipFill>
              <a:blip r:embed="rId97" cstate="print"/>
              <a:stretch>
                <a:fillRect/>
              </a:stretch>
            </p:blipFill>
            <p:spPr>
              <a:xfrm>
                <a:off x="18084566" y="7966845"/>
                <a:ext cx="659909" cy="659909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13929793" y="6462262"/>
              <a:ext cx="268826" cy="268826"/>
              <a:chOff x="18573057" y="8616349"/>
              <a:chExt cx="358434" cy="358434"/>
            </a:xfrm>
          </p:grpSpPr>
          <p:pic>
            <p:nvPicPr>
              <p:cNvPr id="224" name="Object 223"/>
              <p:cNvPicPr>
                <a:picLocks noChangeAspect="1"/>
              </p:cNvPicPr>
              <p:nvPr/>
            </p:nvPicPr>
            <p:blipFill>
              <a:blip r:embed="rId98" cstate="print"/>
              <a:stretch>
                <a:fillRect/>
              </a:stretch>
            </p:blipFill>
            <p:spPr>
              <a:xfrm>
                <a:off x="18573057" y="8616349"/>
                <a:ext cx="358434" cy="358434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0" y="4665860"/>
              <a:ext cx="3233345" cy="2393541"/>
              <a:chOff x="0" y="6221146"/>
              <a:chExt cx="4311126" cy="3191388"/>
            </a:xfrm>
          </p:grpSpPr>
          <p:pic>
            <p:nvPicPr>
              <p:cNvPr id="227" name="Object 226"/>
              <p:cNvPicPr>
                <a:picLocks noChangeAspect="1"/>
              </p:cNvPicPr>
              <p:nvPr/>
            </p:nvPicPr>
            <p:blipFill>
              <a:blip r:embed="rId99" cstate="print"/>
              <a:stretch>
                <a:fillRect/>
              </a:stretch>
            </p:blipFill>
            <p:spPr>
              <a:xfrm>
                <a:off x="0" y="6221146"/>
                <a:ext cx="4311126" cy="3191388"/>
              </a:xfrm>
              <a:prstGeom prst="rect">
                <a:avLst/>
              </a:prstGeom>
            </p:spPr>
          </p:pic>
        </p:grpSp>
        <p:pic>
          <p:nvPicPr>
            <p:cNvPr id="229" name="Object 228"/>
            <p:cNvPicPr>
              <a:picLocks noChangeAspect="1"/>
            </p:cNvPicPr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3491451" y="5974596"/>
              <a:ext cx="554855" cy="461255"/>
            </a:xfrm>
            <a:prstGeom prst="rect">
              <a:avLst/>
            </a:prstGeom>
          </p:spPr>
        </p:pic>
        <p:grpSp>
          <p:nvGrpSpPr>
            <p:cNvPr id="1061" name="그룹 1061"/>
            <p:cNvGrpSpPr/>
            <p:nvPr/>
          </p:nvGrpSpPr>
          <p:grpSpPr>
            <a:xfrm>
              <a:off x="7691665" y="7767322"/>
              <a:ext cx="2870858" cy="1261422"/>
              <a:chOff x="10255553" y="10356429"/>
              <a:chExt cx="3827810" cy="1681896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11522432" y="10356429"/>
                <a:ext cx="1294053" cy="946622"/>
                <a:chOff x="11522432" y="10356429"/>
                <a:chExt cx="1294053" cy="946622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101" cstate="print"/>
                <a:stretch>
                  <a:fillRect/>
                </a:stretch>
              </p:blipFill>
              <p:spPr>
                <a:xfrm>
                  <a:off x="11522432" y="10356429"/>
                  <a:ext cx="1294053" cy="946622"/>
                </a:xfrm>
                <a:prstGeom prst="rect">
                  <a:avLst/>
                </a:prstGeom>
              </p:spPr>
            </p:pic>
          </p:grpSp>
          <p:pic>
            <p:nvPicPr>
              <p:cNvPr id="234" name="Object 233"/>
              <p:cNvPicPr>
                <a:picLocks noChangeAspect="1"/>
              </p:cNvPicPr>
              <p:nvPr/>
            </p:nvPicPr>
            <p:blipFill>
              <a:blip r:embed="rId102" cstate="print"/>
              <a:stretch>
                <a:fillRect/>
              </a:stretch>
            </p:blipFill>
            <p:spPr>
              <a:xfrm>
                <a:off x="8895241" y="11189263"/>
                <a:ext cx="5686572" cy="1255039"/>
              </a:xfrm>
              <a:prstGeom prst="rect">
                <a:avLst/>
              </a:prstGeom>
            </p:spPr>
          </p:pic>
        </p:grpSp>
        <p:pic>
          <p:nvPicPr>
            <p:cNvPr id="236" name="Object 235"/>
            <p:cNvPicPr>
              <a:picLocks noChangeAspect="1"/>
            </p:cNvPicPr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366344" y="8923504"/>
              <a:ext cx="3724801" cy="1601458"/>
            </a:xfrm>
            <a:prstGeom prst="rect">
              <a:avLst/>
            </a:prstGeom>
          </p:spPr>
        </p:pic>
      </p:grp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67730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웹 메인 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1777"/>
              </p:ext>
            </p:extLst>
          </p:nvPr>
        </p:nvGraphicFramePr>
        <p:xfrm>
          <a:off x="14097000" y="2449198"/>
          <a:ext cx="3505200" cy="72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1117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메인 페이지 하단 이미지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26186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89000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57557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016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185" name="타원 184"/>
          <p:cNvSpPr/>
          <p:nvPr/>
        </p:nvSpPr>
        <p:spPr>
          <a:xfrm>
            <a:off x="561110" y="2387997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6561"/>
              </p:ext>
            </p:extLst>
          </p:nvPr>
        </p:nvGraphicFramePr>
        <p:xfrm>
          <a:off x="14097000" y="2449196"/>
          <a:ext cx="3505200" cy="72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1038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선택 지역 주변 표시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지역</a:t>
                      </a:r>
                      <a:r>
                        <a:rPr lang="en-US" altLang="ko-KR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선택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지도에 영역 구분 표시</a:t>
                      </a:r>
                      <a:endParaRPr lang="en-US" altLang="ko-KR" sz="15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마커</a:t>
                      </a:r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가능할 시 </a:t>
                      </a:r>
                      <a:r>
                        <a:rPr lang="ko-KR" altLang="en-US" sz="15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마커</a:t>
                      </a:r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추가 표시</a:t>
                      </a:r>
                      <a:r>
                        <a:rPr lang="en-US" altLang="ko-KR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진료과목 선택 및 </a:t>
                      </a:r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세부 사항 입력</a:t>
                      </a:r>
                      <a:endParaRPr lang="en-US" altLang="ko-KR" sz="15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예상 매출 페이지 이동</a:t>
                      </a:r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지역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진료과목 선택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후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결과에 따른 지역 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609601" y="2449196"/>
            <a:ext cx="10286999" cy="72663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194473" y="2449196"/>
            <a:ext cx="2590800" cy="4523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353800" y="2857500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353800" y="3365103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군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353800" y="3872706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353800" y="5062709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진료과목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353800" y="5568602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예상 규모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573000" y="5568602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평수 기입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573000" y="2857500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서울시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13411200" y="3009900"/>
            <a:ext cx="142875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573000" y="3365103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송파구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rot="10800000">
            <a:off x="13411200" y="3517503"/>
            <a:ext cx="142875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573000" y="3870996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위례동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rot="10800000">
            <a:off x="13411200" y="4023396"/>
            <a:ext cx="142875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2573000" y="5062709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치과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rot="10800000">
            <a:off x="13411200" y="5215109"/>
            <a:ext cx="142875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1110" y="2387997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917382" y="2387997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353800" y="4444368"/>
            <a:ext cx="2286000" cy="4276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353800" y="6210300"/>
            <a:ext cx="2286000" cy="4276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896600" y="4194656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921621" y="5423810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921621" y="6204264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30386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지역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진료과목 선택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후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결과에 따른 지역 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609601" y="2449196"/>
            <a:ext cx="10286999" cy="72663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24935"/>
              </p:ext>
            </p:extLst>
          </p:nvPr>
        </p:nvGraphicFramePr>
        <p:xfrm>
          <a:off x="14097000" y="2449196"/>
          <a:ext cx="3505200" cy="72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1038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선택 지역 주변 표시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영역</a:t>
                      </a:r>
                      <a:r>
                        <a:rPr lang="en-US" altLang="ko-KR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마커</a:t>
                      </a:r>
                      <a:r>
                        <a:rPr lang="en-US" altLang="ko-KR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마우스 오버 시</a:t>
                      </a:r>
                      <a:endParaRPr lang="en-US" altLang="ko-KR" sz="15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지역 간단 정보 표시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진료과목 선택 및 </a:t>
                      </a:r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세부 사항 입력</a:t>
                      </a:r>
                      <a:endParaRPr lang="en-US" altLang="ko-KR" sz="15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예상 매출 페이지 이동</a:t>
                      </a:r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561110" y="2387997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53100" y="5295497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194473" y="2449196"/>
            <a:ext cx="2590800" cy="4523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1353800" y="2857500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1353800" y="3365103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군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1353800" y="3872706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1353800" y="5062709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진료과목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353800" y="5568602"/>
            <a:ext cx="1143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예상 규모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2573000" y="5568602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평수 기입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2573000" y="2857500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서울시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이등변 삼각형 93"/>
          <p:cNvSpPr/>
          <p:nvPr/>
        </p:nvSpPr>
        <p:spPr>
          <a:xfrm rot="10800000">
            <a:off x="13411200" y="3009900"/>
            <a:ext cx="142875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573000" y="3365103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송파구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rot="10800000">
            <a:off x="13411200" y="3517503"/>
            <a:ext cx="142875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2573000" y="3870996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위례동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이등변 삼각형 97"/>
          <p:cNvSpPr/>
          <p:nvPr/>
        </p:nvSpPr>
        <p:spPr>
          <a:xfrm rot="10800000">
            <a:off x="13411200" y="4023396"/>
            <a:ext cx="142875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2573000" y="5062709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치과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rot="10800000">
            <a:off x="13411200" y="5215109"/>
            <a:ext cx="142875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1353800" y="4444368"/>
            <a:ext cx="2286000" cy="4276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1353800" y="6210300"/>
            <a:ext cx="2286000" cy="4276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921621" y="5423810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921621" y="6204264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66425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마커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마우스오버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시 지역 정보 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지역 간단 정보 페이지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60527"/>
              </p:ext>
            </p:extLst>
          </p:nvPr>
        </p:nvGraphicFramePr>
        <p:xfrm>
          <a:off x="14097000" y="2449196"/>
          <a:ext cx="3505200" cy="72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1038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매출 분석 초기 페이지 선택한 지역 명시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유동인구</a:t>
                      </a:r>
                      <a:r>
                        <a:rPr lang="en-US" altLang="ko-KR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소득수준</a:t>
                      </a:r>
                      <a:r>
                        <a:rPr lang="en-US" altLang="ko-KR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임대료</a:t>
                      </a:r>
                      <a:endParaRPr lang="en-US" altLang="ko-KR" sz="15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정도 텍스트로 표시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수준 정도 시각화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9601" y="2425609"/>
            <a:ext cx="12725399" cy="726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5920" y="3719289"/>
            <a:ext cx="8229600" cy="3000821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지역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서울시 송파구 </a:t>
            </a:r>
            <a:r>
              <a:rPr lang="ko-KR" altLang="en-US" sz="3200" dirty="0" err="1" smtClean="0"/>
              <a:t>위례동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유동인구</a:t>
            </a:r>
            <a:r>
              <a:rPr lang="en-US" altLang="ko-KR" sz="32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소득수준</a:t>
            </a:r>
            <a:r>
              <a:rPr lang="en-US" altLang="ko-KR" sz="32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임대료</a:t>
            </a:r>
            <a:endParaRPr lang="en-US" altLang="ko-KR" sz="3200" dirty="0" smtClean="0"/>
          </a:p>
        </p:txBody>
      </p:sp>
      <p:sp>
        <p:nvSpPr>
          <p:cNvPr id="71" name="타원 70"/>
          <p:cNvSpPr/>
          <p:nvPr/>
        </p:nvSpPr>
        <p:spPr>
          <a:xfrm>
            <a:off x="1600201" y="3543300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600200" y="4332903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60" y="4533900"/>
            <a:ext cx="7556379" cy="211435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9952668" y="4320203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08789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예상 환자 수와 예상 매출 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예상 매출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83420"/>
              </p:ext>
            </p:extLst>
          </p:nvPr>
        </p:nvGraphicFramePr>
        <p:xfrm>
          <a:off x="14097000" y="2449196"/>
          <a:ext cx="3505200" cy="72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1038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서울과 비교한 요소 정도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시각화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예상 환자 수와 예상 월 매출 텍스트로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10380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838200" y="8267702"/>
            <a:ext cx="12462162" cy="144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예상 환자수는   </a:t>
            </a:r>
            <a:r>
              <a:rPr lang="en-US" altLang="ko-KR" sz="4000" dirty="0" smtClean="0">
                <a:solidFill>
                  <a:schemeClr val="tx1"/>
                </a:solidFill>
              </a:rPr>
              <a:t>1,234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예상 월 매출은    </a:t>
            </a:r>
            <a:r>
              <a:rPr lang="en-US" altLang="ko-KR" sz="4000" dirty="0" smtClean="0">
                <a:solidFill>
                  <a:schemeClr val="tx1"/>
                </a:solidFill>
              </a:rPr>
              <a:t>123,456,789 </a:t>
            </a:r>
            <a:r>
              <a:rPr lang="ko-KR" altLang="en-US" dirty="0" smtClean="0">
                <a:solidFill>
                  <a:schemeClr val="tx1"/>
                </a:solidFill>
              </a:rPr>
              <a:t>원입니다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600253649"/>
              </p:ext>
            </p:extLst>
          </p:nvPr>
        </p:nvGraphicFramePr>
        <p:xfrm>
          <a:off x="2667000" y="2449196"/>
          <a:ext cx="9296400" cy="554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타원 12"/>
          <p:cNvSpPr/>
          <p:nvPr/>
        </p:nvSpPr>
        <p:spPr>
          <a:xfrm>
            <a:off x="5791200" y="2387997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91200" y="7994850"/>
            <a:ext cx="545703" cy="5457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657600" y="4431026"/>
            <a:ext cx="11159517" cy="103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endParaRPr lang="en-US" sz="4400" spc="979" dirty="0">
              <a:solidFill>
                <a:srgbClr val="19191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74853" y="4269123"/>
            <a:ext cx="892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7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8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437</Words>
  <Application>Microsoft Office PowerPoint</Application>
  <PresentationFormat>사용자 지정</PresentationFormat>
  <Paragraphs>183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HY견고딕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Portfolıo</dc:title>
  <dc:creator>user</dc:creator>
  <cp:lastModifiedBy>user</cp:lastModifiedBy>
  <cp:revision>99</cp:revision>
  <dcterms:created xsi:type="dcterms:W3CDTF">2006-08-16T00:00:00Z</dcterms:created>
  <dcterms:modified xsi:type="dcterms:W3CDTF">2023-12-01T07:19:49Z</dcterms:modified>
  <dc:identifier>DAF1WtUpj1s</dc:identifier>
</cp:coreProperties>
</file>