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4" r:id="rId6"/>
    <p:sldId id="265" r:id="rId7"/>
    <p:sldId id="266" r:id="rId8"/>
    <p:sldId id="267" r:id="rId9"/>
    <p:sldId id="259" r:id="rId10"/>
    <p:sldId id="262" r:id="rId11"/>
    <p:sldId id="260" r:id="rId12"/>
    <p:sldId id="26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16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9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44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3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82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89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812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25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59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6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7343-E182-4B90-880C-3D28E6B66466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97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7343-E182-4B90-880C-3D28E6B66466}" type="datetimeFigureOut">
              <a:rPr lang="ko-KR" altLang="en-US" smtClean="0"/>
              <a:t>2025-10-22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35604-5E46-449A-B920-AA9886CA08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12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Git </a:t>
            </a:r>
            <a:br>
              <a:rPr lang="en-US" altLang="ko-KR" dirty="0"/>
            </a:br>
            <a:r>
              <a:rPr lang="en-US" altLang="ko-KR" dirty="0"/>
              <a:t>Version Control System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한국공학대학교</a:t>
            </a:r>
            <a:endParaRPr lang="en-US" altLang="ko-KR" dirty="0"/>
          </a:p>
          <a:p>
            <a:r>
              <a:rPr lang="ko-KR" altLang="en-US" dirty="0"/>
              <a:t>게임공학과</a:t>
            </a:r>
            <a:endParaRPr lang="en-US" altLang="ko-KR" dirty="0"/>
          </a:p>
          <a:p>
            <a:r>
              <a:rPr lang="ko-KR" altLang="en-US" dirty="0"/>
              <a:t>이택희</a:t>
            </a:r>
          </a:p>
        </p:txBody>
      </p:sp>
    </p:spTree>
    <p:extLst>
      <p:ext uri="{BB962C8B-B14F-4D97-AF65-F5344CB8AC3E}">
        <p14:creationId xmlns:p14="http://schemas.microsoft.com/office/powerpoint/2010/main" val="123491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디렉토리가 생성됨 </a:t>
            </a:r>
            <a:r>
              <a:rPr lang="en-US" altLang="ko-KR" dirty="0"/>
              <a:t>(</a:t>
            </a:r>
            <a:r>
              <a:rPr lang="ko-KR" altLang="en-US" dirty="0"/>
              <a:t>이 폴더가 </a:t>
            </a:r>
            <a:r>
              <a:rPr lang="en-US" altLang="ko-KR" dirty="0" err="1"/>
              <a:t>git</a:t>
            </a:r>
            <a:r>
              <a:rPr lang="en-US" altLang="ko-KR" dirty="0"/>
              <a:t> repository</a:t>
            </a:r>
            <a:r>
              <a:rPr lang="ko-KR" altLang="en-US" dirty="0"/>
              <a:t>의 핵심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clone</a:t>
            </a:r>
            <a:r>
              <a:rPr lang="ko-KR" altLang="en-US" dirty="0"/>
              <a:t>은 </a:t>
            </a:r>
            <a:r>
              <a:rPr lang="ko-KR" altLang="en-US" dirty="0" err="1"/>
              <a:t>다른곳에서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ko-KR" altLang="en-US" dirty="0"/>
              <a:t>으로 만들어진 </a:t>
            </a:r>
            <a:r>
              <a:rPr lang="en-US" altLang="ko-KR" dirty="0"/>
              <a:t>repository</a:t>
            </a:r>
            <a:r>
              <a:rPr lang="ko-KR" altLang="en-US" dirty="0"/>
              <a:t>를 복제하는 것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76999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수정하고 저장소에 저장하기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747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수정하고 저장소에 저장하기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// 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폴더 내용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vim a.txt //a, </a:t>
            </a:r>
            <a:r>
              <a:rPr lang="en-US" altLang="ko-KR" dirty="0" err="1"/>
              <a:t>git</a:t>
            </a:r>
            <a:r>
              <a:rPr lang="en-US" altLang="ko-KR" dirty="0"/>
              <a:t> add ., </a:t>
            </a:r>
            <a:r>
              <a:rPr lang="en-US" altLang="ko-KR" dirty="0" err="1"/>
              <a:t>git</a:t>
            </a:r>
            <a:r>
              <a:rPr lang="en-US" altLang="ko-KR" dirty="0"/>
              <a:t> commit –m “a”</a:t>
            </a:r>
          </a:p>
          <a:p>
            <a:endParaRPr lang="en-US" altLang="ko-KR" dirty="0"/>
          </a:p>
          <a:p>
            <a:r>
              <a:rPr lang="en-US" altLang="ko-KR" dirty="0"/>
              <a:t>// 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폴더 내용 확인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vim a.txt //ab , </a:t>
            </a:r>
            <a:r>
              <a:rPr lang="en-US" altLang="ko-KR" dirty="0" err="1"/>
              <a:t>git</a:t>
            </a:r>
            <a:r>
              <a:rPr lang="en-US" altLang="ko-KR" dirty="0"/>
              <a:t> add ., </a:t>
            </a:r>
            <a:r>
              <a:rPr lang="en-US" altLang="ko-KR" dirty="0" err="1"/>
              <a:t>git</a:t>
            </a:r>
            <a:r>
              <a:rPr lang="en-US" altLang="ko-KR" dirty="0"/>
              <a:t> commit –m “ab”</a:t>
            </a:r>
          </a:p>
          <a:p>
            <a:endParaRPr lang="en-US" altLang="ko-KR" dirty="0"/>
          </a:p>
          <a:p>
            <a:r>
              <a:rPr lang="en-US" altLang="ko-KR" dirty="0"/>
              <a:t>// 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폴더 내용 확인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9159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수정하고 저장소에 저장하기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37" y="1858169"/>
            <a:ext cx="10296525" cy="4286250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984" y="197644"/>
            <a:ext cx="2490482" cy="13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7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상태 확인하기</a:t>
            </a:r>
            <a:endParaRPr lang="en-US" altLang="ko-KR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status</a:t>
            </a:r>
          </a:p>
          <a:p>
            <a:endParaRPr lang="en-US" altLang="ko-KR" dirty="0"/>
          </a:p>
          <a:p>
            <a:pPr lvl="1"/>
            <a:r>
              <a:rPr lang="en-US" altLang="ko-KR" dirty="0"/>
              <a:t>-s </a:t>
            </a:r>
            <a:r>
              <a:rPr lang="ko-KR" altLang="en-US" dirty="0"/>
              <a:t>옵션 추가 시 단축된 정보 표시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94" y="3320317"/>
            <a:ext cx="5284745" cy="3365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656" y="3320317"/>
            <a:ext cx="5284745" cy="3365500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8365" y="2015"/>
            <a:ext cx="6183635" cy="2574131"/>
          </a:xfrm>
          <a:prstGeom prst="rect">
            <a:avLst/>
          </a:prstGeom>
        </p:spPr>
      </p:pic>
      <p:sp>
        <p:nvSpPr>
          <p:cNvPr id="8" name="타원 7"/>
          <p:cNvSpPr/>
          <p:nvPr/>
        </p:nvSpPr>
        <p:spPr>
          <a:xfrm>
            <a:off x="5888115" y="43901"/>
            <a:ext cx="1260030" cy="37257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240915" y="43901"/>
            <a:ext cx="1260030" cy="37257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871990" y="43901"/>
            <a:ext cx="1260030" cy="372574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952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파일을 새로 추적하기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add [filename]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734" y="2788200"/>
            <a:ext cx="8464711" cy="35237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1855177" y="2391508"/>
            <a:ext cx="1582616" cy="133643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6438900" y="2391507"/>
            <a:ext cx="1582616" cy="133643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3992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Stage</a:t>
            </a:r>
            <a:r>
              <a:rPr lang="ko-KR" altLang="en-US" dirty="0"/>
              <a:t> 된</a:t>
            </a:r>
            <a:r>
              <a:rPr lang="en-US" altLang="ko-KR" dirty="0"/>
              <a:t> </a:t>
            </a:r>
            <a:r>
              <a:rPr lang="ko-KR" altLang="en-US" dirty="0"/>
              <a:t>파일이</a:t>
            </a:r>
            <a:r>
              <a:rPr lang="en-US" altLang="ko-KR" dirty="0"/>
              <a:t> </a:t>
            </a:r>
            <a:r>
              <a:rPr lang="ko-KR" altLang="en-US" dirty="0"/>
              <a:t>수정되었을 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어떤 상태일까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150" y="3499339"/>
            <a:ext cx="4604620" cy="2482423"/>
          </a:xfrm>
          <a:prstGeom prst="rect">
            <a:avLst/>
          </a:prstGeom>
          <a:ln>
            <a:solidFill>
              <a:srgbClr val="0070C0"/>
            </a:solidFill>
          </a:ln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6" y="3499339"/>
            <a:ext cx="6041950" cy="2515150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타원 5"/>
          <p:cNvSpPr/>
          <p:nvPr/>
        </p:nvSpPr>
        <p:spPr>
          <a:xfrm>
            <a:off x="6950489" y="3304138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8604450" y="3304138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110952" y="3304137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517621" y="3304136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309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Staged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상태의 변경 내용을 보기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diff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diff –</a:t>
            </a:r>
            <a:r>
              <a:rPr lang="en-US" altLang="ko-KR" dirty="0" err="1"/>
              <a:t>staged|cached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899" y="1323670"/>
            <a:ext cx="4204593" cy="2677624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80" y="1510384"/>
            <a:ext cx="4604620" cy="248242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6" name="타원 5"/>
          <p:cNvSpPr/>
          <p:nvPr/>
        </p:nvSpPr>
        <p:spPr>
          <a:xfrm>
            <a:off x="7657719" y="1315183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>
            <a:off x="9311680" y="1315183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80" y="4337234"/>
            <a:ext cx="4604620" cy="2482423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9" name="타원 8"/>
          <p:cNvSpPr/>
          <p:nvPr/>
        </p:nvSpPr>
        <p:spPr>
          <a:xfrm>
            <a:off x="10972419" y="4142033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9311680" y="4142033"/>
            <a:ext cx="1156019" cy="914401"/>
          </a:xfrm>
          <a:prstGeom prst="ellipse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 flipV="1">
            <a:off x="186654" y="4077953"/>
            <a:ext cx="12005346" cy="870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19A10C-DB37-445A-A6E8-DB4A96C64DEE}"/>
              </a:ext>
            </a:extLst>
          </p:cNvPr>
          <p:cNvSpPr txBox="1"/>
          <p:nvPr/>
        </p:nvSpPr>
        <p:spPr>
          <a:xfrm>
            <a:off x="-6882" y="6488668"/>
            <a:ext cx="6102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https://git-scm.com/docs/git-diff</a:t>
            </a:r>
          </a:p>
        </p:txBody>
      </p:sp>
    </p:spTree>
    <p:extLst>
      <p:ext uri="{BB962C8B-B14F-4D97-AF65-F5344CB8AC3E}">
        <p14:creationId xmlns:p14="http://schemas.microsoft.com/office/powerpoint/2010/main" val="2323855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삭제하기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rm</a:t>
            </a:r>
            <a:r>
              <a:rPr lang="en-US" altLang="ko-KR" dirty="0"/>
              <a:t> [filename]</a:t>
            </a:r>
          </a:p>
          <a:p>
            <a:endParaRPr lang="en-US" altLang="ko-KR" dirty="0"/>
          </a:p>
          <a:p>
            <a:r>
              <a:rPr lang="en-US" altLang="ko-KR" dirty="0" err="1"/>
              <a:t>rm</a:t>
            </a:r>
            <a:r>
              <a:rPr lang="en-US" altLang="ko-KR" dirty="0"/>
              <a:t> </a:t>
            </a:r>
            <a:r>
              <a:rPr lang="ko-KR" altLang="en-US" dirty="0"/>
              <a:t>은 </a:t>
            </a:r>
            <a:r>
              <a:rPr lang="en-US" altLang="ko-KR" dirty="0"/>
              <a:t>shell command : remove file</a:t>
            </a:r>
          </a:p>
          <a:p>
            <a:endParaRPr lang="en-US" altLang="ko-KR" dirty="0"/>
          </a:p>
          <a:p>
            <a:r>
              <a:rPr lang="ko-KR" altLang="en-US" dirty="0"/>
              <a:t>아래의 동작과 같음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 stage, working </a:t>
            </a:r>
            <a:r>
              <a:rPr lang="ko-KR" altLang="en-US" dirty="0"/>
              <a:t>양측에서 모두 삭제됨</a:t>
            </a:r>
            <a:endParaRPr lang="en-US" altLang="ko-KR" dirty="0"/>
          </a:p>
          <a:p>
            <a:pPr lvl="1"/>
            <a:r>
              <a:rPr lang="en-US" altLang="ko-KR" dirty="0" err="1"/>
              <a:t>rm</a:t>
            </a:r>
            <a:r>
              <a:rPr lang="en-US" altLang="ko-KR" dirty="0"/>
              <a:t> [filename]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add filename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Stage </a:t>
            </a:r>
            <a:r>
              <a:rPr lang="ko-KR" altLang="en-US" dirty="0"/>
              <a:t>된 파일만 삭제하고 싶다면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rm</a:t>
            </a:r>
            <a:r>
              <a:rPr lang="en-US" altLang="ko-KR" dirty="0"/>
              <a:t> –cached [filename]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91405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이름 변경하기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mv [filename] [</a:t>
            </a:r>
            <a:r>
              <a:rPr lang="en-US" altLang="ko-KR" dirty="0" err="1"/>
              <a:t>newFilename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r>
              <a:rPr lang="en-US" altLang="ko-KR" dirty="0"/>
              <a:t>mv </a:t>
            </a:r>
            <a:r>
              <a:rPr lang="ko-KR" altLang="en-US" dirty="0"/>
              <a:t>는 </a:t>
            </a:r>
            <a:r>
              <a:rPr lang="en-US" altLang="ko-KR" dirty="0"/>
              <a:t>shell command : move file or directory to another</a:t>
            </a:r>
          </a:p>
          <a:p>
            <a:endParaRPr lang="en-US" altLang="ko-KR" dirty="0"/>
          </a:p>
          <a:p>
            <a:r>
              <a:rPr lang="ko-KR" altLang="en-US" dirty="0"/>
              <a:t>아래의 동작과 같음</a:t>
            </a:r>
            <a:endParaRPr lang="en-US" altLang="ko-KR" dirty="0"/>
          </a:p>
          <a:p>
            <a:pPr lvl="1"/>
            <a:r>
              <a:rPr lang="en-US" altLang="ko-KR" dirty="0"/>
              <a:t>mv [filename] [</a:t>
            </a:r>
            <a:r>
              <a:rPr lang="en-US" altLang="ko-KR" dirty="0" err="1"/>
              <a:t>newFilename</a:t>
            </a:r>
            <a:r>
              <a:rPr lang="en-US" altLang="ko-KR" dirty="0"/>
              <a:t>]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rm</a:t>
            </a:r>
            <a:r>
              <a:rPr lang="en-US" altLang="ko-KR" dirty="0"/>
              <a:t> [filename]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add [</a:t>
            </a:r>
            <a:r>
              <a:rPr lang="en-US" altLang="ko-KR" dirty="0" err="1"/>
              <a:t>newFilename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8208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Git </a:t>
            </a:r>
            <a:r>
              <a:rPr lang="ko-KR" altLang="en-US" dirty="0"/>
              <a:t>기초</a:t>
            </a:r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  <a:endParaRPr lang="en-US" altLang="ko-KR" dirty="0"/>
          </a:p>
          <a:p>
            <a:r>
              <a:rPr lang="ko-KR" altLang="en-US" dirty="0"/>
              <a:t>수정하고 저장소에 저장하기</a:t>
            </a:r>
            <a:endParaRPr lang="en-US" altLang="ko-KR" dirty="0"/>
          </a:p>
          <a:p>
            <a:r>
              <a:rPr lang="ko-KR" altLang="en-US" dirty="0"/>
              <a:t>파일 상태 확인하기</a:t>
            </a:r>
            <a:endParaRPr lang="en-US" altLang="ko-KR" dirty="0"/>
          </a:p>
          <a:p>
            <a:r>
              <a:rPr lang="ko-KR" altLang="en-US" dirty="0"/>
              <a:t>파일을 새로 추적하기</a:t>
            </a:r>
            <a:endParaRPr lang="en-US" altLang="ko-KR" dirty="0"/>
          </a:p>
          <a:p>
            <a:r>
              <a:rPr lang="en-US" altLang="ko-KR" dirty="0"/>
              <a:t>Modified </a:t>
            </a:r>
            <a:r>
              <a:rPr lang="ko-KR" altLang="en-US" dirty="0"/>
              <a:t>상태의 파일을 </a:t>
            </a:r>
            <a:r>
              <a:rPr lang="en-US" altLang="ko-KR" dirty="0"/>
              <a:t>Stage</a:t>
            </a:r>
            <a:r>
              <a:rPr lang="ko-KR" altLang="en-US" dirty="0"/>
              <a:t> 하기</a:t>
            </a:r>
            <a:endParaRPr lang="en-US" altLang="ko-KR" dirty="0"/>
          </a:p>
          <a:p>
            <a:r>
              <a:rPr lang="en-US" altLang="ko-KR" dirty="0"/>
              <a:t>Staged</a:t>
            </a:r>
            <a:r>
              <a:rPr lang="ko-KR" altLang="en-US" dirty="0"/>
              <a:t>와</a:t>
            </a:r>
            <a:r>
              <a:rPr lang="en-US" altLang="ko-KR" dirty="0"/>
              <a:t> </a:t>
            </a:r>
            <a:r>
              <a:rPr lang="en-US" altLang="ko-KR" dirty="0" err="1"/>
              <a:t>Unstaged</a:t>
            </a:r>
            <a:r>
              <a:rPr lang="en-US" altLang="ko-KR" dirty="0"/>
              <a:t> </a:t>
            </a:r>
            <a:r>
              <a:rPr lang="ko-KR" altLang="en-US" dirty="0"/>
              <a:t>상태의 변경 내용을 보기</a:t>
            </a:r>
            <a:endParaRPr lang="en-US" altLang="ko-KR" dirty="0"/>
          </a:p>
          <a:p>
            <a:r>
              <a:rPr lang="ko-KR" altLang="en-US" dirty="0"/>
              <a:t>파일 삭제하기</a:t>
            </a:r>
            <a:endParaRPr lang="en-US" altLang="ko-KR" dirty="0"/>
          </a:p>
          <a:p>
            <a:r>
              <a:rPr lang="ko-KR" altLang="en-US" dirty="0"/>
              <a:t>파일 이름 변경하기</a:t>
            </a:r>
            <a:endParaRPr lang="en-US" altLang="ko-KR" dirty="0"/>
          </a:p>
          <a:p>
            <a:r>
              <a:rPr lang="ko-KR" altLang="en-US" dirty="0" err="1"/>
              <a:t>커밋</a:t>
            </a:r>
            <a:r>
              <a:rPr lang="ko-KR" altLang="en-US" dirty="0"/>
              <a:t> 히스토리 조회하기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40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커밋</a:t>
            </a:r>
            <a:r>
              <a:rPr lang="ko-KR" altLang="en-US" dirty="0"/>
              <a:t> </a:t>
            </a:r>
            <a:r>
              <a:rPr lang="ko-KR" altLang="en-US" dirty="0" err="1"/>
              <a:t>히스토리</a:t>
            </a:r>
            <a:r>
              <a:rPr lang="ko-KR" altLang="en-US" dirty="0"/>
              <a:t> 조회하기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log</a:t>
            </a:r>
          </a:p>
          <a:p>
            <a:endParaRPr lang="en-US" altLang="ko-KR" dirty="0"/>
          </a:p>
          <a:p>
            <a:r>
              <a:rPr lang="ko-KR" altLang="en-US" dirty="0"/>
              <a:t>다양한 옵션 존재 </a:t>
            </a:r>
            <a:r>
              <a:rPr lang="en-US" altLang="ko-KR" dirty="0"/>
              <a:t>: “</a:t>
            </a:r>
            <a:r>
              <a:rPr lang="en-US" altLang="ko-KR" dirty="0" err="1"/>
              <a:t>Gitpro</a:t>
            </a:r>
            <a:r>
              <a:rPr lang="en-US" altLang="ko-KR" dirty="0"/>
              <a:t>＂</a:t>
            </a:r>
            <a:r>
              <a:rPr lang="ko-KR" altLang="en-US" dirty="0"/>
              <a:t>서적 참고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975" y="3333750"/>
            <a:ext cx="5534025" cy="35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090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저장 공간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446" y="1690688"/>
            <a:ext cx="6615128" cy="3566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104" y="5811715"/>
            <a:ext cx="1029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파일은 세 단계로 구성됨</a:t>
            </a:r>
          </a:p>
        </p:txBody>
      </p:sp>
    </p:spTree>
    <p:extLst>
      <p:ext uri="{BB962C8B-B14F-4D97-AF65-F5344CB8AC3E}">
        <p14:creationId xmlns:p14="http://schemas.microsoft.com/office/powerpoint/2010/main" val="4051628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상태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737" y="1858169"/>
            <a:ext cx="10296525" cy="4286250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3984" y="197644"/>
            <a:ext cx="2490482" cy="134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18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2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20087" y="1825625"/>
            <a:ext cx="3617826" cy="4351338"/>
          </a:xfrm>
          <a:prstGeom prst="rect">
            <a:avLst/>
          </a:prstGeom>
        </p:spPr>
      </p:pic>
      <p:sp>
        <p:nvSpPr>
          <p:cNvPr id="7" name="내용 개체 틀 6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/>
              <a:t>저장소 전부가 복제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문제 발생 시 복제물로 복구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최신 버전 끌어오는 것</a:t>
            </a:r>
            <a:endParaRPr lang="en-US" altLang="ko-KR" dirty="0"/>
          </a:p>
          <a:p>
            <a:pPr lvl="1"/>
            <a:r>
              <a:rPr lang="ko-KR" altLang="en-US" dirty="0"/>
              <a:t>모든 데이터 백업 의미</a:t>
            </a:r>
          </a:p>
        </p:txBody>
      </p:sp>
    </p:spTree>
    <p:extLst>
      <p:ext uri="{BB962C8B-B14F-4D97-AF65-F5344CB8AC3E}">
        <p14:creationId xmlns:p14="http://schemas.microsoft.com/office/powerpoint/2010/main" val="2380308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794" y="365125"/>
            <a:ext cx="7226294" cy="29144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8794" y="3747720"/>
            <a:ext cx="7193207" cy="28289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860671" y="5162182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err="1"/>
              <a:t>Git</a:t>
            </a:r>
            <a:r>
              <a:rPr lang="en-US" altLang="ko-KR" sz="2800" dirty="0"/>
              <a:t> VCS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860670" y="1934374"/>
            <a:ext cx="1688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CVCS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1440220" y="2534538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파일 목록을 관리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40220" y="5812101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파일 링크를 관리</a:t>
            </a:r>
          </a:p>
        </p:txBody>
      </p:sp>
    </p:spTree>
    <p:extLst>
      <p:ext uri="{BB962C8B-B14F-4D97-AF65-F5344CB8AC3E}">
        <p14:creationId xmlns:p14="http://schemas.microsoft.com/office/powerpoint/2010/main" val="75872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대부분 로컬에서 실행됨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 err="1"/>
              <a:t>네크워크</a:t>
            </a:r>
            <a:r>
              <a:rPr lang="ko-KR" altLang="en-US" dirty="0"/>
              <a:t> 사용 최소화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오프라인 상태에서도 작업 가능 </a:t>
            </a:r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ko-KR" altLang="en-US" dirty="0"/>
              <a:t> 가능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장소에 상관 없이 작업 가능함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6844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무결성</a:t>
            </a:r>
            <a:endParaRPr lang="en-US" altLang="ko-KR" dirty="0"/>
          </a:p>
          <a:p>
            <a:pPr lvl="1"/>
            <a:r>
              <a:rPr lang="ko-KR" altLang="en-US" dirty="0"/>
              <a:t>데이터를 </a:t>
            </a:r>
            <a:r>
              <a:rPr lang="ko-KR" altLang="en-US" dirty="0" err="1"/>
              <a:t>체크섬</a:t>
            </a:r>
            <a:r>
              <a:rPr lang="ko-KR" altLang="en-US" dirty="0"/>
              <a:t> 형태로 관리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데이터 삭제 불가</a:t>
            </a:r>
            <a:endParaRPr lang="en-US" altLang="ko-KR" dirty="0"/>
          </a:p>
          <a:p>
            <a:pPr lvl="1"/>
            <a:r>
              <a:rPr lang="ko-KR" altLang="en-US" dirty="0"/>
              <a:t>모든 변화는 데이터를 추가함으로서 이루어짐</a:t>
            </a:r>
          </a:p>
        </p:txBody>
      </p:sp>
    </p:spTree>
    <p:extLst>
      <p:ext uri="{BB962C8B-B14F-4D97-AF65-F5344CB8AC3E}">
        <p14:creationId xmlns:p14="http://schemas.microsoft.com/office/powerpoint/2010/main" val="238411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기초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446" y="1690688"/>
            <a:ext cx="6615128" cy="356631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48104" y="5811715"/>
            <a:ext cx="1029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파일은 세 단계로 구성됨</a:t>
            </a:r>
          </a:p>
        </p:txBody>
      </p:sp>
    </p:spTree>
    <p:extLst>
      <p:ext uri="{BB962C8B-B14F-4D97-AF65-F5344CB8AC3E}">
        <p14:creationId xmlns:p14="http://schemas.microsoft.com/office/powerpoint/2010/main" val="185817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 만들기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4480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374</Words>
  <Application>Microsoft Office PowerPoint</Application>
  <PresentationFormat>와이드스크린</PresentationFormat>
  <Paragraphs>111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맑은 고딕</vt:lpstr>
      <vt:lpstr>Arial</vt:lpstr>
      <vt:lpstr>Office 테마</vt:lpstr>
      <vt:lpstr>Git  Version Control System</vt:lpstr>
      <vt:lpstr>목차</vt:lpstr>
      <vt:lpstr>Git 기초</vt:lpstr>
      <vt:lpstr>Git 기초</vt:lpstr>
      <vt:lpstr>Git 기초</vt:lpstr>
      <vt:lpstr>Git 기초</vt:lpstr>
      <vt:lpstr>Git 기초</vt:lpstr>
      <vt:lpstr>Git 기초</vt:lpstr>
      <vt:lpstr>Git 저장소 만들기</vt:lpstr>
      <vt:lpstr>Git 저장소 만들기</vt:lpstr>
      <vt:lpstr>수정하고 저장소에 저장하기</vt:lpstr>
      <vt:lpstr>수정하고 저장소에 저장하기</vt:lpstr>
      <vt:lpstr>수정하고 저장소에 저장하기</vt:lpstr>
      <vt:lpstr>파일 상태 확인하기</vt:lpstr>
      <vt:lpstr>파일을 새로 추적하기</vt:lpstr>
      <vt:lpstr>Stage 된 파일이 수정되었을 때</vt:lpstr>
      <vt:lpstr>Staged와 Unstaged 상태의 변경 내용을 보기</vt:lpstr>
      <vt:lpstr>파일 삭제하기</vt:lpstr>
      <vt:lpstr>파일 이름 변경하기</vt:lpstr>
      <vt:lpstr>커밋 히스토리 조회하기</vt:lpstr>
      <vt:lpstr>파일 저장 공간</vt:lpstr>
      <vt:lpstr>파일 상태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 Version Control System 0</dc:title>
  <dc:creator>이택희</dc:creator>
  <cp:lastModifiedBy>이택희(A0344)</cp:lastModifiedBy>
  <cp:revision>6</cp:revision>
  <dcterms:created xsi:type="dcterms:W3CDTF">2019-10-07T09:08:30Z</dcterms:created>
  <dcterms:modified xsi:type="dcterms:W3CDTF">2025-10-22T04:46:11Z</dcterms:modified>
</cp:coreProperties>
</file>