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5349F-F0CE-06ED-3C45-D9EEDA333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4B69FC-8AA1-F3D3-29BD-BD844568C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4712E-52A4-056E-E82C-125D679A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2D2-CFA1-42EF-A5D8-E893D7549DBC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A8528-36D5-2635-4A95-DE3F5D10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31C9F-0528-0751-D62B-48C9CD80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0ACD-0F7A-48FA-BF5E-EEF3F1CE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6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1D846-8C1F-B6F5-6199-BDA01E3A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8FE60-6DC5-5C77-BF15-3B622F095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61757-DE68-FE50-7B84-69512E4C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2D2-CFA1-42EF-A5D8-E893D7549DBC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7F937-9BFA-4917-FE8A-A08D01F7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33983-87AF-E9EE-D15E-E16108F2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0ACD-0F7A-48FA-BF5E-EEF3F1CE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9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29CBB8-402C-8835-684F-47D97B741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3A14A-67F4-C27C-E6C2-A630FB0D0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890E8-5052-80A8-9EF2-20139278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2D2-CFA1-42EF-A5D8-E893D7549DBC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A3BC2-6F98-8ED0-8140-7B91E36D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A15D3-E4FC-65D6-C811-8D889CB9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0ACD-0F7A-48FA-BF5E-EEF3F1CE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4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5D754-3F0F-1D1E-BDDB-0B51640C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3DCF-3D5D-6A1D-1210-2028EB81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A04DB-BC10-D024-90B9-ED21184A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2D2-CFA1-42EF-A5D8-E893D7549DBC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9A602-2DD8-6192-5759-1590E097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789C1-4743-34A2-C35D-1E7456BC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0ACD-0F7A-48FA-BF5E-EEF3F1CE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5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6465-6B09-80CB-062E-C8325366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760CE-2CA0-2055-25C3-822EAC44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5AF2D-B5A5-D709-2CA2-EDECA699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2D2-CFA1-42EF-A5D8-E893D7549DBC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5E866-4D76-E411-6BF3-101D201B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558E8-BD89-28FC-B291-073E29EB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0ACD-0F7A-48FA-BF5E-EEF3F1CE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5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D42F4-35B1-603C-648A-10DD1218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1271C-1634-C9E6-EF6A-1C531945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BC6C1F-DEC8-B6C4-BB17-44AE00318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2831D-B1B9-58B4-E36B-A0AC5C12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2D2-CFA1-42EF-A5D8-E893D7549DBC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E184F-82F6-AA12-B72F-B19582B7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CFE96-8852-B386-7AE0-F1A9AC84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0ACD-0F7A-48FA-BF5E-EEF3F1CE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8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917E4-9CA8-A3F8-A256-6DA3893E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316D1-94A1-CA1E-FD67-823E35B0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5B8F7-3C9D-C217-25CA-E7522FE6E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5F2317-5836-9DB4-EFC6-CCB5C7121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45068A-4AF6-5CBE-34C1-306801FCD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537106-CE88-267A-E18E-6D99B3F8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2D2-CFA1-42EF-A5D8-E893D7549DBC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EDCDB1-AF63-1619-56E6-B9E25773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A7121-BE42-5B75-9AA7-2D55B9D1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0ACD-0F7A-48FA-BF5E-EEF3F1CE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B01F5-43F0-F12D-45EE-EDA56F3C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0B7D47-2338-4BCE-9853-295D57ED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2D2-CFA1-42EF-A5D8-E893D7549DBC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BA14A-48C6-4836-52DF-95A7BD71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6FD293-B395-38E8-4CEC-2F0E5036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0ACD-0F7A-48FA-BF5E-EEF3F1CE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8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9E092F-264A-90E6-7881-9544747B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2D2-CFA1-42EF-A5D8-E893D7549DBC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A8117A-F76E-3C8F-985C-D35FB56D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1FC552-DA83-A14E-2711-1ED5481E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0ACD-0F7A-48FA-BF5E-EEF3F1CE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69E4-159A-6694-E2A9-A5E519DF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5C5F9-13AE-0BEB-AD65-28144276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D1CAE-B3FD-78FD-E985-9C437C32A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2F4120-3ED0-4AA6-03D6-63647BF3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2D2-CFA1-42EF-A5D8-E893D7549DBC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F7877-37B3-D2FB-4667-C752010B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319B6-81EA-5457-D129-2307A4D3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0ACD-0F7A-48FA-BF5E-EEF3F1CE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9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0260-0A09-CE62-36FD-E560264B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309FBB-F1CF-C8D5-C03B-66E89411A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FCBE2-02B8-56F0-605B-32AEE1C51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0DB54-663F-7E9D-7327-F90162B8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2D2-CFA1-42EF-A5D8-E893D7549DBC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A08099-198D-B3C8-8F08-B12231BE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34EC3-613E-C7C6-09CD-BA9D0EC1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0ACD-0F7A-48FA-BF5E-EEF3F1CE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89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DA1E0B-2C41-0AB9-2957-2C8270AB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09FED-CB3F-B34F-6012-20A3EAE6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3991D-78FD-F787-CF1F-9846DA722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8932D2-CFA1-42EF-A5D8-E893D7549DBC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726F1-05CD-EE40-9A47-193F92321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31FC3-EA34-5923-F042-30B1FCEEA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60ACD-0F7A-48FA-BF5E-EEF3F1CE0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7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D3EFD-C883-EA28-A7D2-E515E3CBF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D9CA82-1AA6-E318-8DFF-B255FA49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25A97-719C-14BA-3CEE-1053CECC0616}"/>
              </a:ext>
            </a:extLst>
          </p:cNvPr>
          <p:cNvSpPr txBox="1"/>
          <p:nvPr/>
        </p:nvSpPr>
        <p:spPr>
          <a:xfrm>
            <a:off x="2883326" y="3280509"/>
            <a:ext cx="64253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2D Game Programming </a:t>
            </a:r>
          </a:p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최종 발표</a:t>
            </a:r>
            <a:endParaRPr lang="en-US" altLang="ko-KR" sz="4400" dirty="0">
              <a:solidFill>
                <a:schemeClr val="bg1"/>
              </a:solidFill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2023180009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95C108-48A7-9FD0-8F9F-DF1E3CB9E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FBB8ED-1BEF-BAFF-ABA1-7790F5E6954A}"/>
              </a:ext>
            </a:extLst>
          </p:cNvPr>
          <p:cNvSpPr txBox="1"/>
          <p:nvPr/>
        </p:nvSpPr>
        <p:spPr>
          <a:xfrm>
            <a:off x="1855393" y="2773691"/>
            <a:ext cx="7852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2D Game Programming 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Gadugi" panose="020B0502040204020203" pitchFamily="34" charset="0"/>
              </a:rPr>
              <a:t>최종 발표</a:t>
            </a:r>
            <a:endParaRPr lang="en-US" altLang="ko-KR" sz="4000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2023180009 </a:t>
            </a:r>
            <a:r>
              <a:rPr lang="ko-KR" altLang="en-US" sz="4000" dirty="0">
                <a:solidFill>
                  <a:schemeClr val="bg1"/>
                </a:solidFill>
                <a:latin typeface="Gadugi" panose="020B0502040204020203" pitchFamily="34" charset="0"/>
              </a:rPr>
              <a:t>김동규</a:t>
            </a:r>
          </a:p>
        </p:txBody>
      </p:sp>
      <p:pic>
        <p:nvPicPr>
          <p:cNvPr id="20" name="오디오 19">
            <a:hlinkClick r:id="" action="ppaction://media"/>
            <a:extLst>
              <a:ext uri="{FF2B5EF4-FFF2-40B4-BE49-F238E27FC236}">
                <a16:creationId xmlns:a16="http://schemas.microsoft.com/office/drawing/2014/main" id="{19A0A02D-F699-F72C-969A-99E711A7A4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445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72"/>
    </mc:Choice>
    <mc:Fallback>
      <p:transition spd="slow" advTm="53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FF371-C276-68D0-7E54-BD8546A3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70" y="-46047"/>
            <a:ext cx="10515600" cy="960448"/>
          </a:xfrm>
        </p:spPr>
        <p:txBody>
          <a:bodyPr/>
          <a:lstStyle/>
          <a:p>
            <a:r>
              <a:rPr lang="ko-KR" altLang="en-US" dirty="0"/>
              <a:t>개발 진척도 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CADB6ECC-775E-1F9C-96BB-88E56052B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321891"/>
              </p:ext>
            </p:extLst>
          </p:nvPr>
        </p:nvGraphicFramePr>
        <p:xfrm>
          <a:off x="267469" y="822346"/>
          <a:ext cx="11515404" cy="558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120">
                  <a:extLst>
                    <a:ext uri="{9D8B030D-6E8A-4147-A177-3AD203B41FA5}">
                      <a16:colId xmlns:a16="http://schemas.microsoft.com/office/drawing/2014/main" val="1274982654"/>
                    </a:ext>
                  </a:extLst>
                </a:gridCol>
                <a:gridCol w="3499811">
                  <a:extLst>
                    <a:ext uri="{9D8B030D-6E8A-4147-A177-3AD203B41FA5}">
                      <a16:colId xmlns:a16="http://schemas.microsoft.com/office/drawing/2014/main" val="1867445765"/>
                    </a:ext>
                  </a:extLst>
                </a:gridCol>
                <a:gridCol w="2583638">
                  <a:extLst>
                    <a:ext uri="{9D8B030D-6E8A-4147-A177-3AD203B41FA5}">
                      <a16:colId xmlns:a16="http://schemas.microsoft.com/office/drawing/2014/main" val="3968949948"/>
                    </a:ext>
                  </a:extLst>
                </a:gridCol>
                <a:gridCol w="2437835">
                  <a:extLst>
                    <a:ext uri="{9D8B030D-6E8A-4147-A177-3AD203B41FA5}">
                      <a16:colId xmlns:a16="http://schemas.microsoft.com/office/drawing/2014/main" val="938880728"/>
                    </a:ext>
                  </a:extLst>
                </a:gridCol>
              </a:tblGrid>
              <a:tr h="41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완료 범위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87618"/>
                  </a:ext>
                </a:extLst>
              </a:tr>
              <a:tr h="550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주인공의 이동 구현 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달리기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점프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죽는 모션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구현 완료</a:t>
                      </a:r>
                      <a:r>
                        <a:rPr lang="en-US" altLang="ko-KR" sz="1100" dirty="0"/>
                        <a:t>( </a:t>
                      </a:r>
                      <a:r>
                        <a:rPr lang="ko-KR" altLang="en-US" sz="1100" dirty="0"/>
                        <a:t>앉는 모션 추가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100%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00269"/>
                  </a:ext>
                </a:extLst>
              </a:tr>
              <a:tr h="642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악당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종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구현 완료</a:t>
                      </a:r>
                      <a:r>
                        <a:rPr lang="en-US" altLang="ko-KR" sz="1400" dirty="0"/>
                        <a:t>( 3</a:t>
                      </a:r>
                      <a:r>
                        <a:rPr lang="ko-KR" altLang="en-US" sz="1400" dirty="0"/>
                        <a:t>종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100%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21507"/>
                  </a:ext>
                </a:extLst>
              </a:tr>
              <a:tr h="779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게임 맵 구현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스테이지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게임 맵 구현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스테이지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기본스테이지와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보스 스테이지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70%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2277"/>
                  </a:ext>
                </a:extLst>
              </a:tr>
              <a:tr h="642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아이템 및 주인공의 변신 구현</a:t>
                      </a:r>
                    </a:p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종 구현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커지기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총알 모드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무적모드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종 구현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커지기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총알모드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66%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29368"/>
                  </a:ext>
                </a:extLst>
              </a:tr>
              <a:tr h="628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공주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보스를 물리치고 엔딩에서 공주 등장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100%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37894"/>
                  </a:ext>
                </a:extLst>
              </a:tr>
              <a:tr h="642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충돌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게임 월드 안의 여러 객체들 과의 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충돌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100%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97668"/>
                  </a:ext>
                </a:extLst>
              </a:tr>
              <a:tr h="642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특정 상황에 맞는 사운드 구현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BGM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구현 완료</a:t>
                      </a:r>
                      <a:r>
                        <a:rPr lang="en-US" altLang="ko-KR" sz="1400" dirty="0"/>
                        <a:t>(10 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100%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6293"/>
                  </a:ext>
                </a:extLst>
              </a:tr>
              <a:tr h="642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인트로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인트로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구현 완료</a:t>
                      </a:r>
                      <a:r>
                        <a:rPr lang="en-US" altLang="ko-KR" sz="1400" dirty="0"/>
                        <a:t>(3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100%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02930"/>
                  </a:ext>
                </a:extLst>
              </a:tr>
            </a:tbl>
          </a:graphicData>
        </a:graphic>
      </p:graphicFrame>
      <p:pic>
        <p:nvPicPr>
          <p:cNvPr id="23" name="오디오 22">
            <a:hlinkClick r:id="" action="ppaction://media"/>
            <a:extLst>
              <a:ext uri="{FF2B5EF4-FFF2-40B4-BE49-F238E27FC236}">
                <a16:creationId xmlns:a16="http://schemas.microsoft.com/office/drawing/2014/main" id="{D489309E-AC7F-A072-0EBD-F1530FBDE3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825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51"/>
    </mc:Choice>
    <mc:Fallback>
      <p:transition spd="slow" advTm="281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B830E11-2282-0DD2-011F-030187403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538724"/>
              </p:ext>
            </p:extLst>
          </p:nvPr>
        </p:nvGraphicFramePr>
        <p:xfrm>
          <a:off x="705744" y="3043910"/>
          <a:ext cx="1036575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2879">
                  <a:extLst>
                    <a:ext uri="{9D8B030D-6E8A-4147-A177-3AD203B41FA5}">
                      <a16:colId xmlns:a16="http://schemas.microsoft.com/office/drawing/2014/main" val="3680049838"/>
                    </a:ext>
                  </a:extLst>
                </a:gridCol>
                <a:gridCol w="5182879">
                  <a:extLst>
                    <a:ext uri="{9D8B030D-6E8A-4147-A177-3AD203B41FA5}">
                      <a16:colId xmlns:a16="http://schemas.microsoft.com/office/drawing/2014/main" val="837474751"/>
                    </a:ext>
                  </a:extLst>
                </a:gridCol>
              </a:tblGrid>
              <a:tr h="323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921690"/>
                  </a:ext>
                </a:extLst>
              </a:tr>
              <a:tr h="35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13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93346"/>
                  </a:ext>
                </a:extLst>
              </a:tr>
              <a:tr h="35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57269"/>
                  </a:ext>
                </a:extLst>
              </a:tr>
              <a:tr h="35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2965"/>
                  </a:ext>
                </a:extLst>
              </a:tr>
              <a:tr h="35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3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427500"/>
                  </a:ext>
                </a:extLst>
              </a:tr>
              <a:tr h="35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10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40664"/>
                  </a:ext>
                </a:extLst>
              </a:tr>
              <a:tr h="35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17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262782"/>
                  </a:ext>
                </a:extLst>
              </a:tr>
              <a:tr h="355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24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30528"/>
                  </a:ext>
                </a:extLst>
              </a:tr>
              <a:tr h="354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61316"/>
                  </a:ext>
                </a:extLst>
              </a:tr>
              <a:tr h="355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총 </a:t>
                      </a:r>
                      <a:r>
                        <a:rPr lang="ko-KR" altLang="en-US" b="1" dirty="0" err="1"/>
                        <a:t>커밋횟수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117</a:t>
                      </a:r>
                      <a:r>
                        <a:rPr lang="ko-KR" altLang="en-US" b="1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343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0D931DD8-4639-7A7B-D72C-229065C8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22" y="248544"/>
            <a:ext cx="2678251" cy="315912"/>
          </a:xfrm>
        </p:spPr>
        <p:txBody>
          <a:bodyPr>
            <a:noAutofit/>
          </a:bodyPr>
          <a:lstStyle/>
          <a:p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커밋통계</a:t>
            </a: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312DA1-F29A-AA4F-F330-FF82B80DB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85" y="661596"/>
            <a:ext cx="11684683" cy="2382314"/>
          </a:xfrm>
          <a:prstGeom prst="rect">
            <a:avLst/>
          </a:prstGeom>
        </p:spPr>
      </p:pic>
      <p:pic>
        <p:nvPicPr>
          <p:cNvPr id="18" name="오디오 17">
            <a:hlinkClick r:id="" action="ppaction://media"/>
            <a:extLst>
              <a:ext uri="{FF2B5EF4-FFF2-40B4-BE49-F238E27FC236}">
                <a16:creationId xmlns:a16="http://schemas.microsoft.com/office/drawing/2014/main" id="{51F272D7-8960-860B-1700-6986113934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4729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89"/>
    </mc:Choice>
    <mc:Fallback>
      <p:transition spd="slow" advTm="71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217</Words>
  <Application>Microsoft Office PowerPoint</Application>
  <PresentationFormat>와이드스크린</PresentationFormat>
  <Paragraphs>66</Paragraphs>
  <Slides>3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Gadugi</vt:lpstr>
      <vt:lpstr>Office 테마</vt:lpstr>
      <vt:lpstr>PowerPoint 프레젠테이션</vt:lpstr>
      <vt:lpstr>개발 진척도 </vt:lpstr>
      <vt:lpstr>Github 커밋통계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김동규(2023180009)</dc:creator>
  <cp:lastModifiedBy>김동규(2023180009)</cp:lastModifiedBy>
  <cp:revision>2</cp:revision>
  <dcterms:created xsi:type="dcterms:W3CDTF">2024-12-06T15:35:41Z</dcterms:created>
  <dcterms:modified xsi:type="dcterms:W3CDTF">2024-12-06T16:39:47Z</dcterms:modified>
</cp:coreProperties>
</file>