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68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592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1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77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9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90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7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Super Mario Bros Power Up Card Game | Super ...">
            <a:extLst>
              <a:ext uri="{FF2B5EF4-FFF2-40B4-BE49-F238E27FC236}">
                <a16:creationId xmlns:a16="http://schemas.microsoft.com/office/drawing/2014/main" id="{23463254-84A3-67E6-21A3-79DF581C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4480D-6636-514F-9CC3-3EBC72BB76B4}"/>
              </a:ext>
            </a:extLst>
          </p:cNvPr>
          <p:cNvSpPr txBox="1"/>
          <p:nvPr/>
        </p:nvSpPr>
        <p:spPr>
          <a:xfrm>
            <a:off x="2927928" y="3308927"/>
            <a:ext cx="546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2023180009 </a:t>
            </a:r>
            <a:r>
              <a:rPr lang="ko-KR" altLang="en-US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김동규</a:t>
            </a:r>
            <a:endParaRPr lang="en-US" altLang="ko-KR" dirty="0">
              <a:solidFill>
                <a:schemeClr val="bg1"/>
              </a:solidFill>
              <a:latin typeface="Goudy Stout" panose="0202090407030B020401" pitchFamily="18" charset="0"/>
              <a:ea typeface="HancomEQN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게임 프로그래밍 </a:t>
            </a:r>
            <a:r>
              <a:rPr lang="en-US" altLang="ko-KR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oudy Stout" panose="0202090407030B020401" pitchFamily="18" charset="0"/>
                <a:ea typeface="HancomEQN" panose="02000000000000000000" pitchFamily="2" charset="-127"/>
              </a:rPr>
              <a:t>차 발표 </a:t>
            </a:r>
          </a:p>
        </p:txBody>
      </p:sp>
      <p:pic>
        <p:nvPicPr>
          <p:cNvPr id="32" name="오디오 31">
            <a:hlinkClick r:id="" action="ppaction://media"/>
            <a:extLst>
              <a:ext uri="{FF2B5EF4-FFF2-40B4-BE49-F238E27FC236}">
                <a16:creationId xmlns:a16="http://schemas.microsoft.com/office/drawing/2014/main" id="{F2FEDF4A-61BC-6691-A636-58E5B21946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202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"/>
    </mc:Choice>
    <mc:Fallback xmlns="">
      <p:transition spd="slow" advTm="11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C09F81-CC25-AB28-4B3A-6CDBFB1D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83006"/>
              </p:ext>
            </p:extLst>
          </p:nvPr>
        </p:nvGraphicFramePr>
        <p:xfrm>
          <a:off x="393442" y="848481"/>
          <a:ext cx="11236008" cy="560862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45336">
                  <a:extLst>
                    <a:ext uri="{9D8B030D-6E8A-4147-A177-3AD203B41FA5}">
                      <a16:colId xmlns:a16="http://schemas.microsoft.com/office/drawing/2014/main" val="3697546795"/>
                    </a:ext>
                  </a:extLst>
                </a:gridCol>
                <a:gridCol w="3745336">
                  <a:extLst>
                    <a:ext uri="{9D8B030D-6E8A-4147-A177-3AD203B41FA5}">
                      <a16:colId xmlns:a16="http://schemas.microsoft.com/office/drawing/2014/main" val="1209751884"/>
                    </a:ext>
                  </a:extLst>
                </a:gridCol>
                <a:gridCol w="3745336">
                  <a:extLst>
                    <a:ext uri="{9D8B030D-6E8A-4147-A177-3AD203B41FA5}">
                      <a16:colId xmlns:a16="http://schemas.microsoft.com/office/drawing/2014/main" val="2963048990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24874"/>
                  </a:ext>
                </a:extLst>
              </a:tr>
              <a:tr h="877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리소스 수집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막코딩</a:t>
                      </a:r>
                      <a:r>
                        <a:rPr lang="ko-KR" altLang="en-US" sz="1800" dirty="0"/>
                        <a:t> 탈출을 위한 기본적인 게임 틀 제작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리소스 수집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막코딩</a:t>
                      </a:r>
                      <a:r>
                        <a:rPr lang="ko-KR" altLang="en-US" sz="1800" dirty="0"/>
                        <a:t> 탈출을 위한 기본적인 게임 틀 제작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1827"/>
                  </a:ext>
                </a:extLst>
              </a:tr>
              <a:tr h="664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인트로</a:t>
                      </a:r>
                      <a:r>
                        <a:rPr lang="ko-KR" altLang="en-US" sz="1800" dirty="0"/>
                        <a:t> 화면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인트로</a:t>
                      </a:r>
                      <a:r>
                        <a:rPr lang="ko-KR" altLang="en-US" sz="1800" dirty="0"/>
                        <a:t> 화면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28437"/>
                  </a:ext>
                </a:extLst>
              </a:tr>
              <a:tr h="664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맵 구현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주인공의 이동 구현</a:t>
                      </a: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맵 구현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주인공의 이동 구현</a:t>
                      </a: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35091"/>
                  </a:ext>
                </a:extLst>
              </a:tr>
              <a:tr h="664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악당 구현 및 충돌처리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악당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83484"/>
                  </a:ext>
                </a:extLst>
              </a:tr>
              <a:tr h="664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아이템 제작 및 주인공 변신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충돌 처리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클리어 화면 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17688"/>
                  </a:ext>
                </a:extLst>
              </a:tr>
              <a:tr h="664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보스 스테이지 제작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B0F0"/>
                          </a:solidFill>
                        </a:rPr>
                        <a:t>아이템 제작 및 주인공 변신 구현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</a:rPr>
                        <a:t>,</a:t>
                      </a:r>
                      <a:endParaRPr lang="ko-KR" altLang="en-US" sz="1800" dirty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게임 프레임 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13845"/>
                  </a:ext>
                </a:extLst>
              </a:tr>
              <a:tr h="877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게임 생명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데미지 등 난이도를 설정</a:t>
                      </a:r>
                      <a:endParaRPr lang="en-US" altLang="ko-KR" dirty="0"/>
                    </a:p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보스 스테이지 제작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난이도 설정</a:t>
                      </a:r>
                      <a:endParaRPr lang="en-US" altLang="ko-KR" dirty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5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76FB77-8744-C4BC-19A6-45ACA52255A5}"/>
              </a:ext>
            </a:extLst>
          </p:cNvPr>
          <p:cNvSpPr txBox="1"/>
          <p:nvPr/>
        </p:nvSpPr>
        <p:spPr>
          <a:xfrm>
            <a:off x="479358" y="215351"/>
            <a:ext cx="579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계획 수정 내용</a:t>
            </a:r>
          </a:p>
        </p:txBody>
      </p:sp>
    </p:spTree>
    <p:extLst>
      <p:ext uri="{BB962C8B-B14F-4D97-AF65-F5344CB8AC3E}">
        <p14:creationId xmlns:p14="http://schemas.microsoft.com/office/powerpoint/2010/main" val="428982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D574-95E4-D222-4CC8-41E4FA63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31" y="204062"/>
            <a:ext cx="10077557" cy="691928"/>
          </a:xfrm>
        </p:spPr>
        <p:txBody>
          <a:bodyPr/>
          <a:lstStyle/>
          <a:p>
            <a:r>
              <a:rPr lang="ko-KR" altLang="en-US" dirty="0"/>
              <a:t>프로젝트 개발 진행 상황</a:t>
            </a:r>
            <a:r>
              <a:rPr lang="en-US" altLang="ko-KR" dirty="0"/>
              <a:t>: 85%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B2F087-0092-F1F3-480D-2C252B070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39888"/>
              </p:ext>
            </p:extLst>
          </p:nvPr>
        </p:nvGraphicFramePr>
        <p:xfrm>
          <a:off x="470338" y="1086236"/>
          <a:ext cx="10077450" cy="547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32">
                  <a:extLst>
                    <a:ext uri="{9D8B030D-6E8A-4147-A177-3AD203B41FA5}">
                      <a16:colId xmlns:a16="http://schemas.microsoft.com/office/drawing/2014/main" val="119889401"/>
                    </a:ext>
                  </a:extLst>
                </a:gridCol>
                <a:gridCol w="751024">
                  <a:extLst>
                    <a:ext uri="{9D8B030D-6E8A-4147-A177-3AD203B41FA5}">
                      <a16:colId xmlns:a16="http://schemas.microsoft.com/office/drawing/2014/main" val="1078251297"/>
                    </a:ext>
                  </a:extLst>
                </a:gridCol>
                <a:gridCol w="5786538">
                  <a:extLst>
                    <a:ext uri="{9D8B030D-6E8A-4147-A177-3AD203B41FA5}">
                      <a16:colId xmlns:a16="http://schemas.microsoft.com/office/drawing/2014/main" val="3701767541"/>
                    </a:ext>
                  </a:extLst>
                </a:gridCol>
                <a:gridCol w="2269556">
                  <a:extLst>
                    <a:ext uri="{9D8B030D-6E8A-4147-A177-3AD203B41FA5}">
                      <a16:colId xmlns:a16="http://schemas.microsoft.com/office/drawing/2014/main" val="61117713"/>
                    </a:ext>
                  </a:extLst>
                </a:gridCol>
              </a:tblGrid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3765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리소스 수집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막코딩</a:t>
                      </a:r>
                      <a:r>
                        <a:rPr lang="ko-KR" altLang="en-US" sz="1200" dirty="0"/>
                        <a:t> 탈출을 위한 기본적인 게임 틀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73583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리소스 수집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틀 제작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11024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인트로</a:t>
                      </a:r>
                      <a:r>
                        <a:rPr lang="ko-KR" altLang="en-US" sz="1200" dirty="0"/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29378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인트로</a:t>
                      </a:r>
                      <a:r>
                        <a:rPr lang="ko-KR" altLang="en-US" sz="1200" dirty="0"/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68773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맵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주인공의 이동 구현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40035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맵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주인공의 이동 구현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931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악당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4219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악당 구현</a:t>
                      </a:r>
                      <a:r>
                        <a:rPr lang="en-US" altLang="ko-KR" sz="1200" dirty="0"/>
                        <a:t> ( </a:t>
                      </a:r>
                      <a:r>
                        <a:rPr lang="ko-KR" altLang="en-US" sz="1200" dirty="0"/>
                        <a:t>카메라에 따른 이동 구현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53022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클리어 화면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73895"/>
                  </a:ext>
                </a:extLst>
              </a:tr>
              <a:tr h="362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장애물과 충돌 처리</a:t>
                      </a:r>
                      <a:r>
                        <a:rPr lang="en-US" altLang="ko-KR" sz="1200" dirty="0"/>
                        <a:t>X) </a:t>
                      </a:r>
                      <a:r>
                        <a:rPr lang="ko-KR" altLang="en-US" sz="1200" dirty="0"/>
                        <a:t>클리어 화면 구현</a:t>
                      </a:r>
                      <a:r>
                        <a:rPr lang="en-US" altLang="ko-KR" sz="1200" dirty="0"/>
                        <a:t> 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70526"/>
                  </a:ext>
                </a:extLst>
              </a:tr>
              <a:tr h="335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아이템 제작 및 주인공 변신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프레임 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8932"/>
                  </a:ext>
                </a:extLst>
              </a:tr>
              <a:tr h="30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보스 스테이지 제작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난이도 설정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58962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점검 및 버그 수정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1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06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44C2-A652-E576-CD2A-FB1FB31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61828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67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250</TotalTime>
  <Words>257</Words>
  <Application>Microsoft Office PowerPoint</Application>
  <PresentationFormat>와이드스크린</PresentationFormat>
  <Paragraphs>71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Avenir Next LT Pro Light</vt:lpstr>
      <vt:lpstr>Goudy Stout</vt:lpstr>
      <vt:lpstr>RocaVTI</vt:lpstr>
      <vt:lpstr>PowerPoint 프레젠테이션</vt:lpstr>
      <vt:lpstr>PowerPoint 프레젠테이션</vt:lpstr>
      <vt:lpstr>프로젝트 개발 진행 상황: 85% </vt:lpstr>
      <vt:lpstr>Github 커밋통계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동규 김</dc:creator>
  <cp:lastModifiedBy>김동규(2023180009)</cp:lastModifiedBy>
  <cp:revision>8</cp:revision>
  <dcterms:created xsi:type="dcterms:W3CDTF">2024-10-10T16:30:35Z</dcterms:created>
  <dcterms:modified xsi:type="dcterms:W3CDTF">2024-11-18T02:54:39Z</dcterms:modified>
</cp:coreProperties>
</file>