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wangdy@foxmail.com" initials="a" lastIdx="1" clrIdx="0">
    <p:extLst>
      <p:ext uri="{19B8F6BF-5375-455C-9EA6-DF929625EA0E}">
        <p15:presenceInfo xmlns:p15="http://schemas.microsoft.com/office/powerpoint/2012/main" userId="43fc7444e6496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7T14:58:56.18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8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7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8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2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4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6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9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5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104093-DCEF-40EF-98B2-5E307CAC295F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9DDB11-0525-47BF-92C1-2DB30EA692E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5</a:t>
            </a:r>
            <a:endParaRPr lang="zh-CN" altLang="en-US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1418" y="1463014"/>
            <a:ext cx="2848300" cy="3293053"/>
          </a:xfrm>
        </p:spPr>
        <p:txBody>
          <a:bodyPr anchor="ctr">
            <a:norm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Dongyu Wang 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15620161152282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5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 figures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07350" y="324433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Homework 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348F4A-3BCA-4AF4-A821-ECC3644A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32" y="1690688"/>
            <a:ext cx="6208135" cy="5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5063" y="2793163"/>
            <a:ext cx="34238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</a:t>
            </a:r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77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056"/>
            <a:ext cx="10515600" cy="1325563"/>
          </a:xfrm>
        </p:spPr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5390" y="227179"/>
            <a:ext cx="9106610" cy="6122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rm</a:t>
            </a:r>
            <a:r>
              <a:rPr lang="en-US" altLang="zh-CN" dirty="0"/>
              <a:t>(list = ls())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install.packages</a:t>
            </a:r>
            <a:r>
              <a:rPr lang="en-US" altLang="zh-CN" dirty="0"/>
              <a:t>("</a:t>
            </a:r>
            <a:r>
              <a:rPr lang="en-US" altLang="zh-CN" dirty="0" err="1"/>
              <a:t>RCurl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install.packages</a:t>
            </a:r>
            <a:r>
              <a:rPr lang="en-US" altLang="zh-CN" dirty="0"/>
              <a:t>("XML")</a:t>
            </a:r>
          </a:p>
          <a:p>
            <a:pPr marL="0" indent="0">
              <a:buNone/>
            </a:pPr>
            <a:r>
              <a:rPr lang="en-US" altLang="zh-CN" dirty="0"/>
              <a:t>library(</a:t>
            </a:r>
            <a:r>
              <a:rPr lang="en-US" altLang="zh-CN" dirty="0" err="1"/>
              <a:t>RCurl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library(XML)</a:t>
            </a:r>
          </a:p>
          <a:p>
            <a:pPr marL="0" indent="0">
              <a:buNone/>
            </a:pPr>
            <a:r>
              <a:rPr lang="en-US" altLang="zh-CN" dirty="0"/>
              <a:t>url1   = "http://shakespeare.mit.edu/</a:t>
            </a:r>
            <a:r>
              <a:rPr lang="en-US" altLang="zh-CN" dirty="0" err="1"/>
              <a:t>romeo_juliet</a:t>
            </a:r>
            <a:r>
              <a:rPr lang="en-US" altLang="zh-CN" dirty="0"/>
              <a:t>/full.html"</a:t>
            </a:r>
          </a:p>
          <a:p>
            <a:pPr marL="0" indent="0">
              <a:buNone/>
            </a:pPr>
            <a:r>
              <a:rPr lang="en-US" altLang="zh-CN" dirty="0"/>
              <a:t>url2   = "http://shakespeare.mit.edu/</a:t>
            </a:r>
            <a:r>
              <a:rPr lang="en-US" altLang="zh-CN" dirty="0" err="1"/>
              <a:t>julius_caesar</a:t>
            </a:r>
            <a:r>
              <a:rPr lang="en-US" altLang="zh-CN" dirty="0"/>
              <a:t>/full.html"</a:t>
            </a:r>
          </a:p>
          <a:p>
            <a:pPr marL="0" indent="0">
              <a:buNone/>
            </a:pPr>
            <a:r>
              <a:rPr lang="en-US" altLang="zh-CN" dirty="0"/>
              <a:t>url3   = "http://shakespeare.mit.edu/hamlet/full.html"</a:t>
            </a:r>
          </a:p>
          <a:p>
            <a:pPr marL="0" indent="0">
              <a:buNone/>
            </a:pPr>
            <a:r>
              <a:rPr lang="en-US" altLang="zh-CN" dirty="0"/>
              <a:t>html1  = </a:t>
            </a:r>
            <a:r>
              <a:rPr lang="en-US" altLang="zh-CN" dirty="0" err="1"/>
              <a:t>readLines</a:t>
            </a:r>
            <a:r>
              <a:rPr lang="en-US" altLang="zh-CN" dirty="0"/>
              <a:t>(url1, encoding = "UTF-8")</a:t>
            </a:r>
          </a:p>
          <a:p>
            <a:pPr marL="0" indent="0">
              <a:buNone/>
            </a:pPr>
            <a:r>
              <a:rPr lang="en-US" altLang="zh-CN" dirty="0"/>
              <a:t>html2  = </a:t>
            </a:r>
            <a:r>
              <a:rPr lang="en-US" altLang="zh-CN" dirty="0" err="1"/>
              <a:t>readLines</a:t>
            </a:r>
            <a:r>
              <a:rPr lang="en-US" altLang="zh-CN" dirty="0"/>
              <a:t>(url2, encoding = "UTF-8")</a:t>
            </a:r>
          </a:p>
          <a:p>
            <a:pPr marL="0" indent="0">
              <a:buNone/>
            </a:pPr>
            <a:r>
              <a:rPr lang="en-US" altLang="zh-CN" dirty="0"/>
              <a:t>html3  = </a:t>
            </a:r>
            <a:r>
              <a:rPr lang="en-US" altLang="zh-CN" dirty="0" err="1"/>
              <a:t>readLines</a:t>
            </a:r>
            <a:r>
              <a:rPr lang="en-US" altLang="zh-CN" dirty="0"/>
              <a:t>(url3, encoding = "UTF-8")</a:t>
            </a:r>
          </a:p>
          <a:p>
            <a:pPr marL="0" indent="0">
              <a:buNone/>
            </a:pPr>
            <a:r>
              <a:rPr lang="en-US" altLang="zh-CN" dirty="0"/>
              <a:t>html1  = </a:t>
            </a:r>
            <a:r>
              <a:rPr lang="en-US" altLang="zh-CN" dirty="0" err="1"/>
              <a:t>htmlParse</a:t>
            </a:r>
            <a:r>
              <a:rPr lang="en-US" altLang="zh-CN" dirty="0"/>
              <a:t>(html1, encoding = "UTF-8")</a:t>
            </a:r>
          </a:p>
          <a:p>
            <a:pPr marL="0" indent="0">
              <a:buNone/>
            </a:pPr>
            <a:r>
              <a:rPr lang="en-US" altLang="zh-CN" dirty="0"/>
              <a:t>html2  = </a:t>
            </a:r>
            <a:r>
              <a:rPr lang="en-US" altLang="zh-CN" dirty="0" err="1"/>
              <a:t>htmlParse</a:t>
            </a:r>
            <a:r>
              <a:rPr lang="en-US" altLang="zh-CN" dirty="0"/>
              <a:t>(html2, encoding = "UTF-8")</a:t>
            </a:r>
          </a:p>
          <a:p>
            <a:pPr marL="0" indent="0">
              <a:buNone/>
            </a:pPr>
            <a:r>
              <a:rPr lang="en-US" altLang="zh-CN" dirty="0"/>
              <a:t>html3  = </a:t>
            </a:r>
            <a:r>
              <a:rPr lang="en-US" altLang="zh-CN" dirty="0" err="1"/>
              <a:t>htmlParse</a:t>
            </a:r>
            <a:r>
              <a:rPr lang="en-US" altLang="zh-CN" dirty="0"/>
              <a:t>(html3, encoding = "UTF-8")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7150366" y="174056"/>
            <a:ext cx="8406867" cy="749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080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6681" y="1934094"/>
            <a:ext cx="4213036" cy="3693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install.packages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bitops</a:t>
            </a:r>
            <a:r>
              <a:rPr lang="en-US" altLang="zh-CN" sz="1600" dirty="0"/>
              <a:t>")</a:t>
            </a:r>
          </a:p>
          <a:p>
            <a:pPr marL="0" indent="0"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install.packages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stringr</a:t>
            </a:r>
            <a:r>
              <a:rPr lang="en-US" altLang="zh-CN" sz="1600" dirty="0"/>
              <a:t>")</a:t>
            </a:r>
          </a:p>
          <a:p>
            <a:pPr marL="0" indent="0">
              <a:buNone/>
            </a:pPr>
            <a:r>
              <a:rPr lang="en-US" altLang="zh-CN" sz="1600" dirty="0"/>
              <a:t>library(</a:t>
            </a:r>
            <a:r>
              <a:rPr lang="en-US" altLang="zh-CN" sz="1600" dirty="0" err="1"/>
              <a:t>bitops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library(</a:t>
            </a:r>
            <a:r>
              <a:rPr lang="en-US" altLang="zh-CN" sz="1600" dirty="0" err="1"/>
              <a:t>stringr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abs1    = </a:t>
            </a:r>
            <a:r>
              <a:rPr lang="en-US" altLang="zh-CN" sz="1600" dirty="0" err="1"/>
              <a:t>lapply</a:t>
            </a:r>
            <a:r>
              <a:rPr lang="en-US" altLang="zh-CN" sz="1600" dirty="0"/>
              <a:t>(url1, FUN = function(x) </a:t>
            </a:r>
            <a:r>
              <a:rPr lang="en-US" altLang="zh-CN" sz="1600" dirty="0" err="1"/>
              <a:t>htmlParse</a:t>
            </a:r>
            <a:r>
              <a:rPr lang="en-US" altLang="zh-CN" sz="1600" dirty="0"/>
              <a:t>(x, encoding = "Latin-1"))</a:t>
            </a:r>
          </a:p>
          <a:p>
            <a:pPr marL="0" indent="0">
              <a:buNone/>
            </a:pPr>
            <a:r>
              <a:rPr lang="en-US" altLang="zh-CN" sz="1600" dirty="0"/>
              <a:t>abs2    = </a:t>
            </a:r>
            <a:r>
              <a:rPr lang="en-US" altLang="zh-CN" sz="1600" dirty="0" err="1"/>
              <a:t>lapply</a:t>
            </a:r>
            <a:r>
              <a:rPr lang="en-US" altLang="zh-CN" sz="1600" dirty="0"/>
              <a:t>(url2, FUN = function(x) </a:t>
            </a:r>
            <a:r>
              <a:rPr lang="en-US" altLang="zh-CN" sz="1600" dirty="0" err="1"/>
              <a:t>htmlParse</a:t>
            </a:r>
            <a:r>
              <a:rPr lang="en-US" altLang="zh-CN" sz="1600" dirty="0"/>
              <a:t>(x, encoding = "Latin-1"))</a:t>
            </a:r>
          </a:p>
          <a:p>
            <a:pPr marL="0" indent="0">
              <a:buNone/>
            </a:pPr>
            <a:r>
              <a:rPr lang="en-US" altLang="zh-CN" sz="1600" dirty="0"/>
              <a:t>abs3    = </a:t>
            </a:r>
            <a:r>
              <a:rPr lang="en-US" altLang="zh-CN" sz="1600" dirty="0" err="1"/>
              <a:t>lapply</a:t>
            </a:r>
            <a:r>
              <a:rPr lang="en-US" altLang="zh-CN" sz="1600" dirty="0"/>
              <a:t>(url3, FUN = function(x) </a:t>
            </a:r>
            <a:r>
              <a:rPr lang="en-US" altLang="zh-CN" sz="1600" dirty="0" err="1"/>
              <a:t>htmlParse</a:t>
            </a:r>
            <a:r>
              <a:rPr lang="en-US" altLang="zh-CN" sz="1600" dirty="0"/>
              <a:t>(x, encoding = "Latin-1"))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7C7727-754C-4A48-8B89-92A4130ECFD6}"/>
              </a:ext>
            </a:extLst>
          </p:cNvPr>
          <p:cNvSpPr/>
          <p:nvPr/>
        </p:nvSpPr>
        <p:spPr>
          <a:xfrm>
            <a:off x="6572595" y="1934094"/>
            <a:ext cx="4821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clean_txt</a:t>
            </a:r>
            <a:r>
              <a:rPr lang="en-US" altLang="zh-CN" dirty="0"/>
              <a:t> = function(x)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cleantxt</a:t>
            </a:r>
            <a:r>
              <a:rPr lang="en-US" altLang="zh-CN" dirty="0"/>
              <a:t> = </a:t>
            </a:r>
            <a:r>
              <a:rPr lang="en-US" altLang="zh-CN" dirty="0" err="1"/>
              <a:t>xpathApply</a:t>
            </a:r>
            <a:r>
              <a:rPr lang="en-US" altLang="zh-CN" dirty="0"/>
              <a:t>(x, "//body//text()</a:t>
            </a:r>
          </a:p>
          <a:p>
            <a:r>
              <a:rPr lang="en-US" altLang="zh-CN" dirty="0"/>
              <a:t>                        [not(ancestor :: script)][ not(ancestor :: style)] </a:t>
            </a:r>
          </a:p>
          <a:p>
            <a:r>
              <a:rPr lang="en-US" altLang="zh-CN" dirty="0"/>
              <a:t>                        [not(ancestor :: </a:t>
            </a:r>
            <a:r>
              <a:rPr lang="en-US" altLang="zh-CN" dirty="0" err="1"/>
              <a:t>noscript</a:t>
            </a:r>
            <a:r>
              <a:rPr lang="en-US" altLang="zh-CN" dirty="0"/>
              <a:t>)] " ,</a:t>
            </a:r>
            <a:r>
              <a:rPr lang="en-US" altLang="zh-CN" dirty="0" err="1"/>
              <a:t>xmlValue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cleantxt</a:t>
            </a:r>
            <a:r>
              <a:rPr lang="en-US" altLang="zh-CN" dirty="0"/>
              <a:t> = paste(</a:t>
            </a:r>
            <a:r>
              <a:rPr lang="en-US" altLang="zh-CN" dirty="0" err="1"/>
              <a:t>cleantxt</a:t>
            </a:r>
            <a:r>
              <a:rPr lang="en-US" altLang="zh-CN" dirty="0"/>
              <a:t>, collapse="\n")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cleantxt</a:t>
            </a:r>
            <a:r>
              <a:rPr lang="en-US" altLang="zh-CN" dirty="0"/>
              <a:t> = </a:t>
            </a:r>
            <a:r>
              <a:rPr lang="en-US" altLang="zh-CN" dirty="0" err="1"/>
              <a:t>str_replace_all</a:t>
            </a:r>
            <a:r>
              <a:rPr lang="en-US" altLang="zh-CN" dirty="0"/>
              <a:t>(</a:t>
            </a:r>
            <a:r>
              <a:rPr lang="en-US" altLang="zh-CN" dirty="0" err="1"/>
              <a:t>cleantxt</a:t>
            </a:r>
            <a:r>
              <a:rPr lang="en-US" altLang="zh-CN" dirty="0"/>
              <a:t>, "\n", " ")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cleantxt</a:t>
            </a:r>
            <a:r>
              <a:rPr lang="en-US" altLang="zh-CN" dirty="0"/>
              <a:t> = </a:t>
            </a:r>
            <a:r>
              <a:rPr lang="en-US" altLang="zh-CN" dirty="0" err="1"/>
              <a:t>str_replace_all</a:t>
            </a:r>
            <a:r>
              <a:rPr lang="en-US" altLang="zh-CN" dirty="0"/>
              <a:t>(</a:t>
            </a:r>
            <a:r>
              <a:rPr lang="en-US" altLang="zh-CN" dirty="0" err="1"/>
              <a:t>cleantxt</a:t>
            </a:r>
            <a:r>
              <a:rPr lang="en-US" altLang="zh-CN" dirty="0"/>
              <a:t>, "\r", "")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cleantxt</a:t>
            </a:r>
            <a:r>
              <a:rPr lang="en-US" altLang="zh-CN" dirty="0"/>
              <a:t> = </a:t>
            </a:r>
            <a:r>
              <a:rPr lang="en-US" altLang="zh-CN" dirty="0" err="1"/>
              <a:t>str_replace_all</a:t>
            </a:r>
            <a:r>
              <a:rPr lang="en-US" altLang="zh-CN" dirty="0"/>
              <a:t>(</a:t>
            </a:r>
            <a:r>
              <a:rPr lang="en-US" altLang="zh-CN" dirty="0" err="1"/>
              <a:t>cleantxt</a:t>
            </a:r>
            <a:r>
              <a:rPr lang="en-US" altLang="zh-CN" dirty="0"/>
              <a:t>, "\t", "")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cleantxt</a:t>
            </a:r>
            <a:r>
              <a:rPr lang="en-US" altLang="zh-CN" dirty="0"/>
              <a:t> = </a:t>
            </a:r>
            <a:r>
              <a:rPr lang="en-US" altLang="zh-CN" dirty="0" err="1"/>
              <a:t>str_replace_all</a:t>
            </a:r>
            <a:r>
              <a:rPr lang="en-US" altLang="zh-CN" dirty="0"/>
              <a:t>(</a:t>
            </a:r>
            <a:r>
              <a:rPr lang="en-US" altLang="zh-CN" dirty="0" err="1"/>
              <a:t>cleantxt</a:t>
            </a:r>
            <a:r>
              <a:rPr lang="en-US" altLang="zh-CN" dirty="0"/>
              <a:t>, "&lt;</a:t>
            </a:r>
            <a:r>
              <a:rPr lang="en-US" altLang="zh-CN" dirty="0" err="1"/>
              <a:t>br</a:t>
            </a:r>
            <a:r>
              <a:rPr lang="en-US" altLang="zh-CN" dirty="0"/>
              <a:t>&gt;", "")</a:t>
            </a:r>
          </a:p>
          <a:p>
            <a:r>
              <a:rPr lang="en-US" altLang="zh-CN" dirty="0"/>
              <a:t>  return(</a:t>
            </a:r>
            <a:r>
              <a:rPr lang="en-US" altLang="zh-CN" dirty="0" err="1"/>
              <a:t>cleantxt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03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8572"/>
            <a:ext cx="4996543" cy="5079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cleantxt1 = </a:t>
            </a:r>
            <a:r>
              <a:rPr lang="en-US" altLang="zh-CN" sz="2000" dirty="0" err="1"/>
              <a:t>lapply</a:t>
            </a:r>
            <a:r>
              <a:rPr lang="en-US" altLang="zh-CN" sz="2000" dirty="0"/>
              <a:t>(abs1,clean_txt)</a:t>
            </a:r>
          </a:p>
          <a:p>
            <a:pPr marL="0" indent="0">
              <a:buNone/>
            </a:pPr>
            <a:r>
              <a:rPr lang="en-US" altLang="zh-CN" sz="2000" dirty="0"/>
              <a:t>cleantxt2 = </a:t>
            </a:r>
            <a:r>
              <a:rPr lang="en-US" altLang="zh-CN" sz="2000" dirty="0" err="1"/>
              <a:t>lapply</a:t>
            </a:r>
            <a:r>
              <a:rPr lang="en-US" altLang="zh-CN" sz="2000" dirty="0"/>
              <a:t>(abs2,clean_txt)</a:t>
            </a:r>
          </a:p>
          <a:p>
            <a:pPr marL="0" indent="0">
              <a:buNone/>
            </a:pPr>
            <a:r>
              <a:rPr lang="en-US" altLang="zh-CN" sz="2000" dirty="0"/>
              <a:t>cleantxt3 = </a:t>
            </a:r>
            <a:r>
              <a:rPr lang="en-US" altLang="zh-CN" sz="2000" dirty="0" err="1"/>
              <a:t>lapply</a:t>
            </a:r>
            <a:r>
              <a:rPr lang="en-US" altLang="zh-CN" sz="2000" dirty="0"/>
              <a:t>(abs3,clean_txt)</a:t>
            </a:r>
          </a:p>
          <a:p>
            <a:pPr marL="0" indent="0">
              <a:buNone/>
            </a:pPr>
            <a:r>
              <a:rPr lang="en-US" altLang="zh-CN" sz="2000" dirty="0"/>
              <a:t>vec_abs1 = </a:t>
            </a:r>
            <a:r>
              <a:rPr lang="en-US" altLang="zh-CN" sz="2000" dirty="0" err="1"/>
              <a:t>unlist</a:t>
            </a:r>
            <a:r>
              <a:rPr lang="en-US" altLang="zh-CN" sz="2000" dirty="0"/>
              <a:t>(cleantxt1)</a:t>
            </a:r>
          </a:p>
          <a:p>
            <a:pPr marL="0" indent="0">
              <a:buNone/>
            </a:pPr>
            <a:r>
              <a:rPr lang="en-US" altLang="zh-CN" sz="2000" dirty="0"/>
              <a:t>vec_abs2 = </a:t>
            </a:r>
            <a:r>
              <a:rPr lang="en-US" altLang="zh-CN" sz="2000" dirty="0" err="1"/>
              <a:t>unlist</a:t>
            </a:r>
            <a:r>
              <a:rPr lang="en-US" altLang="zh-CN" sz="2000" dirty="0"/>
              <a:t>(cleantxt2)</a:t>
            </a:r>
          </a:p>
          <a:p>
            <a:pPr marL="0" indent="0">
              <a:buNone/>
            </a:pPr>
            <a:r>
              <a:rPr lang="en-US" altLang="zh-CN" sz="2000" dirty="0"/>
              <a:t>vec_abs3 = </a:t>
            </a:r>
            <a:r>
              <a:rPr lang="en-US" altLang="zh-CN" sz="2000" dirty="0" err="1"/>
              <a:t>unlist</a:t>
            </a:r>
            <a:r>
              <a:rPr lang="en-US" altLang="zh-CN" sz="2000" dirty="0"/>
              <a:t>(cleantxt3)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###Text Mining</a:t>
            </a:r>
          </a:p>
          <a:p>
            <a:pPr marL="0" indent="0">
              <a:buNone/>
            </a:pPr>
            <a:r>
              <a:rPr lang="en-US" altLang="zh-CN" sz="2000" dirty="0" err="1"/>
              <a:t>install.packages</a:t>
            </a:r>
            <a:r>
              <a:rPr lang="en-US" altLang="zh-CN" sz="2000" dirty="0"/>
              <a:t>("tm")</a:t>
            </a:r>
          </a:p>
          <a:p>
            <a:pPr marL="0" indent="0">
              <a:buNone/>
            </a:pPr>
            <a:r>
              <a:rPr lang="en-US" altLang="zh-CN" sz="2000" dirty="0" err="1"/>
              <a:t>install.packages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SnowballC</a:t>
            </a:r>
            <a:r>
              <a:rPr lang="en-US" altLang="zh-CN" sz="2000" dirty="0"/>
              <a:t>")</a:t>
            </a:r>
          </a:p>
          <a:p>
            <a:pPr marL="0" indent="0">
              <a:buNone/>
            </a:pPr>
            <a:r>
              <a:rPr lang="en-US" altLang="zh-CN" sz="2000" dirty="0"/>
              <a:t>library(tm)</a:t>
            </a:r>
          </a:p>
          <a:p>
            <a:pPr marL="0" indent="0">
              <a:buNone/>
            </a:pPr>
            <a:r>
              <a:rPr lang="en-US" altLang="zh-CN" sz="2000" dirty="0"/>
              <a:t>library(</a:t>
            </a:r>
            <a:r>
              <a:rPr lang="en-US" altLang="zh-CN" sz="2000" dirty="0" err="1"/>
              <a:t>SnowballC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abs1      = Corpus(</a:t>
            </a:r>
            <a:r>
              <a:rPr lang="en-US" altLang="zh-CN" sz="2000" dirty="0" err="1"/>
              <a:t>VectorSource</a:t>
            </a:r>
            <a:r>
              <a:rPr lang="en-US" altLang="zh-CN" sz="2000" dirty="0"/>
              <a:t>(vec_abs1))</a:t>
            </a:r>
          </a:p>
          <a:p>
            <a:pPr marL="0" indent="0">
              <a:buNone/>
            </a:pPr>
            <a:r>
              <a:rPr lang="en-US" altLang="zh-CN" sz="2000" dirty="0"/>
              <a:t>abs2      = Corpus(</a:t>
            </a:r>
            <a:r>
              <a:rPr lang="en-US" altLang="zh-CN" sz="2000" dirty="0" err="1"/>
              <a:t>VectorSource</a:t>
            </a:r>
            <a:r>
              <a:rPr lang="en-US" altLang="zh-CN" sz="2000" dirty="0"/>
              <a:t>(vec_abs2))</a:t>
            </a:r>
          </a:p>
          <a:p>
            <a:pPr marL="0" indent="0">
              <a:buNone/>
            </a:pPr>
            <a:r>
              <a:rPr lang="en-US" altLang="zh-CN" sz="2000" dirty="0"/>
              <a:t>abs3      = Corpus(</a:t>
            </a:r>
            <a:r>
              <a:rPr lang="en-US" altLang="zh-CN" sz="2000" dirty="0" err="1"/>
              <a:t>VectorSource</a:t>
            </a:r>
            <a:r>
              <a:rPr lang="en-US" altLang="zh-CN" sz="2000" dirty="0"/>
              <a:t>(vec_abs3))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566103" y="305068"/>
            <a:ext cx="64807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abs_dtm1 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DocumentTermMatrix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(abs1, control = list(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stemming = TRUE,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stopwords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minWordLength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3,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removeNumbers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removePunctuation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abs_dtm2 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DocumentTermMatrix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(abs2, control = list(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stemming = TRUE,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stopwords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minWordLength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3,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removeNumbers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removePunctuation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abs_dtm3 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DocumentTermMatrix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(abs3, control = list(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stemming = TRUE,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stopwords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minWordLength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3,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removeNumbers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removePunctuation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TRUE))</a:t>
            </a: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##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install.packages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("ggplot2")</a:t>
            </a:r>
          </a:p>
          <a:p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install.packages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library(ggplot2) 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library(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freq1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colSums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as.matrix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(abs_dtm1))   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freq2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colSums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as.matrix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(abs_dtm2))  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freq3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colSums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as.matrix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(abs_dtm3))  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wf1  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data.frame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(word=names(freq1),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=freq1) 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wf2  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data.frame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(word=names(freq2),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=freq2) 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wf3  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data.frame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(word=names(freq3),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=freq3)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8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446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572" y="1437997"/>
            <a:ext cx="4699778" cy="4873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#Romeo and Juliet</a:t>
            </a:r>
          </a:p>
          <a:p>
            <a:pPr marL="0" indent="0">
              <a:buNone/>
            </a:pPr>
            <a:r>
              <a:rPr lang="en-US" altLang="zh-CN" sz="2000" dirty="0"/>
              <a:t>plot1 = </a:t>
            </a:r>
            <a:r>
              <a:rPr lang="en-US" altLang="zh-CN" sz="2000" dirty="0" err="1"/>
              <a:t>ggplot</a:t>
            </a:r>
            <a:r>
              <a:rPr lang="en-US" altLang="zh-CN" sz="2000" dirty="0"/>
              <a:t>(subset(wf1, </a:t>
            </a:r>
            <a:r>
              <a:rPr lang="en-US" altLang="zh-CN" sz="2000" dirty="0" err="1"/>
              <a:t>freq</a:t>
            </a:r>
            <a:r>
              <a:rPr lang="en-US" altLang="zh-CN" sz="2000" dirty="0"/>
              <a:t>&gt;15), </a:t>
            </a:r>
            <a:r>
              <a:rPr lang="en-US" altLang="zh-CN" sz="2000" dirty="0" err="1"/>
              <a:t>aes</a:t>
            </a:r>
            <a:r>
              <a:rPr lang="en-US" altLang="zh-CN" sz="2000" dirty="0"/>
              <a:t>(word, freq1))    </a:t>
            </a:r>
          </a:p>
          <a:p>
            <a:pPr marL="0" indent="0">
              <a:buNone/>
            </a:pPr>
            <a:r>
              <a:rPr lang="en-US" altLang="zh-CN" sz="2000" dirty="0"/>
              <a:t>plot1 = plot1 + </a:t>
            </a:r>
            <a:r>
              <a:rPr lang="en-US" altLang="zh-CN" sz="2000" dirty="0" err="1"/>
              <a:t>geom_bar</a:t>
            </a:r>
            <a:r>
              <a:rPr lang="en-US" altLang="zh-CN" sz="2000" dirty="0"/>
              <a:t>(stat="identity")   </a:t>
            </a:r>
          </a:p>
          <a:p>
            <a:pPr marL="0" indent="0">
              <a:buNone/>
            </a:pPr>
            <a:r>
              <a:rPr lang="en-US" altLang="zh-CN" sz="2000" dirty="0"/>
              <a:t>plot1 = plot1 + theme(</a:t>
            </a:r>
            <a:r>
              <a:rPr lang="en-US" altLang="zh-CN" sz="2000" dirty="0" err="1"/>
              <a:t>axis.text.x</a:t>
            </a:r>
            <a:r>
              <a:rPr lang="en-US" altLang="zh-CN" sz="2000" dirty="0"/>
              <a:t>=</a:t>
            </a:r>
            <a:r>
              <a:rPr lang="en-US" altLang="zh-CN" sz="2000" dirty="0" err="1"/>
              <a:t>element_text</a:t>
            </a:r>
            <a:r>
              <a:rPr lang="en-US" altLang="zh-CN" sz="2000" dirty="0"/>
              <a:t>(angle=45, </a:t>
            </a:r>
            <a:r>
              <a:rPr lang="en-US" altLang="zh-CN" sz="2000" dirty="0" err="1"/>
              <a:t>hjust</a:t>
            </a:r>
            <a:r>
              <a:rPr lang="en-US" altLang="zh-CN" sz="2000" dirty="0"/>
              <a:t>=1))   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</a:p>
          <a:p>
            <a:pPr marL="0" indent="0">
              <a:buNone/>
            </a:pPr>
            <a:r>
              <a:rPr lang="en-US" altLang="zh-CN" sz="2000" dirty="0"/>
              <a:t>freq1  = </a:t>
            </a:r>
            <a:r>
              <a:rPr lang="en-US" altLang="zh-CN" sz="2000" dirty="0" err="1"/>
              <a:t>colSums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as.matrix</a:t>
            </a:r>
            <a:r>
              <a:rPr lang="en-US" altLang="zh-CN" sz="2000" dirty="0"/>
              <a:t>(abs_dtm1))   </a:t>
            </a:r>
          </a:p>
          <a:p>
            <a:pPr marL="0" indent="0">
              <a:buNone/>
            </a:pPr>
            <a:r>
              <a:rPr lang="en-US" altLang="zh-CN" sz="2000" dirty="0"/>
              <a:t>dark2_1 = </a:t>
            </a:r>
            <a:r>
              <a:rPr lang="en-US" altLang="zh-CN" sz="2000" dirty="0" err="1"/>
              <a:t>brewer.pal</a:t>
            </a:r>
            <a:r>
              <a:rPr lang="en-US" altLang="zh-CN" sz="2000" dirty="0"/>
              <a:t>(6, "Dark2")   </a:t>
            </a:r>
          </a:p>
          <a:p>
            <a:pPr marL="0" indent="0">
              <a:buNone/>
            </a:pPr>
            <a:r>
              <a:rPr lang="en-US" altLang="zh-CN" sz="2000" dirty="0" err="1"/>
              <a:t>wordcloud</a:t>
            </a:r>
            <a:r>
              <a:rPr lang="en-US" altLang="zh-CN" sz="2000" dirty="0"/>
              <a:t>(names(freq1), freq1, </a:t>
            </a:r>
            <a:r>
              <a:rPr lang="en-US" altLang="zh-CN" sz="2000" dirty="0" err="1"/>
              <a:t>max.words</a:t>
            </a:r>
            <a:r>
              <a:rPr lang="en-US" altLang="zh-CN" sz="2000" dirty="0"/>
              <a:t>=100, </a:t>
            </a:r>
            <a:r>
              <a:rPr lang="en-US" altLang="zh-CN" sz="2000" dirty="0" err="1"/>
              <a:t>rot.per</a:t>
            </a:r>
            <a:r>
              <a:rPr lang="en-US" altLang="zh-CN" sz="2000" dirty="0"/>
              <a:t>=0.2, colors=dark2_1)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55525A-BBA5-484D-8448-5AB9A648B82A}"/>
              </a:ext>
            </a:extLst>
          </p:cNvPr>
          <p:cNvSpPr/>
          <p:nvPr/>
        </p:nvSpPr>
        <p:spPr>
          <a:xfrm>
            <a:off x="5647113" y="67934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#Julius </a:t>
            </a:r>
            <a:r>
              <a:rPr lang="en-US" altLang="zh-CN" dirty="0" err="1"/>
              <a:t>Caeser</a:t>
            </a:r>
            <a:endParaRPr lang="en-US" altLang="zh-CN" dirty="0"/>
          </a:p>
          <a:p>
            <a:r>
              <a:rPr lang="en-US" altLang="zh-CN" dirty="0"/>
              <a:t>plot2 = </a:t>
            </a:r>
            <a:r>
              <a:rPr lang="en-US" altLang="zh-CN" dirty="0" err="1"/>
              <a:t>ggplot</a:t>
            </a:r>
            <a:r>
              <a:rPr lang="en-US" altLang="zh-CN" dirty="0"/>
              <a:t>(subset(wf2, </a:t>
            </a:r>
            <a:r>
              <a:rPr lang="en-US" altLang="zh-CN" dirty="0" err="1"/>
              <a:t>freq</a:t>
            </a:r>
            <a:r>
              <a:rPr lang="en-US" altLang="zh-CN" dirty="0"/>
              <a:t>&gt;15), </a:t>
            </a:r>
            <a:r>
              <a:rPr lang="en-US" altLang="zh-CN" dirty="0" err="1"/>
              <a:t>aes</a:t>
            </a:r>
            <a:r>
              <a:rPr lang="en-US" altLang="zh-CN" dirty="0"/>
              <a:t>(word, freq2))    </a:t>
            </a:r>
          </a:p>
          <a:p>
            <a:r>
              <a:rPr lang="en-US" altLang="zh-CN" dirty="0"/>
              <a:t>plot2 = plot2 + </a:t>
            </a:r>
            <a:r>
              <a:rPr lang="en-US" altLang="zh-CN" dirty="0" err="1"/>
              <a:t>geom_bar</a:t>
            </a:r>
            <a:r>
              <a:rPr lang="en-US" altLang="zh-CN" dirty="0"/>
              <a:t>(stat="identity")   </a:t>
            </a:r>
          </a:p>
          <a:p>
            <a:r>
              <a:rPr lang="en-US" altLang="zh-CN" dirty="0"/>
              <a:t>plot2 = plot2 + theme(</a:t>
            </a:r>
            <a:r>
              <a:rPr lang="en-US" altLang="zh-CN" dirty="0" err="1"/>
              <a:t>axis.text.x</a:t>
            </a:r>
            <a:r>
              <a:rPr lang="en-US" altLang="zh-CN" dirty="0"/>
              <a:t>=</a:t>
            </a:r>
            <a:r>
              <a:rPr lang="en-US" altLang="zh-CN" dirty="0" err="1"/>
              <a:t>element_text</a:t>
            </a:r>
            <a:r>
              <a:rPr lang="en-US" altLang="zh-CN" dirty="0"/>
              <a:t>(angle=45, </a:t>
            </a:r>
            <a:r>
              <a:rPr lang="en-US" altLang="zh-CN" dirty="0" err="1"/>
              <a:t>hjust</a:t>
            </a:r>
            <a:r>
              <a:rPr lang="en-US" altLang="zh-CN" dirty="0"/>
              <a:t>=1))   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freq2  = </a:t>
            </a:r>
            <a:r>
              <a:rPr lang="en-US" altLang="zh-CN" dirty="0" err="1"/>
              <a:t>colSums</a:t>
            </a:r>
            <a:r>
              <a:rPr lang="en-US" altLang="zh-CN" dirty="0"/>
              <a:t>(</a:t>
            </a:r>
            <a:r>
              <a:rPr lang="en-US" altLang="zh-CN" dirty="0" err="1"/>
              <a:t>as.matrix</a:t>
            </a:r>
            <a:r>
              <a:rPr lang="en-US" altLang="zh-CN" dirty="0"/>
              <a:t>(abs_dtm2))   </a:t>
            </a:r>
          </a:p>
          <a:p>
            <a:r>
              <a:rPr lang="en-US" altLang="zh-CN" dirty="0"/>
              <a:t>dark2_2 = </a:t>
            </a:r>
            <a:r>
              <a:rPr lang="en-US" altLang="zh-CN" dirty="0" err="1"/>
              <a:t>brewer.pal</a:t>
            </a:r>
            <a:r>
              <a:rPr lang="en-US" altLang="zh-CN" dirty="0"/>
              <a:t>(6, "Dark2")   </a:t>
            </a:r>
          </a:p>
          <a:p>
            <a:r>
              <a:rPr lang="en-US" altLang="zh-CN" dirty="0" err="1"/>
              <a:t>wordcloud</a:t>
            </a:r>
            <a:r>
              <a:rPr lang="en-US" altLang="zh-CN" dirty="0"/>
              <a:t>(names(freq2), freq2, </a:t>
            </a:r>
            <a:r>
              <a:rPr lang="en-US" altLang="zh-CN" dirty="0" err="1"/>
              <a:t>max.words</a:t>
            </a:r>
            <a:r>
              <a:rPr lang="en-US" altLang="zh-CN" dirty="0"/>
              <a:t>=100, </a:t>
            </a:r>
            <a:r>
              <a:rPr lang="en-US" altLang="zh-CN" dirty="0" err="1"/>
              <a:t>rot.per</a:t>
            </a:r>
            <a:r>
              <a:rPr lang="en-US" altLang="zh-CN" dirty="0"/>
              <a:t>=0.2, colors=dark2_2)</a:t>
            </a:r>
          </a:p>
          <a:p>
            <a:r>
              <a:rPr lang="en-US" altLang="zh-CN" dirty="0"/>
              <a:t>#Hamlet</a:t>
            </a:r>
          </a:p>
          <a:p>
            <a:r>
              <a:rPr lang="en-US" altLang="zh-CN" dirty="0"/>
              <a:t>plot3 = </a:t>
            </a:r>
            <a:r>
              <a:rPr lang="en-US" altLang="zh-CN" dirty="0" err="1"/>
              <a:t>ggplot</a:t>
            </a:r>
            <a:r>
              <a:rPr lang="en-US" altLang="zh-CN" dirty="0"/>
              <a:t>(subset(wf3, </a:t>
            </a:r>
            <a:r>
              <a:rPr lang="en-US" altLang="zh-CN" dirty="0" err="1"/>
              <a:t>freq</a:t>
            </a:r>
            <a:r>
              <a:rPr lang="en-US" altLang="zh-CN" dirty="0"/>
              <a:t>&gt;15), </a:t>
            </a:r>
            <a:r>
              <a:rPr lang="en-US" altLang="zh-CN" dirty="0" err="1"/>
              <a:t>aes</a:t>
            </a:r>
            <a:r>
              <a:rPr lang="en-US" altLang="zh-CN" dirty="0"/>
              <a:t>(word, freq3))    </a:t>
            </a:r>
          </a:p>
          <a:p>
            <a:r>
              <a:rPr lang="en-US" altLang="zh-CN" dirty="0"/>
              <a:t>plot3 = plot3 + </a:t>
            </a:r>
            <a:r>
              <a:rPr lang="en-US" altLang="zh-CN" dirty="0" err="1"/>
              <a:t>geom_bar</a:t>
            </a:r>
            <a:r>
              <a:rPr lang="en-US" altLang="zh-CN" dirty="0"/>
              <a:t>(stat="identity")   </a:t>
            </a:r>
          </a:p>
          <a:p>
            <a:r>
              <a:rPr lang="en-US" altLang="zh-CN" dirty="0"/>
              <a:t>plot3 = plot3 + theme(</a:t>
            </a:r>
            <a:r>
              <a:rPr lang="en-US" altLang="zh-CN" dirty="0" err="1"/>
              <a:t>axis.text.x</a:t>
            </a:r>
            <a:r>
              <a:rPr lang="en-US" altLang="zh-CN" dirty="0"/>
              <a:t>=</a:t>
            </a:r>
            <a:r>
              <a:rPr lang="en-US" altLang="zh-CN" dirty="0" err="1"/>
              <a:t>element_text</a:t>
            </a:r>
            <a:r>
              <a:rPr lang="en-US" altLang="zh-CN" dirty="0"/>
              <a:t>(angle=45, </a:t>
            </a:r>
            <a:r>
              <a:rPr lang="en-US" altLang="zh-CN" dirty="0" err="1"/>
              <a:t>hjust</a:t>
            </a:r>
            <a:r>
              <a:rPr lang="en-US" altLang="zh-CN" dirty="0"/>
              <a:t>=1))   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freq3  = </a:t>
            </a:r>
            <a:r>
              <a:rPr lang="en-US" altLang="zh-CN" dirty="0" err="1"/>
              <a:t>colSums</a:t>
            </a:r>
            <a:r>
              <a:rPr lang="en-US" altLang="zh-CN" dirty="0"/>
              <a:t>(</a:t>
            </a:r>
            <a:r>
              <a:rPr lang="en-US" altLang="zh-CN" dirty="0" err="1"/>
              <a:t>as.matrix</a:t>
            </a:r>
            <a:r>
              <a:rPr lang="en-US" altLang="zh-CN" dirty="0"/>
              <a:t>(abs_dtm3))   </a:t>
            </a:r>
          </a:p>
          <a:p>
            <a:r>
              <a:rPr lang="en-US" altLang="zh-CN" dirty="0"/>
              <a:t>dark2_3 = </a:t>
            </a:r>
            <a:r>
              <a:rPr lang="en-US" altLang="zh-CN" dirty="0" err="1"/>
              <a:t>brewer.pal</a:t>
            </a:r>
            <a:r>
              <a:rPr lang="en-US" altLang="zh-CN" dirty="0"/>
              <a:t>(6, "Dark2")   </a:t>
            </a:r>
          </a:p>
          <a:p>
            <a:r>
              <a:rPr lang="en-US" altLang="zh-CN" dirty="0" err="1"/>
              <a:t>wordcloud</a:t>
            </a:r>
            <a:r>
              <a:rPr lang="en-US" altLang="zh-CN" dirty="0"/>
              <a:t>(names(freq3), freq3, </a:t>
            </a:r>
            <a:r>
              <a:rPr lang="en-US" altLang="zh-CN" dirty="0" err="1"/>
              <a:t>max.words</a:t>
            </a:r>
            <a:r>
              <a:rPr lang="en-US" altLang="zh-CN" dirty="0"/>
              <a:t>=100, </a:t>
            </a:r>
            <a:r>
              <a:rPr lang="en-US" altLang="zh-CN" dirty="0" err="1"/>
              <a:t>rot.per</a:t>
            </a:r>
            <a:r>
              <a:rPr lang="en-US" altLang="zh-CN" dirty="0"/>
              <a:t>=0.2, colors=dark2_3)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0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 figures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07350" y="324433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Homework 5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AD951B-1A99-4D89-86F9-023EE8F7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0" y="2231088"/>
            <a:ext cx="3738590" cy="37147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CB04B5-9FA5-450F-80B1-139C6635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91" y="2231088"/>
            <a:ext cx="4291501" cy="37147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4AE5C1-6070-45C6-8229-FED8F9138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729" y="2231088"/>
            <a:ext cx="3851387" cy="37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9581"/>
          </a:xfrm>
        </p:spPr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838200" y="1225689"/>
            <a:ext cx="53158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#Romeo and Juliet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wf1 &lt;- wf1[order(-wf1$freq),]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wf1 &lt;- wf1[c(1:20),]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ggplot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(subset(wf1,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15),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 = p1 +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geom_bar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 = "identity")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 = p1 + theme(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axis.text.x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element_text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(angle = 45,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hjust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#Julius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Caeser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wf2 &lt;- wf2[order(-wf2$freq),]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wf2 &lt;- wf2[c(1:20),]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ggplot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(subset(wf2,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15),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 = p2 +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geom_bar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 = "identity")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 = p2 + theme(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axis.text.x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element_text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(angle = 45,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hjust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6235823" y="1106184"/>
            <a:ext cx="5906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#Hamlet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wf3 &lt;- wf3[order(-wf3$freq),]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wf3 &lt;- wf3[c(1:20),]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ggplot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(subset(wf3,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15),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 = p3 +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geom_bar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 = "identity")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 = p3 + theme(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axis.text.x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element_text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(angle = 45,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hjust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3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 figures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07350" y="324433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Homework 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FC264E-E022-4599-B65A-6B4A2D12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51" y="1690688"/>
            <a:ext cx="6208498" cy="50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 figures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07350" y="324433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Homework 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3FACB5-6850-45C3-A9A6-CEC27CE4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32" y="1690688"/>
            <a:ext cx="6208135" cy="5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19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1248</Words>
  <Application>Microsoft Office PowerPoint</Application>
  <PresentationFormat>宽屏</PresentationFormat>
  <Paragraphs>130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华文细黑</vt:lpstr>
      <vt:lpstr>宋体</vt:lpstr>
      <vt:lpstr>Arial</vt:lpstr>
      <vt:lpstr>Calibri</vt:lpstr>
      <vt:lpstr>Calibri Light</vt:lpstr>
      <vt:lpstr>Segoe UI Light</vt:lpstr>
      <vt:lpstr>Times New Roman</vt:lpstr>
      <vt:lpstr>回顾</vt:lpstr>
      <vt:lpstr>Homework 5</vt:lpstr>
      <vt:lpstr>Q1</vt:lpstr>
      <vt:lpstr>Q1</vt:lpstr>
      <vt:lpstr>Q1</vt:lpstr>
      <vt:lpstr>Q1</vt:lpstr>
      <vt:lpstr>Q1 figures</vt:lpstr>
      <vt:lpstr>Q2</vt:lpstr>
      <vt:lpstr>Q2 figures</vt:lpstr>
      <vt:lpstr>Q2 figures</vt:lpstr>
      <vt:lpstr>Q2 figures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5 </dc:title>
  <dc:creator>Windows User</dc:creator>
  <cp:lastModifiedBy>andywangdy@foxmail.com</cp:lastModifiedBy>
  <cp:revision>15</cp:revision>
  <dcterms:created xsi:type="dcterms:W3CDTF">2017-11-16T14:59:47Z</dcterms:created>
  <dcterms:modified xsi:type="dcterms:W3CDTF">2017-11-17T07:10:25Z</dcterms:modified>
</cp:coreProperties>
</file>