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520fcf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5520fcf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5520fcf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5520fcf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520fc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520fc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5520fcf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5520fcf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0650" y="314900"/>
            <a:ext cx="8618100" cy="15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КАРАТЕ ПАТСАН      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84177" y="38329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КАМЫТАЛИЕВ ДАНИЕЛ  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50" y="1963350"/>
            <a:ext cx="2684150" cy="1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53850" y="655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КАРАТЕ ПАТСАН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83682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ФИЛМ 11 ИЮНЯ 2010 Г. В ЖВНЫРЕ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БОЕВОЙ ИСКУССТВ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700" y="211200"/>
            <a:ext cx="4337349" cy="27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КАРЕТЕ ПАТСАН ИЗВЕСТНЫЙ КАК КУНФУ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ЭТО ФИЛИМ СОЗДАН ПРИ ФИНАНСОВЫЙ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ПОДДЕРЖКЕ ДЖЕКИ ЧАНА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788" y="1724025"/>
            <a:ext cx="25622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55838" y="332488"/>
            <a:ext cx="83682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КАРЕТЕ ПАТСАН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712901" y="1274925"/>
            <a:ext cx="89652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КРИСТОФЕР МЕРФЕЙ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ГЛАВНЫЙ РОЛЬЯХ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ДЖЕКИ ЧАН ДЖЕЙДЕН СМИТ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ТАРАДЖИ П. ХЕНСОН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БЮДЖЕТ 40МИЛ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49375" y="1336650"/>
            <a:ext cx="3365600" cy="30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СПАСИБА ЗА ВИНИМАНИЯ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100" y="1524700"/>
            <a:ext cx="7176750" cy="30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