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62" r:id="rId4"/>
    <p:sldId id="264" r:id="rId5"/>
    <p:sldId id="289" r:id="rId6"/>
    <p:sldId id="292" r:id="rId7"/>
    <p:sldId id="293" r:id="rId8"/>
    <p:sldId id="290" r:id="rId9"/>
    <p:sldId id="294" r:id="rId10"/>
    <p:sldId id="301" r:id="rId11"/>
    <p:sldId id="283" r:id="rId12"/>
    <p:sldId id="297" r:id="rId13"/>
    <p:sldId id="291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Fira Sans Medium" panose="020B0603050000020004" pitchFamily="34" charset="0"/>
      <p:regular r:id="rId29"/>
      <p:bold r:id="rId30"/>
      <p:italic r:id="rId31"/>
      <p:boldItalic r:id="rId32"/>
    </p:embeddedFont>
    <p:embeddedFont>
      <p:font typeface="Fira Sans SemiBold" panose="020B06030500000200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B61"/>
    <a:srgbClr val="6C3E00"/>
    <a:srgbClr val="FFFFFF"/>
    <a:srgbClr val="8D704A"/>
    <a:srgbClr val="4C2B00"/>
    <a:srgbClr val="FB9F93"/>
    <a:srgbClr val="FFCB85"/>
    <a:srgbClr val="F17505"/>
    <a:srgbClr val="FF960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D180E-3B8B-42FB-897D-829B5BEE7FA6}" v="1687" dt="2025-04-27T17:03:01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0" autoAdjust="0"/>
  </p:normalViewPr>
  <p:slideViewPr>
    <p:cSldViewPr snapToGrid="0">
      <p:cViewPr varScale="1">
        <p:scale>
          <a:sx n="116" d="100"/>
          <a:sy n="116" d="100"/>
        </p:scale>
        <p:origin x="920" y="64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ia BESHER" userId="e65dcec3-1dd5-4895-b223-0487bcbc2a71" providerId="ADAL" clId="{6E1D180E-3B8B-42FB-897D-829B5BEE7FA6}"/>
    <pc:docChg chg="undo redo custSel addSld delSld modSld sldOrd">
      <pc:chgData name="Donia BESHER" userId="e65dcec3-1dd5-4895-b223-0487bcbc2a71" providerId="ADAL" clId="{6E1D180E-3B8B-42FB-897D-829B5BEE7FA6}" dt="2025-04-27T17:03:01.786" v="6067" actId="20577"/>
      <pc:docMkLst>
        <pc:docMk/>
      </pc:docMkLst>
      <pc:sldChg chg="addSp modSp mod modTransition">
        <pc:chgData name="Donia BESHER" userId="e65dcec3-1dd5-4895-b223-0487bcbc2a71" providerId="ADAL" clId="{6E1D180E-3B8B-42FB-897D-829B5BEE7FA6}" dt="2025-04-27T16:22:08.148" v="6051" actId="20577"/>
        <pc:sldMkLst>
          <pc:docMk/>
          <pc:sldMk cId="0" sldId="256"/>
        </pc:sldMkLst>
        <pc:spChg chg="add mod">
          <ac:chgData name="Donia BESHER" userId="e65dcec3-1dd5-4895-b223-0487bcbc2a71" providerId="ADAL" clId="{6E1D180E-3B8B-42FB-897D-829B5BEE7FA6}" dt="2025-04-13T15:57:13.009" v="28" actId="1076"/>
          <ac:spMkLst>
            <pc:docMk/>
            <pc:sldMk cId="0" sldId="256"/>
            <ac:spMk id="5" creationId="{FC6D7B7E-7158-549D-32C0-CD04A9C53B07}"/>
          </ac:spMkLst>
        </pc:spChg>
        <pc:spChg chg="mod">
          <ac:chgData name="Donia BESHER" userId="e65dcec3-1dd5-4895-b223-0487bcbc2a71" providerId="ADAL" clId="{6E1D180E-3B8B-42FB-897D-829B5BEE7FA6}" dt="2025-04-27T16:22:08.148" v="6051" actId="20577"/>
          <ac:spMkLst>
            <pc:docMk/>
            <pc:sldMk cId="0" sldId="256"/>
            <ac:spMk id="165" creationId="{00000000-0000-0000-0000-000000000000}"/>
          </ac:spMkLst>
        </pc:spChg>
        <pc:picChg chg="add mod">
          <ac:chgData name="Donia BESHER" userId="e65dcec3-1dd5-4895-b223-0487bcbc2a71" providerId="ADAL" clId="{6E1D180E-3B8B-42FB-897D-829B5BEE7FA6}" dt="2025-04-13T15:57:13.009" v="28" actId="1076"/>
          <ac:picMkLst>
            <pc:docMk/>
            <pc:sldMk cId="0" sldId="256"/>
            <ac:picMk id="2" creationId="{4B1C6359-1AD6-5503-2A01-C34C93DB82EB}"/>
          </ac:picMkLst>
        </pc:picChg>
      </pc:sldChg>
      <pc:sldChg chg="modTransition">
        <pc:chgData name="Donia BESHER" userId="e65dcec3-1dd5-4895-b223-0487bcbc2a71" providerId="ADAL" clId="{6E1D180E-3B8B-42FB-897D-829B5BEE7FA6}" dt="2025-04-15T19:38:14.276" v="2721"/>
        <pc:sldMkLst>
          <pc:docMk/>
          <pc:sldMk cId="0" sldId="261"/>
        </pc:sldMkLst>
      </pc:sldChg>
      <pc:sldChg chg="modSp mod modTransition">
        <pc:chgData name="Donia BESHER" userId="e65dcec3-1dd5-4895-b223-0487bcbc2a71" providerId="ADAL" clId="{6E1D180E-3B8B-42FB-897D-829B5BEE7FA6}" dt="2025-04-27T07:44:56.135" v="6045" actId="20577"/>
        <pc:sldMkLst>
          <pc:docMk/>
          <pc:sldMk cId="0" sldId="262"/>
        </pc:sldMkLst>
        <pc:spChg chg="mod">
          <ac:chgData name="Donia BESHER" userId="e65dcec3-1dd5-4895-b223-0487bcbc2a71" providerId="ADAL" clId="{6E1D180E-3B8B-42FB-897D-829B5BEE7FA6}" dt="2025-04-15T18:39:47.644" v="1826" actId="1076"/>
          <ac:spMkLst>
            <pc:docMk/>
            <pc:sldMk cId="0" sldId="262"/>
            <ac:spMk id="1618" creationId="{00000000-0000-0000-0000-000000000000}"/>
          </ac:spMkLst>
        </pc:spChg>
        <pc:spChg chg="mod">
          <ac:chgData name="Donia BESHER" userId="e65dcec3-1dd5-4895-b223-0487bcbc2a71" providerId="ADAL" clId="{6E1D180E-3B8B-42FB-897D-829B5BEE7FA6}" dt="2025-04-15T18:39:47.644" v="1826" actId="1076"/>
          <ac:spMkLst>
            <pc:docMk/>
            <pc:sldMk cId="0" sldId="262"/>
            <ac:spMk id="1619" creationId="{00000000-0000-0000-0000-000000000000}"/>
          </ac:spMkLst>
        </pc:spChg>
        <pc:spChg chg="mod">
          <ac:chgData name="Donia BESHER" userId="e65dcec3-1dd5-4895-b223-0487bcbc2a71" providerId="ADAL" clId="{6E1D180E-3B8B-42FB-897D-829B5BEE7FA6}" dt="2025-04-27T07:44:56.135" v="6045" actId="20577"/>
          <ac:spMkLst>
            <pc:docMk/>
            <pc:sldMk cId="0" sldId="262"/>
            <ac:spMk id="1626" creationId="{00000000-0000-0000-0000-000000000000}"/>
          </ac:spMkLst>
        </pc:spChg>
      </pc:sldChg>
      <pc:sldChg chg="modTransition">
        <pc:chgData name="Donia BESHER" userId="e65dcec3-1dd5-4895-b223-0487bcbc2a71" providerId="ADAL" clId="{6E1D180E-3B8B-42FB-897D-829B5BEE7FA6}" dt="2025-04-15T19:37:13.380" v="2705"/>
        <pc:sldMkLst>
          <pc:docMk/>
          <pc:sldMk cId="0" sldId="264"/>
        </pc:sldMkLst>
      </pc:sldChg>
      <pc:sldChg chg="addSp delSp modSp add mod modTransition modAnim">
        <pc:chgData name="Donia BESHER" userId="e65dcec3-1dd5-4895-b223-0487bcbc2a71" providerId="ADAL" clId="{6E1D180E-3B8B-42FB-897D-829B5BEE7FA6}" dt="2025-04-27T07:44:38.181" v="6042" actId="20577"/>
        <pc:sldMkLst>
          <pc:docMk/>
          <pc:sldMk cId="0" sldId="283"/>
        </pc:sldMkLst>
        <pc:spChg chg="mod">
          <ac:chgData name="Donia BESHER" userId="e65dcec3-1dd5-4895-b223-0487bcbc2a71" providerId="ADAL" clId="{6E1D180E-3B8B-42FB-897D-829B5BEE7FA6}" dt="2025-04-15T18:59:57.663" v="2308" actId="1076"/>
          <ac:spMkLst>
            <pc:docMk/>
            <pc:sldMk cId="0" sldId="283"/>
            <ac:spMk id="2" creationId="{0FDF360D-0B63-3FA4-A431-C89559CB04A3}"/>
          </ac:spMkLst>
        </pc:spChg>
        <pc:spChg chg="add mod">
          <ac:chgData name="Donia BESHER" userId="e65dcec3-1dd5-4895-b223-0487bcbc2a71" providerId="ADAL" clId="{6E1D180E-3B8B-42FB-897D-829B5BEE7FA6}" dt="2025-04-27T07:44:38.181" v="6042" actId="20577"/>
          <ac:spMkLst>
            <pc:docMk/>
            <pc:sldMk cId="0" sldId="283"/>
            <ac:spMk id="3" creationId="{B21B711A-5786-316D-ED07-A775E63ECF45}"/>
          </ac:spMkLst>
        </pc:spChg>
        <pc:spChg chg="add mod">
          <ac:chgData name="Donia BESHER" userId="e65dcec3-1dd5-4895-b223-0487bcbc2a71" providerId="ADAL" clId="{6E1D180E-3B8B-42FB-897D-829B5BEE7FA6}" dt="2025-04-15T18:53:02.555" v="2063" actId="1036"/>
          <ac:spMkLst>
            <pc:docMk/>
            <pc:sldMk cId="0" sldId="283"/>
            <ac:spMk id="5" creationId="{80712326-1953-449F-5D7B-D4A2425D796E}"/>
          </ac:spMkLst>
        </pc:spChg>
        <pc:spChg chg="add mod">
          <ac:chgData name="Donia BESHER" userId="e65dcec3-1dd5-4895-b223-0487bcbc2a71" providerId="ADAL" clId="{6E1D180E-3B8B-42FB-897D-829B5BEE7FA6}" dt="2025-04-15T19:03:10.606" v="2358" actId="1076"/>
          <ac:spMkLst>
            <pc:docMk/>
            <pc:sldMk cId="0" sldId="283"/>
            <ac:spMk id="7" creationId="{A65A27F0-8C78-FF5C-E825-1154161B5FE8}"/>
          </ac:spMkLst>
        </pc:spChg>
        <pc:spChg chg="add mod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8" creationId="{17C27078-D879-800F-B3E3-69F65A3C976D}"/>
          </ac:spMkLst>
        </pc:spChg>
        <pc:spChg chg="add mod">
          <ac:chgData name="Donia BESHER" userId="e65dcec3-1dd5-4895-b223-0487bcbc2a71" providerId="ADAL" clId="{6E1D180E-3B8B-42FB-897D-829B5BEE7FA6}" dt="2025-04-15T19:01:26.438" v="2331" actId="1076"/>
          <ac:spMkLst>
            <pc:docMk/>
            <pc:sldMk cId="0" sldId="283"/>
            <ac:spMk id="9" creationId="{B33509CB-4416-8360-5FBB-F6E1C1ADA01B}"/>
          </ac:spMkLst>
        </pc:spChg>
        <pc:spChg chg="add mod">
          <ac:chgData name="Donia BESHER" userId="e65dcec3-1dd5-4895-b223-0487bcbc2a71" providerId="ADAL" clId="{6E1D180E-3B8B-42FB-897D-829B5BEE7FA6}" dt="2025-04-15T19:01:33.820" v="2334" actId="1076"/>
          <ac:spMkLst>
            <pc:docMk/>
            <pc:sldMk cId="0" sldId="283"/>
            <ac:spMk id="10" creationId="{94F7D51B-BC8B-D2B8-968E-800F74211711}"/>
          </ac:spMkLst>
        </pc:spChg>
        <pc:spChg chg="add mod">
          <ac:chgData name="Donia BESHER" userId="e65dcec3-1dd5-4895-b223-0487bcbc2a71" providerId="ADAL" clId="{6E1D180E-3B8B-42FB-897D-829B5BEE7FA6}" dt="2025-04-15T19:00:33.504" v="2317" actId="1076"/>
          <ac:spMkLst>
            <pc:docMk/>
            <pc:sldMk cId="0" sldId="283"/>
            <ac:spMk id="12" creationId="{AB571FCC-B341-98AB-DAEC-317865853D14}"/>
          </ac:spMkLst>
        </pc:spChg>
        <pc:spChg chg="add mod">
          <ac:chgData name="Donia BESHER" userId="e65dcec3-1dd5-4895-b223-0487bcbc2a71" providerId="ADAL" clId="{6E1D180E-3B8B-42FB-897D-829B5BEE7FA6}" dt="2025-04-15T19:00:52.941" v="2322" actId="1076"/>
          <ac:spMkLst>
            <pc:docMk/>
            <pc:sldMk cId="0" sldId="283"/>
            <ac:spMk id="13" creationId="{528230B6-E27A-7D57-0CD5-D6CDF8A60A10}"/>
          </ac:spMkLst>
        </pc:spChg>
        <pc:spChg chg="add mod">
          <ac:chgData name="Donia BESHER" userId="e65dcec3-1dd5-4895-b223-0487bcbc2a71" providerId="ADAL" clId="{6E1D180E-3B8B-42FB-897D-829B5BEE7FA6}" dt="2025-04-15T19:04:05.750" v="2365" actId="255"/>
          <ac:spMkLst>
            <pc:docMk/>
            <pc:sldMk cId="0" sldId="283"/>
            <ac:spMk id="14" creationId="{30EEE381-2FD2-1E92-4FB7-2EECC494A974}"/>
          </ac:spMkLst>
        </pc:spChg>
        <pc:spChg chg="add mod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15" creationId="{600A6B62-6477-67AE-B896-4A6ACD8BBACA}"/>
          </ac:spMkLst>
        </pc:spChg>
        <pc:spChg chg="add mod">
          <ac:chgData name="Donia BESHER" userId="e65dcec3-1dd5-4895-b223-0487bcbc2a71" providerId="ADAL" clId="{6E1D180E-3B8B-42FB-897D-829B5BEE7FA6}" dt="2025-04-15T19:01:38.478" v="2335" actId="1076"/>
          <ac:spMkLst>
            <pc:docMk/>
            <pc:sldMk cId="0" sldId="283"/>
            <ac:spMk id="17" creationId="{000AA596-991C-14ED-ADB3-D9CF6361E368}"/>
          </ac:spMkLst>
        </pc:spChg>
        <pc:spChg chg="add mod">
          <ac:chgData name="Donia BESHER" userId="e65dcec3-1dd5-4895-b223-0487bcbc2a71" providerId="ADAL" clId="{6E1D180E-3B8B-42FB-897D-829B5BEE7FA6}" dt="2025-04-15T19:03:35.206" v="2361" actId="1076"/>
          <ac:spMkLst>
            <pc:docMk/>
            <pc:sldMk cId="0" sldId="283"/>
            <ac:spMk id="19" creationId="{1C820DFA-7C21-1EA5-AC18-A70CF9245D81}"/>
          </ac:spMkLst>
        </pc:spChg>
        <pc:spChg chg="mod topLvl">
          <ac:chgData name="Donia BESHER" userId="e65dcec3-1dd5-4895-b223-0487bcbc2a71" providerId="ADAL" clId="{6E1D180E-3B8B-42FB-897D-829B5BEE7FA6}" dt="2025-04-15T19:00:46.945" v="2321" actId="1076"/>
          <ac:spMkLst>
            <pc:docMk/>
            <pc:sldMk cId="0" sldId="283"/>
            <ac:spMk id="4573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9:01:11.013" v="2327" actId="1037"/>
          <ac:spMkLst>
            <pc:docMk/>
            <pc:sldMk cId="0" sldId="283"/>
            <ac:spMk id="4576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9:03:26.047" v="2359" actId="1076"/>
          <ac:spMkLst>
            <pc:docMk/>
            <pc:sldMk cId="0" sldId="283"/>
            <ac:spMk id="4579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4581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3:02.555" v="2063" actId="1036"/>
          <ac:spMkLst>
            <pc:docMk/>
            <pc:sldMk cId="0" sldId="283"/>
            <ac:spMk id="4582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4583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4584" creationId="{00000000-0000-0000-0000-000000000000}"/>
          </ac:spMkLst>
        </pc:spChg>
        <pc:picChg chg="add mod modCrop">
          <ac:chgData name="Donia BESHER" userId="e65dcec3-1dd5-4895-b223-0487bcbc2a71" providerId="ADAL" clId="{6E1D180E-3B8B-42FB-897D-829B5BEE7FA6}" dt="2025-04-15T19:03:32.292" v="2360" actId="14100"/>
          <ac:picMkLst>
            <pc:docMk/>
            <pc:sldMk cId="0" sldId="283"/>
            <ac:picMk id="18" creationId="{6077320F-F6F9-1B1B-2D49-3F754CACA54A}"/>
          </ac:picMkLst>
        </pc:picChg>
        <pc:cxnChg chg="mod topLvl">
          <ac:chgData name="Donia BESHER" userId="e65dcec3-1dd5-4895-b223-0487bcbc2a71" providerId="ADAL" clId="{6E1D180E-3B8B-42FB-897D-829B5BEE7FA6}" dt="2025-04-15T19:00:42.928" v="2320" actId="14100"/>
          <ac:cxnSpMkLst>
            <pc:docMk/>
            <pc:sldMk cId="0" sldId="283"/>
            <ac:cxnSpMk id="4572" creationId="{00000000-0000-0000-0000-000000000000}"/>
          </ac:cxnSpMkLst>
        </pc:cxnChg>
        <pc:cxnChg chg="mod">
          <ac:chgData name="Donia BESHER" userId="e65dcec3-1dd5-4895-b223-0487bcbc2a71" providerId="ADAL" clId="{6E1D180E-3B8B-42FB-897D-829B5BEE7FA6}" dt="2025-04-15T19:01:04.754" v="2325" actId="14100"/>
          <ac:cxnSpMkLst>
            <pc:docMk/>
            <pc:sldMk cId="0" sldId="283"/>
            <ac:cxnSpMk id="4575" creationId="{00000000-0000-0000-0000-000000000000}"/>
          </ac:cxnSpMkLst>
        </pc:cxnChg>
        <pc:cxnChg chg="mod">
          <ac:chgData name="Donia BESHER" userId="e65dcec3-1dd5-4895-b223-0487bcbc2a71" providerId="ADAL" clId="{6E1D180E-3B8B-42FB-897D-829B5BEE7FA6}" dt="2025-04-15T19:03:26.047" v="2359" actId="1076"/>
          <ac:cxnSpMkLst>
            <pc:docMk/>
            <pc:sldMk cId="0" sldId="283"/>
            <ac:cxnSpMk id="4578" creationId="{00000000-0000-0000-0000-000000000000}"/>
          </ac:cxnSpMkLst>
        </pc:cxnChg>
      </pc:sldChg>
      <pc:sldChg chg="modTransition">
        <pc:chgData name="Donia BESHER" userId="e65dcec3-1dd5-4895-b223-0487bcbc2a71" providerId="ADAL" clId="{6E1D180E-3B8B-42FB-897D-829B5BEE7FA6}" dt="2025-04-15T19:39:27.641" v="2729"/>
        <pc:sldMkLst>
          <pc:docMk/>
          <pc:sldMk cId="330331030" sldId="289"/>
        </pc:sldMkLst>
      </pc:sldChg>
      <pc:sldChg chg="modTransition">
        <pc:chgData name="Donia BESHER" userId="e65dcec3-1dd5-4895-b223-0487bcbc2a71" providerId="ADAL" clId="{6E1D180E-3B8B-42FB-897D-829B5BEE7FA6}" dt="2025-04-15T19:40:00.748" v="2736"/>
        <pc:sldMkLst>
          <pc:docMk/>
          <pc:sldMk cId="2727894432" sldId="290"/>
        </pc:sldMkLst>
      </pc:sldChg>
      <pc:sldChg chg="addSp delSp modSp mod modTransition">
        <pc:chgData name="Donia BESHER" userId="e65dcec3-1dd5-4895-b223-0487bcbc2a71" providerId="ADAL" clId="{6E1D180E-3B8B-42FB-897D-829B5BEE7FA6}" dt="2025-04-15T19:43:01.233" v="2766"/>
        <pc:sldMkLst>
          <pc:docMk/>
          <pc:sldMk cId="4257748605" sldId="291"/>
        </pc:sldMkLst>
        <pc:spChg chg="add mod">
          <ac:chgData name="Donia BESHER" userId="e65dcec3-1dd5-4895-b223-0487bcbc2a71" providerId="ADAL" clId="{6E1D180E-3B8B-42FB-897D-829B5BEE7FA6}" dt="2025-04-15T16:45:31.412" v="202" actId="1076"/>
          <ac:spMkLst>
            <pc:docMk/>
            <pc:sldMk cId="4257748605" sldId="291"/>
            <ac:spMk id="5" creationId="{0E6BBE9E-1F51-57A1-411A-C0F6FFB97F2F}"/>
          </ac:spMkLst>
        </pc:spChg>
        <pc:spChg chg="mod">
          <ac:chgData name="Donia BESHER" userId="e65dcec3-1dd5-4895-b223-0487bcbc2a71" providerId="ADAL" clId="{6E1D180E-3B8B-42FB-897D-829B5BEE7FA6}" dt="2025-04-15T16:45:44.370" v="203" actId="1076"/>
          <ac:spMkLst>
            <pc:docMk/>
            <pc:sldMk cId="4257748605" sldId="291"/>
            <ac:spMk id="16" creationId="{AAEF010F-4B42-BD17-F180-1DFB64D9242C}"/>
          </ac:spMkLst>
        </pc:spChg>
        <pc:picChg chg="add mod">
          <ac:chgData name="Donia BESHER" userId="e65dcec3-1dd5-4895-b223-0487bcbc2a71" providerId="ADAL" clId="{6E1D180E-3B8B-42FB-897D-829B5BEE7FA6}" dt="2025-04-15T16:45:21.899" v="201" actId="1076"/>
          <ac:picMkLst>
            <pc:docMk/>
            <pc:sldMk cId="4257748605" sldId="291"/>
            <ac:picMk id="6" creationId="{8E52A560-A242-CC7E-D679-09C8810174BA}"/>
          </ac:picMkLst>
        </pc:picChg>
      </pc:sldChg>
      <pc:sldChg chg="addSp modSp mod modTransition modAnim">
        <pc:chgData name="Donia BESHER" userId="e65dcec3-1dd5-4895-b223-0487bcbc2a71" providerId="ADAL" clId="{6E1D180E-3B8B-42FB-897D-829B5BEE7FA6}" dt="2025-04-27T16:45:57.968" v="6055"/>
        <pc:sldMkLst>
          <pc:docMk/>
          <pc:sldMk cId="3239811767" sldId="292"/>
        </pc:sldMkLst>
        <pc:spChg chg="add mod">
          <ac:chgData name="Donia BESHER" userId="e65dcec3-1dd5-4895-b223-0487bcbc2a71" providerId="ADAL" clId="{6E1D180E-3B8B-42FB-897D-829B5BEE7FA6}" dt="2025-04-15T18:23:54.949" v="1690" actId="1076"/>
          <ac:spMkLst>
            <pc:docMk/>
            <pc:sldMk cId="3239811767" sldId="292"/>
            <ac:spMk id="4" creationId="{5C54E40F-711B-956E-6130-11D3F55B778D}"/>
          </ac:spMkLst>
        </pc:spChg>
        <pc:spChg chg="add mod">
          <ac:chgData name="Donia BESHER" userId="e65dcec3-1dd5-4895-b223-0487bcbc2a71" providerId="ADAL" clId="{6E1D180E-3B8B-42FB-897D-829B5BEE7FA6}" dt="2025-04-15T18:27:34.146" v="1727" actId="20577"/>
          <ac:spMkLst>
            <pc:docMk/>
            <pc:sldMk cId="3239811767" sldId="292"/>
            <ac:spMk id="5" creationId="{6AC0CA5C-1EA5-974D-6B54-0171B589F361}"/>
          </ac:spMkLst>
        </pc:spChg>
        <pc:spChg chg="add mod">
          <ac:chgData name="Donia BESHER" userId="e65dcec3-1dd5-4895-b223-0487bcbc2a71" providerId="ADAL" clId="{6E1D180E-3B8B-42FB-897D-829B5BEE7FA6}" dt="2025-04-15T18:32:57.851" v="1755" actId="14100"/>
          <ac:spMkLst>
            <pc:docMk/>
            <pc:sldMk cId="3239811767" sldId="292"/>
            <ac:spMk id="8" creationId="{BFF9F0CD-FED7-B384-BB7E-039AA08F16DB}"/>
          </ac:spMkLst>
        </pc:spChg>
        <pc:spChg chg="mod">
          <ac:chgData name="Donia BESHER" userId="e65dcec3-1dd5-4895-b223-0487bcbc2a71" providerId="ADAL" clId="{6E1D180E-3B8B-42FB-897D-829B5BEE7FA6}" dt="2025-04-15T18:32:36.912" v="1732"/>
          <ac:spMkLst>
            <pc:docMk/>
            <pc:sldMk cId="3239811767" sldId="292"/>
            <ac:spMk id="17" creationId="{809D5E04-3CE1-D85D-FB89-B11526DA5B10}"/>
          </ac:spMkLst>
        </pc:spChg>
      </pc:sldChg>
      <pc:sldChg chg="modTransition modAnim">
        <pc:chgData name="Donia BESHER" userId="e65dcec3-1dd5-4895-b223-0487bcbc2a71" providerId="ADAL" clId="{6E1D180E-3B8B-42FB-897D-829B5BEE7FA6}" dt="2025-04-15T19:40:36.449" v="2739"/>
        <pc:sldMkLst>
          <pc:docMk/>
          <pc:sldMk cId="3704163203" sldId="293"/>
        </pc:sldMkLst>
      </pc:sldChg>
      <pc:sldChg chg="addSp modSp mod modTransition modAnim">
        <pc:chgData name="Donia BESHER" userId="e65dcec3-1dd5-4895-b223-0487bcbc2a71" providerId="ADAL" clId="{6E1D180E-3B8B-42FB-897D-829B5BEE7FA6}" dt="2025-04-27T07:43:57.128" v="6040" actId="1038"/>
        <pc:sldMkLst>
          <pc:docMk/>
          <pc:sldMk cId="975653889" sldId="294"/>
        </pc:sldMkLst>
        <pc:spChg chg="add mod">
          <ac:chgData name="Donia BESHER" userId="e65dcec3-1dd5-4895-b223-0487bcbc2a71" providerId="ADAL" clId="{6E1D180E-3B8B-42FB-897D-829B5BEE7FA6}" dt="2025-04-27T07:43:42.498" v="6031" actId="1076"/>
          <ac:spMkLst>
            <pc:docMk/>
            <pc:sldMk cId="975653889" sldId="294"/>
            <ac:spMk id="4" creationId="{EB7838D6-C314-0D3C-1E86-A6E22E09DF13}"/>
          </ac:spMkLst>
        </pc:spChg>
        <pc:spChg chg="add mod">
          <ac:chgData name="Donia BESHER" userId="e65dcec3-1dd5-4895-b223-0487bcbc2a71" providerId="ADAL" clId="{6E1D180E-3B8B-42FB-897D-829B5BEE7FA6}" dt="2025-04-27T07:43:36.933" v="6028" actId="1035"/>
          <ac:spMkLst>
            <pc:docMk/>
            <pc:sldMk cId="975653889" sldId="294"/>
            <ac:spMk id="21" creationId="{139BD1AD-3081-B60D-024B-8481A906673F}"/>
          </ac:spMkLst>
        </pc:spChg>
        <pc:spChg chg="add mod">
          <ac:chgData name="Donia BESHER" userId="e65dcec3-1dd5-4895-b223-0487bcbc2a71" providerId="ADAL" clId="{6E1D180E-3B8B-42FB-897D-829B5BEE7FA6}" dt="2025-04-27T07:43:26.432" v="6025" actId="1037"/>
          <ac:spMkLst>
            <pc:docMk/>
            <pc:sldMk cId="975653889" sldId="294"/>
            <ac:spMk id="23" creationId="{3936426F-164D-76B6-2962-693FE04C3B36}"/>
          </ac:spMkLst>
        </pc:spChg>
        <pc:spChg chg="add mod">
          <ac:chgData name="Donia BESHER" userId="e65dcec3-1dd5-4895-b223-0487bcbc2a71" providerId="ADAL" clId="{6E1D180E-3B8B-42FB-897D-829B5BEE7FA6}" dt="2025-04-27T07:43:26.432" v="6025" actId="1037"/>
          <ac:spMkLst>
            <pc:docMk/>
            <pc:sldMk cId="975653889" sldId="294"/>
            <ac:spMk id="27" creationId="{E521B5E2-F11F-F635-F4F8-4F4748D7C84A}"/>
          </ac:spMkLst>
        </pc:spChg>
        <pc:spChg chg="mod">
          <ac:chgData name="Donia BESHER" userId="e65dcec3-1dd5-4895-b223-0487bcbc2a71" providerId="ADAL" clId="{6E1D180E-3B8B-42FB-897D-829B5BEE7FA6}" dt="2025-04-19T19:09:22.047" v="2811" actId="20577"/>
          <ac:spMkLst>
            <pc:docMk/>
            <pc:sldMk cId="975653889" sldId="294"/>
            <ac:spMk id="28" creationId="{60A84107-06E6-F843-BCCD-37B4C02842B7}"/>
          </ac:spMkLst>
        </pc:spChg>
        <pc:spChg chg="add mod">
          <ac:chgData name="Donia BESHER" userId="e65dcec3-1dd5-4895-b223-0487bcbc2a71" providerId="ADAL" clId="{6E1D180E-3B8B-42FB-897D-829B5BEE7FA6}" dt="2025-04-27T07:43:39.045" v="6029"/>
          <ac:spMkLst>
            <pc:docMk/>
            <pc:sldMk cId="975653889" sldId="294"/>
            <ac:spMk id="29" creationId="{737FFC19-7CC6-ACA8-58EB-E1858FC4009A}"/>
          </ac:spMkLst>
        </pc:spChg>
        <pc:spChg chg="add mod">
          <ac:chgData name="Donia BESHER" userId="e65dcec3-1dd5-4895-b223-0487bcbc2a71" providerId="ADAL" clId="{6E1D180E-3B8B-42FB-897D-829B5BEE7FA6}" dt="2025-04-27T07:43:39.045" v="6029"/>
          <ac:spMkLst>
            <pc:docMk/>
            <pc:sldMk cId="975653889" sldId="294"/>
            <ac:spMk id="31" creationId="{3C8E085E-BC8A-0417-E9D1-FBC3A1C819C6}"/>
          </ac:spMkLst>
        </pc:spChg>
        <pc:spChg chg="add mod">
          <ac:chgData name="Donia BESHER" userId="e65dcec3-1dd5-4895-b223-0487bcbc2a71" providerId="ADAL" clId="{6E1D180E-3B8B-42FB-897D-829B5BEE7FA6}" dt="2025-04-27T07:43:57.128" v="6040" actId="1038"/>
          <ac:spMkLst>
            <pc:docMk/>
            <pc:sldMk cId="975653889" sldId="294"/>
            <ac:spMk id="44" creationId="{E78D0927-653C-5AC6-272E-88BC14EF4313}"/>
          </ac:spMkLst>
        </pc:spChg>
        <pc:spChg chg="add mod">
          <ac:chgData name="Donia BESHER" userId="e65dcec3-1dd5-4895-b223-0487bcbc2a71" providerId="ADAL" clId="{6E1D180E-3B8B-42FB-897D-829B5BEE7FA6}" dt="2025-04-27T07:43:57.128" v="6040" actId="1038"/>
          <ac:spMkLst>
            <pc:docMk/>
            <pc:sldMk cId="975653889" sldId="294"/>
            <ac:spMk id="45" creationId="{87B0675D-D169-A2C0-D69E-58AE941A4AD6}"/>
          </ac:spMkLst>
        </pc:spChg>
        <pc:graphicFrameChg chg="modGraphic">
          <ac:chgData name="Donia BESHER" userId="e65dcec3-1dd5-4895-b223-0487bcbc2a71" providerId="ADAL" clId="{6E1D180E-3B8B-42FB-897D-829B5BEE7FA6}" dt="2025-04-15T17:18:42.219" v="624" actId="2711"/>
          <ac:graphicFrameMkLst>
            <pc:docMk/>
            <pc:sldMk cId="975653889" sldId="294"/>
            <ac:graphicFrameMk id="5" creationId="{1A5773D5-B9C9-20FE-0EBE-F47EF498452F}"/>
          </ac:graphicFrameMkLst>
        </pc:graphicFrameChg>
        <pc:picChg chg="add mod">
          <ac:chgData name="Donia BESHER" userId="e65dcec3-1dd5-4895-b223-0487bcbc2a71" providerId="ADAL" clId="{6E1D180E-3B8B-42FB-897D-829B5BEE7FA6}" dt="2025-04-27T07:42:51.781" v="6015" actId="14100"/>
          <ac:picMkLst>
            <pc:docMk/>
            <pc:sldMk cId="975653889" sldId="294"/>
            <ac:picMk id="9" creationId="{E53D30A4-FCBB-2C23-D1CE-272410BFF51F}"/>
          </ac:picMkLst>
        </pc:picChg>
        <pc:picChg chg="add mod">
          <ac:chgData name="Donia BESHER" userId="e65dcec3-1dd5-4895-b223-0487bcbc2a71" providerId="ADAL" clId="{6E1D180E-3B8B-42FB-897D-829B5BEE7FA6}" dt="2025-04-27T07:43:15.826" v="6021" actId="14100"/>
          <ac:picMkLst>
            <pc:docMk/>
            <pc:sldMk cId="975653889" sldId="294"/>
            <ac:picMk id="22" creationId="{350FFB5F-6C73-0BF1-8D60-83779F7C9005}"/>
          </ac:picMkLst>
        </pc:picChg>
        <pc:picChg chg="add mod modCrop">
          <ac:chgData name="Donia BESHER" userId="e65dcec3-1dd5-4895-b223-0487bcbc2a71" providerId="ADAL" clId="{6E1D180E-3B8B-42FB-897D-829B5BEE7FA6}" dt="2025-04-27T07:43:18.338" v="6022" actId="14100"/>
          <ac:picMkLst>
            <pc:docMk/>
            <pc:sldMk cId="975653889" sldId="294"/>
            <ac:picMk id="24" creationId="{D45F74D3-1D89-844B-E614-948A14BE832B}"/>
          </ac:picMkLst>
        </pc:picChg>
      </pc:sldChg>
      <pc:sldChg chg="modSp del mod">
        <pc:chgData name="Donia BESHER" userId="e65dcec3-1dd5-4895-b223-0487bcbc2a71" providerId="ADAL" clId="{6E1D180E-3B8B-42FB-897D-829B5BEE7FA6}" dt="2025-04-15T18:00:21.337" v="1608" actId="47"/>
        <pc:sldMkLst>
          <pc:docMk/>
          <pc:sldMk cId="2643266886" sldId="296"/>
        </pc:sldMkLst>
      </pc:sldChg>
      <pc:sldChg chg="addSp delSp modSp mod ord modTransition delAnim modAnim">
        <pc:chgData name="Donia BESHER" userId="e65dcec3-1dd5-4895-b223-0487bcbc2a71" providerId="ADAL" clId="{6E1D180E-3B8B-42FB-897D-829B5BEE7FA6}" dt="2025-04-27T17:03:01.786" v="6067" actId="20577"/>
        <pc:sldMkLst>
          <pc:docMk/>
          <pc:sldMk cId="2825212102" sldId="297"/>
        </pc:sldMkLst>
        <pc:spChg chg="mod">
          <ac:chgData name="Donia BESHER" userId="e65dcec3-1dd5-4895-b223-0487bcbc2a71" providerId="ADAL" clId="{6E1D180E-3B8B-42FB-897D-829B5BEE7FA6}" dt="2025-04-27T07:44:41.536" v="6044" actId="20577"/>
          <ac:spMkLst>
            <pc:docMk/>
            <pc:sldMk cId="2825212102" sldId="297"/>
            <ac:spMk id="3" creationId="{E82458C8-9798-F188-58B7-D61323739286}"/>
          </ac:spMkLst>
        </pc:spChg>
        <pc:spChg chg="add mod">
          <ac:chgData name="Donia BESHER" userId="e65dcec3-1dd5-4895-b223-0487bcbc2a71" providerId="ADAL" clId="{6E1D180E-3B8B-42FB-897D-829B5BEE7FA6}" dt="2025-04-15T19:33:44.822" v="2657" actId="1037"/>
          <ac:spMkLst>
            <pc:docMk/>
            <pc:sldMk cId="2825212102" sldId="297"/>
            <ac:spMk id="4" creationId="{699C6A7F-5BFA-0041-95A6-77BEB18A477C}"/>
          </ac:spMkLst>
        </pc:spChg>
        <pc:spChg chg="add mod">
          <ac:chgData name="Donia BESHER" userId="e65dcec3-1dd5-4895-b223-0487bcbc2a71" providerId="ADAL" clId="{6E1D180E-3B8B-42FB-897D-829B5BEE7FA6}" dt="2025-04-27T07:35:55.524" v="5950" actId="1076"/>
          <ac:spMkLst>
            <pc:docMk/>
            <pc:sldMk cId="2825212102" sldId="297"/>
            <ac:spMk id="5" creationId="{0FCAD3C3-75F5-4267-C1AC-1BDDEAE01F1D}"/>
          </ac:spMkLst>
        </pc:spChg>
        <pc:spChg chg="add mod">
          <ac:chgData name="Donia BESHER" userId="e65dcec3-1dd5-4895-b223-0487bcbc2a71" providerId="ADAL" clId="{6E1D180E-3B8B-42FB-897D-829B5BEE7FA6}" dt="2025-04-27T07:36:14.537" v="5960" actId="20577"/>
          <ac:spMkLst>
            <pc:docMk/>
            <pc:sldMk cId="2825212102" sldId="297"/>
            <ac:spMk id="6" creationId="{488D65C6-5BF0-A568-9B75-F2A4C8B284DA}"/>
          </ac:spMkLst>
        </pc:spChg>
        <pc:spChg chg="add mod">
          <ac:chgData name="Donia BESHER" userId="e65dcec3-1dd5-4895-b223-0487bcbc2a71" providerId="ADAL" clId="{6E1D180E-3B8B-42FB-897D-829B5BEE7FA6}" dt="2025-04-27T17:03:01.786" v="6067" actId="20577"/>
          <ac:spMkLst>
            <pc:docMk/>
            <pc:sldMk cId="2825212102" sldId="297"/>
            <ac:spMk id="9" creationId="{30F79830-8750-40C5-4F71-80B18491EC69}"/>
          </ac:spMkLst>
        </pc:spChg>
        <pc:spChg chg="add mod">
          <ac:chgData name="Donia BESHER" userId="e65dcec3-1dd5-4895-b223-0487bcbc2a71" providerId="ADAL" clId="{6E1D180E-3B8B-42FB-897D-829B5BEE7FA6}" dt="2025-04-15T19:33:54.042" v="2658" actId="1076"/>
          <ac:spMkLst>
            <pc:docMk/>
            <pc:sldMk cId="2825212102" sldId="297"/>
            <ac:spMk id="10" creationId="{3C01A838-2E73-B271-11D8-A760C062294D}"/>
          </ac:spMkLst>
        </pc:spChg>
        <pc:spChg chg="add mod">
          <ac:chgData name="Donia BESHER" userId="e65dcec3-1dd5-4895-b223-0487bcbc2a71" providerId="ADAL" clId="{6E1D180E-3B8B-42FB-897D-829B5BEE7FA6}" dt="2025-04-15T19:33:54.042" v="2658" actId="1076"/>
          <ac:spMkLst>
            <pc:docMk/>
            <pc:sldMk cId="2825212102" sldId="297"/>
            <ac:spMk id="11" creationId="{031F2001-705E-D619-72A8-7F80C0DD836B}"/>
          </ac:spMkLst>
        </pc:spChg>
        <pc:spChg chg="add mod">
          <ac:chgData name="Donia BESHER" userId="e65dcec3-1dd5-4895-b223-0487bcbc2a71" providerId="ADAL" clId="{6E1D180E-3B8B-42FB-897D-829B5BEE7FA6}" dt="2025-04-15T19:34:00.559" v="2659" actId="1076"/>
          <ac:spMkLst>
            <pc:docMk/>
            <pc:sldMk cId="2825212102" sldId="297"/>
            <ac:spMk id="12" creationId="{03DB0A9E-09BE-CF49-2231-DD9AE1013A45}"/>
          </ac:spMkLst>
        </pc:spChg>
        <pc:spChg chg="add mod">
          <ac:chgData name="Donia BESHER" userId="e65dcec3-1dd5-4895-b223-0487bcbc2a71" providerId="ADAL" clId="{6E1D180E-3B8B-42FB-897D-829B5BEE7FA6}" dt="2025-04-15T19:34:00.559" v="2659" actId="1076"/>
          <ac:spMkLst>
            <pc:docMk/>
            <pc:sldMk cId="2825212102" sldId="297"/>
            <ac:spMk id="13" creationId="{622757E8-9A76-87E6-BEA5-32F12D2022C5}"/>
          </ac:spMkLst>
        </pc:spChg>
        <pc:spChg chg="add mod">
          <ac:chgData name="Donia BESHER" userId="e65dcec3-1dd5-4895-b223-0487bcbc2a71" providerId="ADAL" clId="{6E1D180E-3B8B-42FB-897D-829B5BEE7FA6}" dt="2025-04-15T19:34:00.559" v="2659" actId="1076"/>
          <ac:spMkLst>
            <pc:docMk/>
            <pc:sldMk cId="2825212102" sldId="297"/>
            <ac:spMk id="14" creationId="{16D7367B-1200-5F88-4C88-01A8E13B405F}"/>
          </ac:spMkLst>
        </pc:spChg>
        <pc:spChg chg="mod">
          <ac:chgData name="Donia BESHER" userId="e65dcec3-1dd5-4895-b223-0487bcbc2a71" providerId="ADAL" clId="{6E1D180E-3B8B-42FB-897D-829B5BEE7FA6}" dt="2025-04-15T19:51:49.361" v="2783" actId="1076"/>
          <ac:spMkLst>
            <pc:docMk/>
            <pc:sldMk cId="2825212102" sldId="297"/>
            <ac:spMk id="26" creationId="{6AD4E500-D35C-4727-9BE1-DBE36D43671C}"/>
          </ac:spMkLst>
        </pc:spChg>
        <pc:spChg chg="mod">
          <ac:chgData name="Donia BESHER" userId="e65dcec3-1dd5-4895-b223-0487bcbc2a71" providerId="ADAL" clId="{6E1D180E-3B8B-42FB-897D-829B5BEE7FA6}" dt="2025-04-15T19:34:11.455" v="2660" actId="1076"/>
          <ac:spMkLst>
            <pc:docMk/>
            <pc:sldMk cId="2825212102" sldId="297"/>
            <ac:spMk id="27" creationId="{B690D7FF-E941-0A29-391D-B883C39BDBEA}"/>
          </ac:spMkLst>
        </pc:spChg>
        <pc:spChg chg="mod">
          <ac:chgData name="Donia BESHER" userId="e65dcec3-1dd5-4895-b223-0487bcbc2a71" providerId="ADAL" clId="{6E1D180E-3B8B-42FB-897D-829B5BEE7FA6}" dt="2025-04-15T19:52:07.528" v="2786" actId="1076"/>
          <ac:spMkLst>
            <pc:docMk/>
            <pc:sldMk cId="2825212102" sldId="297"/>
            <ac:spMk id="30" creationId="{54D9CD9E-4659-C3A0-6289-1204B23BF4B0}"/>
          </ac:spMkLst>
        </pc:spChg>
        <pc:spChg chg="mod">
          <ac:chgData name="Donia BESHER" userId="e65dcec3-1dd5-4895-b223-0487bcbc2a71" providerId="ADAL" clId="{6E1D180E-3B8B-42FB-897D-829B5BEE7FA6}" dt="2025-04-15T19:52:07.528" v="2786" actId="1076"/>
          <ac:spMkLst>
            <pc:docMk/>
            <pc:sldMk cId="2825212102" sldId="297"/>
            <ac:spMk id="31" creationId="{12AD1035-C6C0-8AD6-4014-064C27B0EBBD}"/>
          </ac:spMkLst>
        </pc:spChg>
        <pc:picChg chg="mod">
          <ac:chgData name="Donia BESHER" userId="e65dcec3-1dd5-4895-b223-0487bcbc2a71" providerId="ADAL" clId="{6E1D180E-3B8B-42FB-897D-829B5BEE7FA6}" dt="2025-04-27T07:35:10.084" v="5932" actId="1035"/>
          <ac:picMkLst>
            <pc:docMk/>
            <pc:sldMk cId="2825212102" sldId="297"/>
            <ac:picMk id="33" creationId="{BE53A103-7A41-A8D6-A810-C18088D4F6CC}"/>
          </ac:picMkLst>
        </pc:picChg>
      </pc:sldChg>
      <pc:sldChg chg="add del">
        <pc:chgData name="Donia BESHER" userId="e65dcec3-1dd5-4895-b223-0487bcbc2a71" providerId="ADAL" clId="{6E1D180E-3B8B-42FB-897D-829B5BEE7FA6}" dt="2025-04-13T15:55:50.878" v="2" actId="47"/>
        <pc:sldMkLst>
          <pc:docMk/>
          <pc:sldMk cId="18068899" sldId="298"/>
        </pc:sldMkLst>
      </pc:sldChg>
      <pc:sldChg chg="addSp delSp modSp add del mod modTransition delAnim modAnim">
        <pc:chgData name="Donia BESHER" userId="e65dcec3-1dd5-4895-b223-0487bcbc2a71" providerId="ADAL" clId="{6E1D180E-3B8B-42FB-897D-829B5BEE7FA6}" dt="2025-04-27T07:31:35.634" v="5904" actId="47"/>
        <pc:sldMkLst>
          <pc:docMk/>
          <pc:sldMk cId="3789773304" sldId="298"/>
        </pc:sldMkLst>
        <pc:spChg chg="add mod">
          <ac:chgData name="Donia BESHER" userId="e65dcec3-1dd5-4895-b223-0487bcbc2a71" providerId="ADAL" clId="{6E1D180E-3B8B-42FB-897D-829B5BEE7FA6}" dt="2025-04-27T06:52:44.348" v="4716" actId="208"/>
          <ac:spMkLst>
            <pc:docMk/>
            <pc:sldMk cId="3789773304" sldId="298"/>
            <ac:spMk id="43" creationId="{2660FA12-14DF-3B3D-29DB-4349CFE7CFAB}"/>
          </ac:spMkLst>
        </pc:spChg>
      </pc:sldChg>
      <pc:sldChg chg="addSp delSp modSp add del mod delAnim modAnim">
        <pc:chgData name="Donia BESHER" userId="e65dcec3-1dd5-4895-b223-0487bcbc2a71" providerId="ADAL" clId="{6E1D180E-3B8B-42FB-897D-829B5BEE7FA6}" dt="2025-04-19T20:00:56.028" v="4040" actId="47"/>
        <pc:sldMkLst>
          <pc:docMk/>
          <pc:sldMk cId="1498528853" sldId="299"/>
        </pc:sldMkLst>
      </pc:sldChg>
      <pc:sldChg chg="addSp delSp modSp add del mod delAnim">
        <pc:chgData name="Donia BESHER" userId="e65dcec3-1dd5-4895-b223-0487bcbc2a71" providerId="ADAL" clId="{6E1D180E-3B8B-42FB-897D-829B5BEE7FA6}" dt="2025-04-15T19:35:10.599" v="2671" actId="47"/>
        <pc:sldMkLst>
          <pc:docMk/>
          <pc:sldMk cId="2620809464" sldId="299"/>
        </pc:sldMkLst>
      </pc:sldChg>
      <pc:sldChg chg="addSp delSp modSp add del mod delAnim modAnim">
        <pc:chgData name="Donia BESHER" userId="e65dcec3-1dd5-4895-b223-0487bcbc2a71" providerId="ADAL" clId="{6E1D180E-3B8B-42FB-897D-829B5BEE7FA6}" dt="2025-04-27T07:31:41.742" v="5905" actId="47"/>
        <pc:sldMkLst>
          <pc:docMk/>
          <pc:sldMk cId="2172747376" sldId="300"/>
        </pc:sldMkLst>
      </pc:sldChg>
      <pc:sldChg chg="addSp delSp modSp add mod addAnim delAnim modAnim">
        <pc:chgData name="Donia BESHER" userId="e65dcec3-1dd5-4895-b223-0487bcbc2a71" providerId="ADAL" clId="{6E1D180E-3B8B-42FB-897D-829B5BEE7FA6}" dt="2025-04-27T07:36:54.054" v="5965" actId="1076"/>
        <pc:sldMkLst>
          <pc:docMk/>
          <pc:sldMk cId="1235230882" sldId="301"/>
        </pc:sldMkLst>
        <pc:spChg chg="mod">
          <ac:chgData name="Donia BESHER" userId="e65dcec3-1dd5-4895-b223-0487bcbc2a71" providerId="ADAL" clId="{6E1D180E-3B8B-42FB-897D-829B5BEE7FA6}" dt="2025-04-27T07:26:07.931" v="5853" actId="1076"/>
          <ac:spMkLst>
            <pc:docMk/>
            <pc:sldMk cId="1235230882" sldId="301"/>
            <ac:spMk id="3" creationId="{52CB4758-3BE7-6FD7-F2D0-AE72AC33307F}"/>
          </ac:spMkLst>
        </pc:spChg>
        <pc:spChg chg="add 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4" creationId="{336A8CBF-1DAC-4075-63D7-1FA2B73A9F2E}"/>
          </ac:spMkLst>
        </pc:spChg>
        <pc:spChg chg="mod">
          <ac:chgData name="Donia BESHER" userId="e65dcec3-1dd5-4895-b223-0487bcbc2a71" providerId="ADAL" clId="{6E1D180E-3B8B-42FB-897D-829B5BEE7FA6}" dt="2025-04-27T07:31:06.205" v="5902" actId="207"/>
          <ac:spMkLst>
            <pc:docMk/>
            <pc:sldMk cId="1235230882" sldId="301"/>
            <ac:spMk id="6" creationId="{19BBEAE6-6DE4-3212-1C65-72A0D3984E7B}"/>
          </ac:spMkLst>
        </pc:spChg>
        <pc:spChg chg="mod">
          <ac:chgData name="Donia BESHER" userId="e65dcec3-1dd5-4895-b223-0487bcbc2a71" providerId="ADAL" clId="{6E1D180E-3B8B-42FB-897D-829B5BEE7FA6}" dt="2025-04-27T07:29:56.041" v="5894" actId="207"/>
          <ac:spMkLst>
            <pc:docMk/>
            <pc:sldMk cId="1235230882" sldId="301"/>
            <ac:spMk id="10" creationId="{96CFD31E-877A-E298-6724-BB4F53663604}"/>
          </ac:spMkLst>
        </pc:spChg>
        <pc:spChg chg="add mod ord">
          <ac:chgData name="Donia BESHER" userId="e65dcec3-1dd5-4895-b223-0487bcbc2a71" providerId="ADAL" clId="{6E1D180E-3B8B-42FB-897D-829B5BEE7FA6}" dt="2025-04-27T07:30:27.861" v="5897" actId="207"/>
          <ac:spMkLst>
            <pc:docMk/>
            <pc:sldMk cId="1235230882" sldId="301"/>
            <ac:spMk id="28" creationId="{8259FB16-E09E-EE6E-1F40-A116B6084A1A}"/>
          </ac:spMkLst>
        </pc:spChg>
        <pc:spChg chg="mod ord">
          <ac:chgData name="Donia BESHER" userId="e65dcec3-1dd5-4895-b223-0487bcbc2a71" providerId="ADAL" clId="{6E1D180E-3B8B-42FB-897D-829B5BEE7FA6}" dt="2025-04-27T07:30:27.861" v="5897" actId="207"/>
          <ac:spMkLst>
            <pc:docMk/>
            <pc:sldMk cId="1235230882" sldId="301"/>
            <ac:spMk id="29" creationId="{A60EF81A-36CF-4799-D860-762889364A90}"/>
          </ac:spMkLst>
        </pc:spChg>
        <pc:spChg chg="mod ord">
          <ac:chgData name="Donia BESHER" userId="e65dcec3-1dd5-4895-b223-0487bcbc2a71" providerId="ADAL" clId="{6E1D180E-3B8B-42FB-897D-829B5BEE7FA6}" dt="2025-04-27T07:30:27.861" v="5897" actId="207"/>
          <ac:spMkLst>
            <pc:docMk/>
            <pc:sldMk cId="1235230882" sldId="301"/>
            <ac:spMk id="30" creationId="{3E5DDF30-4BB8-ED9C-E07D-79D8A932D887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1" creationId="{6EA1435F-5077-9010-A7CC-30F85EECB627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2" creationId="{71A31781-489C-E0D6-81FA-A21C9EB44C2E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4" creationId="{32859A0A-32EE-58CC-E54D-D4CCE7C1E9C4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5" creationId="{7F93EDB6-4F19-B271-7390-DD725344675E}"/>
          </ac:spMkLst>
        </pc:spChg>
        <pc:spChg chg="ord">
          <ac:chgData name="Donia BESHER" userId="e65dcec3-1dd5-4895-b223-0487bcbc2a71" providerId="ADAL" clId="{6E1D180E-3B8B-42FB-897D-829B5BEE7FA6}" dt="2025-04-27T07:15:30.321" v="5553" actId="166"/>
          <ac:spMkLst>
            <pc:docMk/>
            <pc:sldMk cId="1235230882" sldId="301"/>
            <ac:spMk id="36" creationId="{BED92AE2-BFD2-04ED-790C-8A136D3093A9}"/>
          </ac:spMkLst>
        </pc:spChg>
        <pc:spChg chg="mod">
          <ac:chgData name="Donia BESHER" userId="e65dcec3-1dd5-4895-b223-0487bcbc2a71" providerId="ADAL" clId="{6E1D180E-3B8B-42FB-897D-829B5BEE7FA6}" dt="2025-04-27T07:16:31.432" v="5584" actId="1035"/>
          <ac:spMkLst>
            <pc:docMk/>
            <pc:sldMk cId="1235230882" sldId="301"/>
            <ac:spMk id="37" creationId="{4B55ACB5-C4C3-ECE9-3550-A0E64F3472B2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38" creationId="{66CEBCB5-9B7C-2ED0-17DC-352CAC870191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39" creationId="{35B946C2-C17A-DE0E-1FA4-9E061398C866}"/>
          </ac:spMkLst>
        </pc:spChg>
        <pc:spChg chg="mod">
          <ac:chgData name="Donia BESHER" userId="e65dcec3-1dd5-4895-b223-0487bcbc2a71" providerId="ADAL" clId="{6E1D180E-3B8B-42FB-897D-829B5BEE7FA6}" dt="2025-04-27T07:16:31.432" v="5584" actId="1035"/>
          <ac:spMkLst>
            <pc:docMk/>
            <pc:sldMk cId="1235230882" sldId="301"/>
            <ac:spMk id="40" creationId="{47C65263-A102-2EAF-3DE7-C51B30CE7977}"/>
          </ac:spMkLst>
        </pc:spChg>
        <pc:spChg chg="ord">
          <ac:chgData name="Donia BESHER" userId="e65dcec3-1dd5-4895-b223-0487bcbc2a71" providerId="ADAL" clId="{6E1D180E-3B8B-42FB-897D-829B5BEE7FA6}" dt="2025-04-27T07:15:40.261" v="5554" actId="166"/>
          <ac:spMkLst>
            <pc:docMk/>
            <pc:sldMk cId="1235230882" sldId="301"/>
            <ac:spMk id="41" creationId="{1BA4D8D4-E720-69FF-6DBD-0E1B389A0C75}"/>
          </ac:spMkLst>
        </pc:spChg>
        <pc:spChg chg="mod ord">
          <ac:chgData name="Donia BESHER" userId="e65dcec3-1dd5-4895-b223-0487bcbc2a71" providerId="ADAL" clId="{6E1D180E-3B8B-42FB-897D-829B5BEE7FA6}" dt="2025-04-27T07:17:08.498" v="5596" actId="1036"/>
          <ac:spMkLst>
            <pc:docMk/>
            <pc:sldMk cId="1235230882" sldId="301"/>
            <ac:spMk id="42" creationId="{657C68E8-2D51-CEFF-6B87-C8A75B9DE008}"/>
          </ac:spMkLst>
        </pc:spChg>
        <pc:spChg chg="mod ord">
          <ac:chgData name="Donia BESHER" userId="e65dcec3-1dd5-4895-b223-0487bcbc2a71" providerId="ADAL" clId="{6E1D180E-3B8B-42FB-897D-829B5BEE7FA6}" dt="2025-04-27T07:15:40.261" v="5554" actId="166"/>
          <ac:spMkLst>
            <pc:docMk/>
            <pc:sldMk cId="1235230882" sldId="301"/>
            <ac:spMk id="43" creationId="{F63558D1-B33E-2DDE-BFE1-4467D00A87EF}"/>
          </ac:spMkLst>
        </pc:spChg>
        <pc:spChg chg="mod ord">
          <ac:chgData name="Donia BESHER" userId="e65dcec3-1dd5-4895-b223-0487bcbc2a71" providerId="ADAL" clId="{6E1D180E-3B8B-42FB-897D-829B5BEE7FA6}" dt="2025-04-27T07:15:30.321" v="5553" actId="166"/>
          <ac:spMkLst>
            <pc:docMk/>
            <pc:sldMk cId="1235230882" sldId="301"/>
            <ac:spMk id="44" creationId="{6813AD47-F043-317F-5912-96F6B48071BF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45" creationId="{CC5DC14A-D7F3-DD13-7B77-608309E71AC1}"/>
          </ac:spMkLst>
        </pc:spChg>
        <pc:spChg chg="mod ord">
          <ac:chgData name="Donia BESHER" userId="e65dcec3-1dd5-4895-b223-0487bcbc2a71" providerId="ADAL" clId="{6E1D180E-3B8B-42FB-897D-829B5BEE7FA6}" dt="2025-04-27T07:15:30.321" v="5553" actId="166"/>
          <ac:spMkLst>
            <pc:docMk/>
            <pc:sldMk cId="1235230882" sldId="301"/>
            <ac:spMk id="46" creationId="{27983E8B-91EC-7ECD-96C4-A8F757E56A3C}"/>
          </ac:spMkLst>
        </pc:spChg>
        <pc:spChg chg="mod ord">
          <ac:chgData name="Donia BESHER" userId="e65dcec3-1dd5-4895-b223-0487bcbc2a71" providerId="ADAL" clId="{6E1D180E-3B8B-42FB-897D-829B5BEE7FA6}" dt="2025-04-27T07:17:08.498" v="5596" actId="1036"/>
          <ac:spMkLst>
            <pc:docMk/>
            <pc:sldMk cId="1235230882" sldId="301"/>
            <ac:spMk id="47" creationId="{32232925-110D-10ED-0F03-9A3C38CAE16F}"/>
          </ac:spMkLst>
        </pc:spChg>
        <pc:spChg chg="mod ord">
          <ac:chgData name="Donia BESHER" userId="e65dcec3-1dd5-4895-b223-0487bcbc2a71" providerId="ADAL" clId="{6E1D180E-3B8B-42FB-897D-829B5BEE7FA6}" dt="2025-04-27T07:15:40.261" v="5554" actId="166"/>
          <ac:spMkLst>
            <pc:docMk/>
            <pc:sldMk cId="1235230882" sldId="301"/>
            <ac:spMk id="48" creationId="{4E7C958A-D812-BDEA-AAEC-8F27871D67A0}"/>
          </ac:spMkLst>
        </pc:spChg>
        <pc:spChg chg="mod ord">
          <ac:chgData name="Donia BESHER" userId="e65dcec3-1dd5-4895-b223-0487bcbc2a71" providerId="ADAL" clId="{6E1D180E-3B8B-42FB-897D-829B5BEE7FA6}" dt="2025-04-27T07:17:08.498" v="5596" actId="1036"/>
          <ac:spMkLst>
            <pc:docMk/>
            <pc:sldMk cId="1235230882" sldId="301"/>
            <ac:spMk id="49" creationId="{E43B904F-2B16-D153-61A8-FFFD8E9EC37C}"/>
          </ac:spMkLst>
        </pc:spChg>
        <pc:spChg chg="mod">
          <ac:chgData name="Donia BESHER" userId="e65dcec3-1dd5-4895-b223-0487bcbc2a71" providerId="ADAL" clId="{6E1D180E-3B8B-42FB-897D-829B5BEE7FA6}" dt="2025-04-27T07:00:57.882" v="4982" actId="1036"/>
          <ac:spMkLst>
            <pc:docMk/>
            <pc:sldMk cId="1235230882" sldId="301"/>
            <ac:spMk id="50" creationId="{0953F09D-2E66-16A5-A634-366D1D6C6A8D}"/>
          </ac:spMkLst>
        </pc:spChg>
        <pc:spChg chg="mod">
          <ac:chgData name="Donia BESHER" userId="e65dcec3-1dd5-4895-b223-0487bcbc2a71" providerId="ADAL" clId="{6E1D180E-3B8B-42FB-897D-829B5BEE7FA6}" dt="2025-04-27T06:42:10.307" v="4559" actId="1035"/>
          <ac:spMkLst>
            <pc:docMk/>
            <pc:sldMk cId="1235230882" sldId="301"/>
            <ac:spMk id="51" creationId="{54AFB7FB-759F-ECB4-7796-190035049EB2}"/>
          </ac:spMkLst>
        </pc:spChg>
        <pc:spChg chg="mod">
          <ac:chgData name="Donia BESHER" userId="e65dcec3-1dd5-4895-b223-0487bcbc2a71" providerId="ADAL" clId="{6E1D180E-3B8B-42FB-897D-829B5BEE7FA6}" dt="2025-04-27T06:42:10.307" v="4559" actId="1035"/>
          <ac:spMkLst>
            <pc:docMk/>
            <pc:sldMk cId="1235230882" sldId="301"/>
            <ac:spMk id="52" creationId="{0D662DCA-8CC2-8D86-EDEE-066D69BC58B3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53" creationId="{513636E3-4303-DF69-B543-454B43214704}"/>
          </ac:spMkLst>
        </pc:spChg>
        <pc:spChg chg="mod">
          <ac:chgData name="Donia BESHER" userId="e65dcec3-1dd5-4895-b223-0487bcbc2a71" providerId="ADAL" clId="{6E1D180E-3B8B-42FB-897D-829B5BEE7FA6}" dt="2025-04-27T06:54:37.170" v="4745" actId="1076"/>
          <ac:spMkLst>
            <pc:docMk/>
            <pc:sldMk cId="1235230882" sldId="301"/>
            <ac:spMk id="79" creationId="{183CC260-3DE8-CF32-EC1E-A9B950661E0C}"/>
          </ac:spMkLst>
        </pc:spChg>
        <pc:spChg chg="add mod">
          <ac:chgData name="Donia BESHER" userId="e65dcec3-1dd5-4895-b223-0487bcbc2a71" providerId="ADAL" clId="{6E1D180E-3B8B-42FB-897D-829B5BEE7FA6}" dt="2025-04-27T07:28:26.883" v="5883" actId="2085"/>
          <ac:spMkLst>
            <pc:docMk/>
            <pc:sldMk cId="1235230882" sldId="301"/>
            <ac:spMk id="81" creationId="{7D0977A2-7C5D-579B-159F-793B65738750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82" creationId="{4E74799D-2C03-B39A-E731-270EB4AA29F4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4" creationId="{3B52AAA4-8F26-460E-5906-F4FC430B4F6D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5" creationId="{0882E29A-B4C4-46F4-D5F7-7D45CD59000A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7" creationId="{B154E4C4-49DD-CE50-E1E7-2CADEC60FA9B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8" creationId="{966140F1-D675-E572-276C-03FE58E7D6C6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90" creationId="{0D793505-43DC-CA7B-A598-73D9EC372E53}"/>
          </ac:spMkLst>
        </pc:spChg>
        <pc:spChg chg="mod">
          <ac:chgData name="Donia BESHER" userId="e65dcec3-1dd5-4895-b223-0487bcbc2a71" providerId="ADAL" clId="{6E1D180E-3B8B-42FB-897D-829B5BEE7FA6}" dt="2025-04-27T07:01:09.806" v="4994" actId="1035"/>
          <ac:spMkLst>
            <pc:docMk/>
            <pc:sldMk cId="1235230882" sldId="301"/>
            <ac:spMk id="91" creationId="{DD281223-7579-A25F-180F-8B244D97FE96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92" creationId="{8051CF73-A9BF-2422-E22C-B6C40EF19137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6" creationId="{BB0D4958-B18F-448B-3A0D-312BC94D427A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7" creationId="{231C31C9-F5CB-FE8F-8CBA-7CC6701D3CB6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8" creationId="{25171AA3-F978-5D88-0400-B8481BBC34E1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9" creationId="{74F88AF3-61B4-0B41-6433-2D10A89A22D0}"/>
          </ac:spMkLst>
        </pc:spChg>
        <pc:spChg chg="mod ord">
          <ac:chgData name="Donia BESHER" userId="e65dcec3-1dd5-4895-b223-0487bcbc2a71" providerId="ADAL" clId="{6E1D180E-3B8B-42FB-897D-829B5BEE7FA6}" dt="2025-04-27T07:24:18.164" v="5762" actId="1036"/>
          <ac:spMkLst>
            <pc:docMk/>
            <pc:sldMk cId="1235230882" sldId="301"/>
            <ac:spMk id="107" creationId="{98C6A383-149A-06C0-42A9-666D662BA233}"/>
          </ac:spMkLst>
        </pc:spChg>
        <pc:spChg chg="mod">
          <ac:chgData name="Donia BESHER" userId="e65dcec3-1dd5-4895-b223-0487bcbc2a71" providerId="ADAL" clId="{6E1D180E-3B8B-42FB-897D-829B5BEE7FA6}" dt="2025-04-27T07:01:09.806" v="4994" actId="1035"/>
          <ac:spMkLst>
            <pc:docMk/>
            <pc:sldMk cId="1235230882" sldId="301"/>
            <ac:spMk id="108" creationId="{C6222B97-5B37-C502-52A4-0D34E93FE9AA}"/>
          </ac:spMkLst>
        </pc:spChg>
        <pc:spChg chg="mod ord">
          <ac:chgData name="Donia BESHER" userId="e65dcec3-1dd5-4895-b223-0487bcbc2a71" providerId="ADAL" clId="{6E1D180E-3B8B-42FB-897D-829B5BEE7FA6}" dt="2025-04-27T07:24:18.164" v="5762" actId="1036"/>
          <ac:spMkLst>
            <pc:docMk/>
            <pc:sldMk cId="1235230882" sldId="301"/>
            <ac:spMk id="109" creationId="{719C14D6-2115-B3B8-DD70-F26A64BEF054}"/>
          </ac:spMkLst>
        </pc:spChg>
        <pc:spChg chg="mod">
          <ac:chgData name="Donia BESHER" userId="e65dcec3-1dd5-4895-b223-0487bcbc2a71" providerId="ADAL" clId="{6E1D180E-3B8B-42FB-897D-829B5BEE7FA6}" dt="2025-04-27T07:30:52.639" v="5899" actId="207"/>
          <ac:spMkLst>
            <pc:docMk/>
            <pc:sldMk cId="1235230882" sldId="301"/>
            <ac:spMk id="117" creationId="{16AD08A7-D74E-C8C9-3698-A7DBB1C1F2A6}"/>
          </ac:spMkLst>
        </pc:spChg>
        <pc:spChg chg="mod">
          <ac:chgData name="Donia BESHER" userId="e65dcec3-1dd5-4895-b223-0487bcbc2a71" providerId="ADAL" clId="{6E1D180E-3B8B-42FB-897D-829B5BEE7FA6}" dt="2025-04-27T07:30:52.639" v="5899" actId="207"/>
          <ac:spMkLst>
            <pc:docMk/>
            <pc:sldMk cId="1235230882" sldId="301"/>
            <ac:spMk id="118" creationId="{2F52E8C9-F292-AA19-2A22-F541606E9AB4}"/>
          </ac:spMkLst>
        </pc:spChg>
        <pc:spChg chg="mod">
          <ac:chgData name="Donia BESHER" userId="e65dcec3-1dd5-4895-b223-0487bcbc2a71" providerId="ADAL" clId="{6E1D180E-3B8B-42FB-897D-829B5BEE7FA6}" dt="2025-04-27T07:30:52.639" v="5899" actId="207"/>
          <ac:spMkLst>
            <pc:docMk/>
            <pc:sldMk cId="1235230882" sldId="301"/>
            <ac:spMk id="119" creationId="{7013FED0-E6B8-ED58-1C8D-45963072A514}"/>
          </ac:spMkLst>
        </pc:spChg>
        <pc:spChg chg="mod">
          <ac:chgData name="Donia BESHER" userId="e65dcec3-1dd5-4895-b223-0487bcbc2a71" providerId="ADAL" clId="{6E1D180E-3B8B-42FB-897D-829B5BEE7FA6}" dt="2025-04-27T07:30:59.246" v="5900" actId="207"/>
          <ac:spMkLst>
            <pc:docMk/>
            <pc:sldMk cId="1235230882" sldId="301"/>
            <ac:spMk id="120" creationId="{F1A8933A-ECA4-D347-03EC-FFAA0370DB28}"/>
          </ac:spMkLst>
        </pc:spChg>
        <pc:spChg chg="mod">
          <ac:chgData name="Donia BESHER" userId="e65dcec3-1dd5-4895-b223-0487bcbc2a71" providerId="ADAL" clId="{6E1D180E-3B8B-42FB-897D-829B5BEE7FA6}" dt="2025-04-27T07:30:59.246" v="5900" actId="207"/>
          <ac:spMkLst>
            <pc:docMk/>
            <pc:sldMk cId="1235230882" sldId="301"/>
            <ac:spMk id="121" creationId="{777331A8-5DCD-5FF9-E3D7-2ED5F62DC98A}"/>
          </ac:spMkLst>
        </pc:spChg>
        <pc:spChg chg="mod">
          <ac:chgData name="Donia BESHER" userId="e65dcec3-1dd5-4895-b223-0487bcbc2a71" providerId="ADAL" clId="{6E1D180E-3B8B-42FB-897D-829B5BEE7FA6}" dt="2025-04-27T07:30:59.246" v="5900" actId="207"/>
          <ac:spMkLst>
            <pc:docMk/>
            <pc:sldMk cId="1235230882" sldId="301"/>
            <ac:spMk id="122" creationId="{A90AE2F5-0D8D-AE89-734D-29DEBD7FCE54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126" creationId="{8F6745BF-1A8C-E2CC-AA27-8AF129B3738B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27" creationId="{A49E58F1-C787-3C76-6B1C-FFDBF74F086D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29" creationId="{436EFC63-A7EC-EAB0-AE7E-3F61DE100A1B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31" creationId="{47469AFE-9C89-3C0C-3E13-A04FAA4C7474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33" creationId="{3E8EEC82-5F59-5527-491A-71E095A657C5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36" creationId="{1D893266-5C8D-AD30-FC72-7189566934B2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37" creationId="{30B21134-13B1-4102-C92A-748E9FD7F418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38" creationId="{78E89415-0D6B-7273-1049-BDBED804D651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39" creationId="{56D1AFC5-238F-C6B7-7F59-E69836B7E09D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40" creationId="{BD825226-6A9C-DA45-24D1-295EBA5323CD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41" creationId="{F6611BCA-3EC7-F673-3913-59CEB5070DF5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42" creationId="{73FF1645-5194-F956-E069-9755F1074A45}"/>
          </ac:spMkLst>
        </pc:spChg>
        <pc:spChg chg="mod ord">
          <ac:chgData name="Donia BESHER" userId="e65dcec3-1dd5-4895-b223-0487bcbc2a71" providerId="ADAL" clId="{6E1D180E-3B8B-42FB-897D-829B5BEE7FA6}" dt="2025-04-27T07:23:01.478" v="5731" actId="1037"/>
          <ac:spMkLst>
            <pc:docMk/>
            <pc:sldMk cId="1235230882" sldId="301"/>
            <ac:spMk id="143" creationId="{59C05C9B-317E-976A-DEFA-FEC70E575B12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53" creationId="{68ED3F0D-D3B9-2C33-2A84-EC7F6B57245B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55" creationId="{1002C083-569A-B297-210F-69C8AFDDA8F9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57" creationId="{CA6E74F8-0764-3691-29AB-3C92382A0AB4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58" creationId="{01A5FACE-B484-B0EF-11FA-072D7629F59F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59" creationId="{CF618C04-9C87-06AC-D0DE-BD607113544E}"/>
          </ac:spMkLst>
        </pc:spChg>
        <pc:spChg chg="add mod">
          <ac:chgData name="Donia BESHER" userId="e65dcec3-1dd5-4895-b223-0487bcbc2a71" providerId="ADAL" clId="{6E1D180E-3B8B-42FB-897D-829B5BEE7FA6}" dt="2025-04-27T07:16:31.432" v="5584" actId="1035"/>
          <ac:spMkLst>
            <pc:docMk/>
            <pc:sldMk cId="1235230882" sldId="301"/>
            <ac:spMk id="162" creationId="{184CC82F-ABB9-EF3A-B276-E4255D51D575}"/>
          </ac:spMkLst>
        </pc:spChg>
        <pc:spChg chg="del mod">
          <ac:chgData name="Donia BESHER" userId="e65dcec3-1dd5-4895-b223-0487bcbc2a71" providerId="ADAL" clId="{6E1D180E-3B8B-42FB-897D-829B5BEE7FA6}" dt="2025-04-27T06:57:02.428" v="4813" actId="478"/>
          <ac:spMkLst>
            <pc:docMk/>
            <pc:sldMk cId="1235230882" sldId="301"/>
            <ac:spMk id="174" creationId="{F266288E-48A3-E618-BE1D-6389DB398F93}"/>
          </ac:spMkLst>
        </pc:spChg>
        <pc:spChg chg="add mod">
          <ac:chgData name="Donia BESHER" userId="e65dcec3-1dd5-4895-b223-0487bcbc2a71" providerId="ADAL" clId="{6E1D180E-3B8B-42FB-897D-829B5BEE7FA6}" dt="2025-04-27T07:36:48.866" v="5964" actId="1076"/>
          <ac:spMkLst>
            <pc:docMk/>
            <pc:sldMk cId="1235230882" sldId="301"/>
            <ac:spMk id="191" creationId="{00FA320D-AEA3-107B-2DF0-72349051DE4E}"/>
          </ac:spMkLst>
        </pc:spChg>
        <pc:spChg chg="add mod">
          <ac:chgData name="Donia BESHER" userId="e65dcec3-1dd5-4895-b223-0487bcbc2a71" providerId="ADAL" clId="{6E1D180E-3B8B-42FB-897D-829B5BEE7FA6}" dt="2025-04-27T07:36:54.054" v="5965" actId="1076"/>
          <ac:spMkLst>
            <pc:docMk/>
            <pc:sldMk cId="1235230882" sldId="301"/>
            <ac:spMk id="192" creationId="{D3249CFA-9E0D-AA2C-9AF9-2E597CC9217D}"/>
          </ac:spMkLst>
        </pc:spChg>
        <pc:picChg chg="mod modCrop">
          <ac:chgData name="Donia BESHER" userId="e65dcec3-1dd5-4895-b223-0487bcbc2a71" providerId="ADAL" clId="{6E1D180E-3B8B-42FB-897D-829B5BEE7FA6}" dt="2025-04-27T07:33:57.530" v="5921" actId="14100"/>
          <ac:picMkLst>
            <pc:docMk/>
            <pc:sldMk cId="1235230882" sldId="301"/>
            <ac:picMk id="206" creationId="{B5DCCF5F-5F4F-9A73-52DC-A3545D7B7E10}"/>
          </ac:picMkLst>
        </pc:picChg>
        <pc:cxnChg chg="add 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3" creationId="{3EBBFE7E-7B03-645A-1793-ADDB426C1DFE}"/>
          </ac:cxnSpMkLst>
        </pc:cxnChg>
        <pc:cxnChg chg="add 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6" creationId="{A21800FA-BD52-BBEE-AB3E-43D1BA4BB6C0}"/>
          </ac:cxnSpMkLst>
        </pc:cxnChg>
        <pc:cxnChg chg="add 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9" creationId="{DEC1F228-01EB-715C-7DD8-5D95566DD1E2}"/>
          </ac:cxnSpMkLst>
        </pc:cxnChg>
        <pc:cxnChg chg="mod">
          <ac:chgData name="Donia BESHER" userId="e65dcec3-1dd5-4895-b223-0487bcbc2a71" providerId="ADAL" clId="{6E1D180E-3B8B-42FB-897D-829B5BEE7FA6}" dt="2025-04-27T07:27:55.816" v="5879" actId="208"/>
          <ac:cxnSpMkLst>
            <pc:docMk/>
            <pc:sldMk cId="1235230882" sldId="301"/>
            <ac:cxnSpMk id="33" creationId="{C7F9BFF0-C8DB-3ED8-9CFC-94E5956B1CD8}"/>
          </ac:cxnSpMkLst>
        </pc:cxnChg>
        <pc:cxnChg chg="mod">
          <ac:chgData name="Donia BESHER" userId="e65dcec3-1dd5-4895-b223-0487bcbc2a71" providerId="ADAL" clId="{6E1D180E-3B8B-42FB-897D-829B5BEE7FA6}" dt="2025-04-27T06:40:27.927" v="4482" actId="1076"/>
          <ac:cxnSpMkLst>
            <pc:docMk/>
            <pc:sldMk cId="1235230882" sldId="301"/>
            <ac:cxnSpMk id="54" creationId="{E58E547C-06EF-C1BF-1681-C4F2F20CF3A4}"/>
          </ac:cxnSpMkLst>
        </pc:cxnChg>
        <pc:cxnChg chg="mod">
          <ac:chgData name="Donia BESHER" userId="e65dcec3-1dd5-4895-b223-0487bcbc2a71" providerId="ADAL" clId="{6E1D180E-3B8B-42FB-897D-829B5BEE7FA6}" dt="2025-04-27T06:40:27.927" v="4482" actId="1076"/>
          <ac:cxnSpMkLst>
            <pc:docMk/>
            <pc:sldMk cId="1235230882" sldId="301"/>
            <ac:cxnSpMk id="58" creationId="{A5D307C3-807A-C03B-367D-D2C4C1AE5419}"/>
          </ac:cxnSpMkLst>
        </pc:cxnChg>
        <pc:cxnChg chg="mod">
          <ac:chgData name="Donia BESHER" userId="e65dcec3-1dd5-4895-b223-0487bcbc2a71" providerId="ADAL" clId="{6E1D180E-3B8B-42FB-897D-829B5BEE7FA6}" dt="2025-04-27T06:40:27.927" v="4482" actId="1076"/>
          <ac:cxnSpMkLst>
            <pc:docMk/>
            <pc:sldMk cId="1235230882" sldId="301"/>
            <ac:cxnSpMk id="59" creationId="{E0C2E1C0-BB48-BEE4-32B1-757C980AC394}"/>
          </ac:cxnSpMkLst>
        </pc:cxnChg>
        <pc:cxnChg chg="mod">
          <ac:chgData name="Donia BESHER" userId="e65dcec3-1dd5-4895-b223-0487bcbc2a71" providerId="ADAL" clId="{6E1D180E-3B8B-42FB-897D-829B5BEE7FA6}" dt="2025-04-27T06:42:15.658" v="4560" actId="14100"/>
          <ac:cxnSpMkLst>
            <pc:docMk/>
            <pc:sldMk cId="1235230882" sldId="301"/>
            <ac:cxnSpMk id="62" creationId="{AA367F89-AC93-8108-8F53-6CC47E532F9D}"/>
          </ac:cxnSpMkLst>
        </pc:cxnChg>
        <pc:cxnChg chg="mod">
          <ac:chgData name="Donia BESHER" userId="e65dcec3-1dd5-4895-b223-0487bcbc2a71" providerId="ADAL" clId="{6E1D180E-3B8B-42FB-897D-829B5BEE7FA6}" dt="2025-04-27T06:42:18.609" v="4561" actId="14100"/>
          <ac:cxnSpMkLst>
            <pc:docMk/>
            <pc:sldMk cId="1235230882" sldId="301"/>
            <ac:cxnSpMk id="63" creationId="{85545500-148B-EF2F-42CB-DBA27545B7D5}"/>
          </ac:cxnSpMkLst>
        </pc:cxnChg>
        <pc:cxnChg chg="mod">
          <ac:chgData name="Donia BESHER" userId="e65dcec3-1dd5-4895-b223-0487bcbc2a71" providerId="ADAL" clId="{6E1D180E-3B8B-42FB-897D-829B5BEE7FA6}" dt="2025-04-27T06:54:30.270" v="4744" actId="14100"/>
          <ac:cxnSpMkLst>
            <pc:docMk/>
            <pc:sldMk cId="1235230882" sldId="301"/>
            <ac:cxnSpMk id="64" creationId="{68BE20D0-07DF-1AB7-8B4F-002077D8BBF6}"/>
          </ac:cxnSpMkLst>
        </pc:cxnChg>
        <pc:cxnChg chg="mod">
          <ac:chgData name="Donia BESHER" userId="e65dcec3-1dd5-4895-b223-0487bcbc2a71" providerId="ADAL" clId="{6E1D180E-3B8B-42FB-897D-829B5BEE7FA6}" dt="2025-04-27T06:41:47.300" v="4519" actId="14100"/>
          <ac:cxnSpMkLst>
            <pc:docMk/>
            <pc:sldMk cId="1235230882" sldId="301"/>
            <ac:cxnSpMk id="65" creationId="{B88B5C50-432D-DD4D-148C-504A6F6361B8}"/>
          </ac:cxnSpMkLst>
        </pc:cxnChg>
        <pc:cxnChg chg="mod">
          <ac:chgData name="Donia BESHER" userId="e65dcec3-1dd5-4895-b223-0487bcbc2a71" providerId="ADAL" clId="{6E1D180E-3B8B-42FB-897D-829B5BEE7FA6}" dt="2025-04-27T07:28:22.067" v="5882" actId="208"/>
          <ac:cxnSpMkLst>
            <pc:docMk/>
            <pc:sldMk cId="1235230882" sldId="301"/>
            <ac:cxnSpMk id="66" creationId="{D28D3A0E-8C3D-08AE-F80A-7EFB8BB2CDA5}"/>
          </ac:cxnSpMkLst>
        </pc:cxnChg>
        <pc:cxnChg chg="mod">
          <ac:chgData name="Donia BESHER" userId="e65dcec3-1dd5-4895-b223-0487bcbc2a71" providerId="ADAL" clId="{6E1D180E-3B8B-42FB-897D-829B5BEE7FA6}" dt="2025-04-27T07:28:22.067" v="5882" actId="208"/>
          <ac:cxnSpMkLst>
            <pc:docMk/>
            <pc:sldMk cId="1235230882" sldId="301"/>
            <ac:cxnSpMk id="67" creationId="{FBE2D525-F3F5-C4D7-0E94-C6E0EBD99D15}"/>
          </ac:cxnSpMkLst>
        </pc:cxnChg>
        <pc:cxnChg chg="mod">
          <ac:chgData name="Donia BESHER" userId="e65dcec3-1dd5-4895-b223-0487bcbc2a71" providerId="ADAL" clId="{6E1D180E-3B8B-42FB-897D-829B5BEE7FA6}" dt="2025-04-27T07:28:22.067" v="5882" actId="208"/>
          <ac:cxnSpMkLst>
            <pc:docMk/>
            <pc:sldMk cId="1235230882" sldId="301"/>
            <ac:cxnSpMk id="68" creationId="{A4DC40BE-3B8C-B50B-00C8-47D73BC98693}"/>
          </ac:cxnSpMkLst>
        </pc:cxnChg>
        <pc:cxnChg chg="mod">
          <ac:chgData name="Donia BESHER" userId="e65dcec3-1dd5-4895-b223-0487bcbc2a71" providerId="ADAL" clId="{6E1D180E-3B8B-42FB-897D-829B5BEE7FA6}" dt="2025-04-27T07:26:58.872" v="5872" actId="208"/>
          <ac:cxnSpMkLst>
            <pc:docMk/>
            <pc:sldMk cId="1235230882" sldId="301"/>
            <ac:cxnSpMk id="74" creationId="{246CDE6B-5BB4-BA41-8AE6-893ACE3B3918}"/>
          </ac:cxnSpMkLst>
        </pc:cxnChg>
        <pc:cxnChg chg="mod">
          <ac:chgData name="Donia BESHER" userId="e65dcec3-1dd5-4895-b223-0487bcbc2a71" providerId="ADAL" clId="{6E1D180E-3B8B-42FB-897D-829B5BEE7FA6}" dt="2025-04-27T07:28:03.327" v="5880" actId="208"/>
          <ac:cxnSpMkLst>
            <pc:docMk/>
            <pc:sldMk cId="1235230882" sldId="301"/>
            <ac:cxnSpMk id="93" creationId="{A31FAE98-D7FB-2077-E2AF-F876C4B44857}"/>
          </ac:cxnSpMkLst>
        </pc:cxnChg>
        <pc:cxnChg chg="mod">
          <ac:chgData name="Donia BESHER" userId="e65dcec3-1dd5-4895-b223-0487bcbc2a71" providerId="ADAL" clId="{6E1D180E-3B8B-42FB-897D-829B5BEE7FA6}" dt="2025-04-27T07:28:03.327" v="5880" actId="208"/>
          <ac:cxnSpMkLst>
            <pc:docMk/>
            <pc:sldMk cId="1235230882" sldId="301"/>
            <ac:cxnSpMk id="94" creationId="{CABFEE1E-124C-44FF-98F2-83A34CDC4737}"/>
          </ac:cxnSpMkLst>
        </pc:cxnChg>
        <pc:cxnChg chg="mod">
          <ac:chgData name="Donia BESHER" userId="e65dcec3-1dd5-4895-b223-0487bcbc2a71" providerId="ADAL" clId="{6E1D180E-3B8B-42FB-897D-829B5BEE7FA6}" dt="2025-04-27T07:28:03.327" v="5880" actId="208"/>
          <ac:cxnSpMkLst>
            <pc:docMk/>
            <pc:sldMk cId="1235230882" sldId="301"/>
            <ac:cxnSpMk id="95" creationId="{8A000105-BF0A-35BD-0157-370D5C727110}"/>
          </ac:cxnSpMkLst>
        </pc:cxnChg>
        <pc:cxnChg chg="add mod">
          <ac:chgData name="Donia BESHER" userId="e65dcec3-1dd5-4895-b223-0487bcbc2a71" providerId="ADAL" clId="{6E1D180E-3B8B-42FB-897D-829B5BEE7FA6}" dt="2025-04-27T06:41:04.427" v="4493" actId="14100"/>
          <ac:cxnSpMkLst>
            <pc:docMk/>
            <pc:sldMk cId="1235230882" sldId="301"/>
            <ac:cxnSpMk id="100" creationId="{CA312D93-BEB6-D5F5-988B-91330D9AC013}"/>
          </ac:cxnSpMkLst>
        </pc:cxnChg>
        <pc:cxnChg chg="add mod">
          <ac:chgData name="Donia BESHER" userId="e65dcec3-1dd5-4895-b223-0487bcbc2a71" providerId="ADAL" clId="{6E1D180E-3B8B-42FB-897D-829B5BEE7FA6}" dt="2025-04-27T06:41:12.100" v="4497" actId="14100"/>
          <ac:cxnSpMkLst>
            <pc:docMk/>
            <pc:sldMk cId="1235230882" sldId="301"/>
            <ac:cxnSpMk id="103" creationId="{4F7B1C03-5EE1-7DB2-A251-A1A077F0B799}"/>
          </ac:cxnSpMkLst>
        </pc:cxnChg>
        <pc:cxnChg chg="add mod">
          <ac:chgData name="Donia BESHER" userId="e65dcec3-1dd5-4895-b223-0487bcbc2a71" providerId="ADAL" clId="{6E1D180E-3B8B-42FB-897D-829B5BEE7FA6}" dt="2025-04-27T06:41:21.343" v="4501" actId="14100"/>
          <ac:cxnSpMkLst>
            <pc:docMk/>
            <pc:sldMk cId="1235230882" sldId="301"/>
            <ac:cxnSpMk id="106" creationId="{109E275D-972A-9C0E-AC7D-5A72F7496412}"/>
          </ac:cxnSpMkLst>
        </pc:cxnChg>
        <pc:cxnChg chg="add del mod">
          <ac:chgData name="Donia BESHER" userId="e65dcec3-1dd5-4895-b223-0487bcbc2a71" providerId="ADAL" clId="{6E1D180E-3B8B-42FB-897D-829B5BEE7FA6}" dt="2025-04-27T07:27:12.571" v="5875" actId="208"/>
          <ac:cxnSpMkLst>
            <pc:docMk/>
            <pc:sldMk cId="1235230882" sldId="301"/>
            <ac:cxnSpMk id="123" creationId="{151CF03C-1560-225D-ADEF-29F15BAB364A}"/>
          </ac:cxnSpMkLst>
        </pc:cxnChg>
        <pc:cxnChg chg="add del mod">
          <ac:chgData name="Donia BESHER" userId="e65dcec3-1dd5-4895-b223-0487bcbc2a71" providerId="ADAL" clId="{6E1D180E-3B8B-42FB-897D-829B5BEE7FA6}" dt="2025-04-27T07:27:10.363" v="5874" actId="208"/>
          <ac:cxnSpMkLst>
            <pc:docMk/>
            <pc:sldMk cId="1235230882" sldId="301"/>
            <ac:cxnSpMk id="124" creationId="{EC94A79C-65B4-B8BD-4563-CF9231B61930}"/>
          </ac:cxnSpMkLst>
        </pc:cxnChg>
        <pc:cxnChg chg="mod">
          <ac:chgData name="Donia BESHER" userId="e65dcec3-1dd5-4895-b223-0487bcbc2a71" providerId="ADAL" clId="{6E1D180E-3B8B-42FB-897D-829B5BEE7FA6}" dt="2025-04-27T07:27:07.203" v="5873" actId="208"/>
          <ac:cxnSpMkLst>
            <pc:docMk/>
            <pc:sldMk cId="1235230882" sldId="301"/>
            <ac:cxnSpMk id="125" creationId="{4A919582-2601-9989-0E73-362453ABACAE}"/>
          </ac:cxnSpMkLst>
        </pc:cxnChg>
        <pc:cxnChg chg="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28" creationId="{3CC65CF3-FFEF-19A8-73A1-B3D06A2FED7C}"/>
          </ac:cxnSpMkLst>
        </pc:cxnChg>
        <pc:cxnChg chg="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30" creationId="{122374F8-8AA7-EE8D-D626-539863B2A885}"/>
          </ac:cxnSpMkLst>
        </pc:cxnChg>
        <pc:cxnChg chg="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32" creationId="{9CE5A6AD-99C2-3CA6-4396-D5C742299099}"/>
          </ac:cxnSpMkLst>
        </pc:cxnChg>
        <pc:cxnChg chg="mod">
          <ac:chgData name="Donia BESHER" userId="e65dcec3-1dd5-4895-b223-0487bcbc2a71" providerId="ADAL" clId="{6E1D180E-3B8B-42FB-897D-829B5BEE7FA6}" dt="2025-04-27T07:26:47.132" v="5869" actId="208"/>
          <ac:cxnSpMkLst>
            <pc:docMk/>
            <pc:sldMk cId="1235230882" sldId="301"/>
            <ac:cxnSpMk id="144" creationId="{9565617E-E340-D557-40BF-D049FE8D7A1A}"/>
          </ac:cxnSpMkLst>
        </pc:cxnChg>
        <pc:cxnChg chg="mod">
          <ac:chgData name="Donia BESHER" userId="e65dcec3-1dd5-4895-b223-0487bcbc2a71" providerId="ADAL" clId="{6E1D180E-3B8B-42FB-897D-829B5BEE7FA6}" dt="2025-04-27T07:26:53.330" v="5871" actId="208"/>
          <ac:cxnSpMkLst>
            <pc:docMk/>
            <pc:sldMk cId="1235230882" sldId="301"/>
            <ac:cxnSpMk id="145" creationId="{66AB2D2E-68BE-4F95-7FA8-D6D980072C73}"/>
          </ac:cxnSpMkLst>
        </pc:cxnChg>
        <pc:cxnChg chg="mod">
          <ac:chgData name="Donia BESHER" userId="e65dcec3-1dd5-4895-b223-0487bcbc2a71" providerId="ADAL" clId="{6E1D180E-3B8B-42FB-897D-829B5BEE7FA6}" dt="2025-04-27T07:26:51.300" v="5870" actId="208"/>
          <ac:cxnSpMkLst>
            <pc:docMk/>
            <pc:sldMk cId="1235230882" sldId="301"/>
            <ac:cxnSpMk id="146" creationId="{083F77EF-ED75-7D81-05CB-9CDC22B0FEAD}"/>
          </ac:cxnSpMkLst>
        </pc:cxnChg>
        <pc:cxnChg chg="add mod">
          <ac:chgData name="Donia BESHER" userId="e65dcec3-1dd5-4895-b223-0487bcbc2a71" providerId="ADAL" clId="{6E1D180E-3B8B-42FB-897D-829B5BEE7FA6}" dt="2025-04-27T07:16:31.432" v="5584" actId="1035"/>
          <ac:cxnSpMkLst>
            <pc:docMk/>
            <pc:sldMk cId="1235230882" sldId="301"/>
            <ac:cxnSpMk id="161" creationId="{3E254392-B876-CD00-0ADB-E42080BF76FB}"/>
          </ac:cxnSpMkLst>
        </pc:cxnChg>
        <pc:cxnChg chg="del mod">
          <ac:chgData name="Donia BESHER" userId="e65dcec3-1dd5-4895-b223-0487bcbc2a71" providerId="ADAL" clId="{6E1D180E-3B8B-42FB-897D-829B5BEE7FA6}" dt="2025-04-27T06:57:00.831" v="4811" actId="478"/>
          <ac:cxnSpMkLst>
            <pc:docMk/>
            <pc:sldMk cId="1235230882" sldId="301"/>
            <ac:cxnSpMk id="173" creationId="{DDC2F5D0-AA15-8836-6F44-A9B516BCB193}"/>
          </ac:cxnSpMkLst>
        </pc:cxnChg>
        <pc:cxnChg chg="add mod">
          <ac:chgData name="Donia BESHER" userId="e65dcec3-1dd5-4895-b223-0487bcbc2a71" providerId="ADAL" clId="{6E1D180E-3B8B-42FB-897D-829B5BEE7FA6}" dt="2025-04-27T07:21:01.828" v="5636" actId="1076"/>
          <ac:cxnSpMkLst>
            <pc:docMk/>
            <pc:sldMk cId="1235230882" sldId="301"/>
            <ac:cxnSpMk id="176" creationId="{F34ACC52-3B60-710A-EB19-5F235C973924}"/>
          </ac:cxnSpMkLst>
        </pc:cxnChg>
        <pc:cxnChg chg="add mod">
          <ac:chgData name="Donia BESHER" userId="e65dcec3-1dd5-4895-b223-0487bcbc2a71" providerId="ADAL" clId="{6E1D180E-3B8B-42FB-897D-829B5BEE7FA6}" dt="2025-04-27T07:20:45.518" v="5632"/>
          <ac:cxnSpMkLst>
            <pc:docMk/>
            <pc:sldMk cId="1235230882" sldId="301"/>
            <ac:cxnSpMk id="177" creationId="{C8100DCB-E14C-34AA-0A5F-09B48117684B}"/>
          </ac:cxnSpMkLst>
        </pc:cxnChg>
      </pc:sldChg>
      <pc:sldChg chg="modSp add del mod">
        <pc:chgData name="Donia BESHER" userId="e65dcec3-1dd5-4895-b223-0487bcbc2a71" providerId="ADAL" clId="{6E1D180E-3B8B-42FB-897D-829B5BEE7FA6}" dt="2025-04-27T07:31:20.451" v="5903" actId="47"/>
        <pc:sldMkLst>
          <pc:docMk/>
          <pc:sldMk cId="2374558740" sldId="302"/>
        </pc:sldMkLst>
        <pc:cxnChg chg="mod">
          <ac:chgData name="Donia BESHER" userId="e65dcec3-1dd5-4895-b223-0487bcbc2a71" providerId="ADAL" clId="{6E1D180E-3B8B-42FB-897D-829B5BEE7FA6}" dt="2025-04-27T06:45:31.128" v="4659" actId="208"/>
          <ac:cxnSpMkLst>
            <pc:docMk/>
            <pc:sldMk cId="2374558740" sldId="302"/>
            <ac:cxnSpMk id="33" creationId="{CE19A555-FB0E-2071-4110-2E7645F706C1}"/>
          </ac:cxnSpMkLst>
        </pc:cxnChg>
        <pc:cxnChg chg="mod">
          <ac:chgData name="Donia BESHER" userId="e65dcec3-1dd5-4895-b223-0487bcbc2a71" providerId="ADAL" clId="{6E1D180E-3B8B-42FB-897D-829B5BEE7FA6}" dt="2025-04-27T06:51:34.513" v="4703" actId="208"/>
          <ac:cxnSpMkLst>
            <pc:docMk/>
            <pc:sldMk cId="2374558740" sldId="302"/>
            <ac:cxnSpMk id="71" creationId="{574B8609-4051-0E9C-F8FE-0B0CC2C354AA}"/>
          </ac:cxnSpMkLst>
        </pc:cxnChg>
        <pc:cxnChg chg="mod">
          <ac:chgData name="Donia BESHER" userId="e65dcec3-1dd5-4895-b223-0487bcbc2a71" providerId="ADAL" clId="{6E1D180E-3B8B-42FB-897D-829B5BEE7FA6}" dt="2025-04-27T06:51:16.629" v="4702" actId="208"/>
          <ac:cxnSpMkLst>
            <pc:docMk/>
            <pc:sldMk cId="2374558740" sldId="302"/>
            <ac:cxnSpMk id="74" creationId="{ED9CF7E8-7016-D462-5518-A84771231CEB}"/>
          </ac:cxnSpMkLst>
        </pc:cxnChg>
      </pc:sldChg>
    </pc:docChg>
  </pc:docChgLst>
  <pc:docChgLst>
    <pc:chgData name="Donia BESHER" userId="e65dcec3-1dd5-4895-b223-0487bcbc2a71" providerId="ADAL" clId="{E135C4B6-9D54-43AD-B7E5-561E5C24C412}"/>
    <pc:docChg chg="undo redo custSel addSld delSld modSld sldOrd">
      <pc:chgData name="Donia BESHER" userId="e65dcec3-1dd5-4895-b223-0487bcbc2a71" providerId="ADAL" clId="{E135C4B6-9D54-43AD-B7E5-561E5C24C412}" dt="2025-04-13T15:39:13.022" v="4518" actId="255"/>
      <pc:docMkLst>
        <pc:docMk/>
      </pc:docMkLst>
      <pc:sldChg chg="modSp mod">
        <pc:chgData name="Donia BESHER" userId="e65dcec3-1dd5-4895-b223-0487bcbc2a71" providerId="ADAL" clId="{E135C4B6-9D54-43AD-B7E5-561E5C24C412}" dt="2025-04-13T10:00:05.851" v="512" actId="2711"/>
        <pc:sldMkLst>
          <pc:docMk/>
          <pc:sldMk cId="0" sldId="256"/>
        </pc:sldMkLst>
        <pc:spChg chg="mod">
          <ac:chgData name="Donia BESHER" userId="e65dcec3-1dd5-4895-b223-0487bcbc2a71" providerId="ADAL" clId="{E135C4B6-9D54-43AD-B7E5-561E5C24C412}" dt="2025-04-13T09:42:48.010" v="264" actId="1076"/>
          <ac:spMkLst>
            <pc:docMk/>
            <pc:sldMk cId="0" sldId="256"/>
            <ac:spMk id="3" creationId="{53955E6E-3CAA-1F10-FCC1-79095282B991}"/>
          </ac:spMkLst>
        </pc:spChg>
        <pc:spChg chg="mod">
          <ac:chgData name="Donia BESHER" userId="e65dcec3-1dd5-4895-b223-0487bcbc2a71" providerId="ADAL" clId="{E135C4B6-9D54-43AD-B7E5-561E5C24C412}" dt="2025-04-13T10:00:05.851" v="512" actId="2711"/>
          <ac:spMkLst>
            <pc:docMk/>
            <pc:sldMk cId="0" sldId="256"/>
            <ac:spMk id="165" creationId="{00000000-0000-0000-0000-000000000000}"/>
          </ac:spMkLst>
        </pc:spChg>
      </pc:sldChg>
      <pc:sldChg chg="del">
        <pc:chgData name="Donia BESHER" userId="e65dcec3-1dd5-4895-b223-0487bcbc2a71" providerId="ADAL" clId="{E135C4B6-9D54-43AD-B7E5-561E5C24C412}" dt="2025-04-13T15:37:58.265" v="4502" actId="47"/>
        <pc:sldMkLst>
          <pc:docMk/>
          <pc:sldMk cId="0" sldId="257"/>
        </pc:sldMkLst>
      </pc:sldChg>
      <pc:sldChg chg="del">
        <pc:chgData name="Donia BESHER" userId="e65dcec3-1dd5-4895-b223-0487bcbc2a71" providerId="ADAL" clId="{E135C4B6-9D54-43AD-B7E5-561E5C24C412}" dt="2025-04-13T15:37:56.569" v="4501" actId="47"/>
        <pc:sldMkLst>
          <pc:docMk/>
          <pc:sldMk cId="0" sldId="258"/>
        </pc:sldMkLst>
      </pc:sldChg>
      <pc:sldChg chg="del ord">
        <pc:chgData name="Donia BESHER" userId="e65dcec3-1dd5-4895-b223-0487bcbc2a71" providerId="ADAL" clId="{E135C4B6-9D54-43AD-B7E5-561E5C24C412}" dt="2025-04-13T15:37:56.329" v="4500" actId="47"/>
        <pc:sldMkLst>
          <pc:docMk/>
          <pc:sldMk cId="0" sldId="259"/>
        </pc:sldMkLst>
      </pc:sldChg>
      <pc:sldChg chg="del ord">
        <pc:chgData name="Donia BESHER" userId="e65dcec3-1dd5-4895-b223-0487bcbc2a71" providerId="ADAL" clId="{E135C4B6-9D54-43AD-B7E5-561E5C24C412}" dt="2025-04-13T15:37:56.116" v="4499" actId="47"/>
        <pc:sldMkLst>
          <pc:docMk/>
          <pc:sldMk cId="0" sldId="260"/>
        </pc:sldMkLst>
      </pc:sldChg>
      <pc:sldChg chg="addSp delSp modSp mod ord modAnim">
        <pc:chgData name="Donia BESHER" userId="e65dcec3-1dd5-4895-b223-0487bcbc2a71" providerId="ADAL" clId="{E135C4B6-9D54-43AD-B7E5-561E5C24C412}" dt="2025-04-13T09:59:44.788" v="508" actId="2711"/>
        <pc:sldMkLst>
          <pc:docMk/>
          <pc:sldMk cId="0" sldId="261"/>
        </pc:sldMkLst>
        <pc:spChg chg="mod">
          <ac:chgData name="Donia BESHER" userId="e65dcec3-1dd5-4895-b223-0487bcbc2a71" providerId="ADAL" clId="{E135C4B6-9D54-43AD-B7E5-561E5C24C412}" dt="2025-04-13T09:53:58.359" v="375" actId="1076"/>
          <ac:spMkLst>
            <pc:docMk/>
            <pc:sldMk cId="0" sldId="261"/>
            <ac:spMk id="2" creationId="{3AEF806C-F63D-0AB6-B20F-DD656ACDD289}"/>
          </ac:spMkLst>
        </pc:spChg>
        <pc:spChg chg="add mod">
          <ac:chgData name="Donia BESHER" userId="e65dcec3-1dd5-4895-b223-0487bcbc2a71" providerId="ADAL" clId="{E135C4B6-9D54-43AD-B7E5-561E5C24C412}" dt="2025-04-13T09:59:04.713" v="502" actId="14100"/>
          <ac:spMkLst>
            <pc:docMk/>
            <pc:sldMk cId="0" sldId="261"/>
            <ac:spMk id="4" creationId="{1FFC2E56-B6DB-FC88-C906-2D7D424CBF04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6" creationId="{7F7D9F80-4D32-934E-E200-F25A1BDCA57C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7" creationId="{32AD9F69-9F5F-2E1C-9D33-4C71C9E6B6F7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8" creationId="{004AB930-D6A7-D048-6D93-FD53EB75334F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9" creationId="{9DB2D76C-E652-8A65-8E69-551D2F469C84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10" creationId="{40B75904-AD6E-6512-1EF9-E4BC85B4B413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11" creationId="{A0553819-C7DC-28DC-9D58-3D0F1BE9A00B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6:14.090" v="408" actId="207"/>
          <ac:spMkLst>
            <pc:docMk/>
            <pc:sldMk cId="0" sldId="261"/>
            <ac:spMk id="150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6:18.894" v="410" actId="207"/>
          <ac:spMkLst>
            <pc:docMk/>
            <pc:sldMk cId="0" sldId="261"/>
            <ac:spMk id="150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1:10.455" v="342" actId="14100"/>
          <ac:spMkLst>
            <pc:docMk/>
            <pc:sldMk cId="0" sldId="261"/>
            <ac:spMk id="150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1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1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2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2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2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23" creationId="{00000000-0000-0000-0000-000000000000}"/>
          </ac:spMkLst>
        </pc:spChg>
        <pc:spChg chg="mod topLvl">
          <ac:chgData name="Donia BESHER" userId="e65dcec3-1dd5-4895-b223-0487bcbc2a71" providerId="ADAL" clId="{E135C4B6-9D54-43AD-B7E5-561E5C24C412}" dt="2025-04-13T09:34:43.655" v="196" actId="165"/>
          <ac:spMkLst>
            <pc:docMk/>
            <pc:sldMk cId="0" sldId="261"/>
            <ac:spMk id="1533" creationId="{00000000-0000-0000-0000-000000000000}"/>
          </ac:spMkLst>
        </pc:spChg>
        <pc:spChg chg="mod topLvl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3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44.788" v="508" actId="2711"/>
          <ac:spMkLst>
            <pc:docMk/>
            <pc:sldMk cId="0" sldId="261"/>
            <ac:spMk id="154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25:11.505" v="105" actId="1076"/>
          <ac:spMkLst>
            <pc:docMk/>
            <pc:sldMk cId="0" sldId="261"/>
            <ac:spMk id="154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28.257" v="507" actId="14100"/>
          <ac:spMkLst>
            <pc:docMk/>
            <pc:sldMk cId="0" sldId="261"/>
            <ac:spMk id="154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25:45.014" v="109" actId="1076"/>
          <ac:spMkLst>
            <pc:docMk/>
            <pc:sldMk cId="0" sldId="261"/>
            <ac:spMk id="154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4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17.089" v="504" actId="14100"/>
          <ac:spMkLst>
            <pc:docMk/>
            <pc:sldMk cId="0" sldId="261"/>
            <ac:spMk id="154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53.944" v="374" actId="1076"/>
          <ac:spMkLst>
            <pc:docMk/>
            <pc:sldMk cId="0" sldId="261"/>
            <ac:spMk id="154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24.905" v="506" actId="14100"/>
          <ac:spMkLst>
            <pc:docMk/>
            <pc:sldMk cId="0" sldId="261"/>
            <ac:spMk id="1549" creationId="{00000000-0000-0000-0000-000000000000}"/>
          </ac:spMkLst>
        </pc:spChg>
        <pc:grpChg chg="add mod">
          <ac:chgData name="Donia BESHER" userId="e65dcec3-1dd5-4895-b223-0487bcbc2a71" providerId="ADAL" clId="{E135C4B6-9D54-43AD-B7E5-561E5C24C412}" dt="2025-04-13T09:36:34.610" v="218" actId="207"/>
          <ac:grpSpMkLst>
            <pc:docMk/>
            <pc:sldMk cId="0" sldId="261"/>
            <ac:grpSpMk id="5" creationId="{C84908E3-CA33-75EA-1843-A4C847FEA18A}"/>
          </ac:grpSpMkLst>
        </pc:grpChg>
        <pc:grpChg chg="mod">
          <ac:chgData name="Donia BESHER" userId="e65dcec3-1dd5-4895-b223-0487bcbc2a71" providerId="ADAL" clId="{E135C4B6-9D54-43AD-B7E5-561E5C24C412}" dt="2025-04-13T09:35:56.833" v="210" actId="1076"/>
          <ac:grpSpMkLst>
            <pc:docMk/>
            <pc:sldMk cId="0" sldId="261"/>
            <ac:grpSpMk id="13" creationId="{9DE80B78-9268-CE49-48B7-634A93F02717}"/>
          </ac:grpSpMkLst>
        </pc:grpChg>
        <pc:grpChg chg="add mod">
          <ac:chgData name="Donia BESHER" userId="e65dcec3-1dd5-4895-b223-0487bcbc2a71" providerId="ADAL" clId="{E135C4B6-9D54-43AD-B7E5-561E5C24C412}" dt="2025-04-13T09:53:23.145" v="372" actId="1076"/>
          <ac:grpSpMkLst>
            <pc:docMk/>
            <pc:sldMk cId="0" sldId="261"/>
            <ac:grpSpMk id="19" creationId="{09BF5F6B-687C-80F1-31EE-05B326B7A11C}"/>
          </ac:grpSpMkLst>
        </pc:grpChg>
        <pc:picChg chg="add mod">
          <ac:chgData name="Donia BESHER" userId="e65dcec3-1dd5-4895-b223-0487bcbc2a71" providerId="ADAL" clId="{E135C4B6-9D54-43AD-B7E5-561E5C24C412}" dt="2025-04-13T09:39:08.789" v="233" actId="1037"/>
          <ac:picMkLst>
            <pc:docMk/>
            <pc:sldMk cId="0" sldId="261"/>
            <ac:picMk id="2050" creationId="{048B88F5-EED4-3B60-558F-D7F8C25939BB}"/>
          </ac:picMkLst>
        </pc:picChg>
        <pc:picChg chg="add mod">
          <ac:chgData name="Donia BESHER" userId="e65dcec3-1dd5-4895-b223-0487bcbc2a71" providerId="ADAL" clId="{E135C4B6-9D54-43AD-B7E5-561E5C24C412}" dt="2025-04-13T09:41:05.844" v="252" actId="1076"/>
          <ac:picMkLst>
            <pc:docMk/>
            <pc:sldMk cId="0" sldId="261"/>
            <ac:picMk id="2054" creationId="{5BCAC00D-3DB7-A03F-2B8A-3AD2CA9F1830}"/>
          </ac:picMkLst>
        </pc:picChg>
        <pc:cxnChg chg="mod">
          <ac:chgData name="Donia BESHER" userId="e65dcec3-1dd5-4895-b223-0487bcbc2a71" providerId="ADAL" clId="{E135C4B6-9D54-43AD-B7E5-561E5C24C412}" dt="2025-04-13T09:25:11.505" v="105" actId="1076"/>
          <ac:cxnSpMkLst>
            <pc:docMk/>
            <pc:sldMk cId="0" sldId="261"/>
            <ac:cxnSpMk id="1550" creationId="{00000000-0000-0000-0000-000000000000}"/>
          </ac:cxnSpMkLst>
        </pc:cxnChg>
        <pc:cxnChg chg="mod">
          <ac:chgData name="Donia BESHER" userId="e65dcec3-1dd5-4895-b223-0487bcbc2a71" providerId="ADAL" clId="{E135C4B6-9D54-43AD-B7E5-561E5C24C412}" dt="2025-04-13T09:25:45.014" v="109" actId="1076"/>
          <ac:cxnSpMkLst>
            <pc:docMk/>
            <pc:sldMk cId="0" sldId="261"/>
            <ac:cxnSpMk id="1551" creationId="{00000000-0000-0000-0000-000000000000}"/>
          </ac:cxnSpMkLst>
        </pc:cxnChg>
        <pc:cxnChg chg="mod">
          <ac:chgData name="Donia BESHER" userId="e65dcec3-1dd5-4895-b223-0487bcbc2a71" providerId="ADAL" clId="{E135C4B6-9D54-43AD-B7E5-561E5C24C412}" dt="2025-04-13T09:25:38.083" v="108" actId="1076"/>
          <ac:cxnSpMkLst>
            <pc:docMk/>
            <pc:sldMk cId="0" sldId="261"/>
            <ac:cxnSpMk id="1552" creationId="{00000000-0000-0000-0000-000000000000}"/>
          </ac:cxnSpMkLst>
        </pc:cxnChg>
        <pc:cxnChg chg="mod">
          <ac:chgData name="Donia BESHER" userId="e65dcec3-1dd5-4895-b223-0487bcbc2a71" providerId="ADAL" clId="{E135C4B6-9D54-43AD-B7E5-561E5C24C412}" dt="2025-04-13T09:53:53.944" v="374" actId="1076"/>
          <ac:cxnSpMkLst>
            <pc:docMk/>
            <pc:sldMk cId="0" sldId="261"/>
            <ac:cxnSpMk id="1553" creationId="{00000000-0000-0000-0000-000000000000}"/>
          </ac:cxnSpMkLst>
        </pc:cxnChg>
      </pc:sldChg>
      <pc:sldChg chg="addSp delSp modSp mod ord modAnim">
        <pc:chgData name="Donia BESHER" userId="e65dcec3-1dd5-4895-b223-0487bcbc2a71" providerId="ADAL" clId="{E135C4B6-9D54-43AD-B7E5-561E5C24C412}" dt="2025-04-13T11:44:59.952" v="1849" actId="1076"/>
        <pc:sldMkLst>
          <pc:docMk/>
          <pc:sldMk cId="0" sldId="262"/>
        </pc:sldMkLst>
        <pc:spChg chg="mod">
          <ac:chgData name="Donia BESHER" userId="e65dcec3-1dd5-4895-b223-0487bcbc2a71" providerId="ADAL" clId="{E135C4B6-9D54-43AD-B7E5-561E5C24C412}" dt="2025-04-13T11:44:59.952" v="1849" actId="1076"/>
          <ac:spMkLst>
            <pc:docMk/>
            <pc:sldMk cId="0" sldId="262"/>
            <ac:spMk id="2" creationId="{AABD963D-5543-48FE-8105-A9376D918E96}"/>
          </ac:spMkLst>
        </pc:spChg>
        <pc:spChg chg="mod topLvl">
          <ac:chgData name="Donia BESHER" userId="e65dcec3-1dd5-4895-b223-0487bcbc2a71" providerId="ADAL" clId="{E135C4B6-9D54-43AD-B7E5-561E5C24C412}" dt="2025-04-13T11:02:45.202" v="990" actId="165"/>
          <ac:spMkLst>
            <pc:docMk/>
            <pc:sldMk cId="0" sldId="262"/>
            <ac:spMk id="156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5:51.920" v="403" actId="207"/>
          <ac:spMkLst>
            <pc:docMk/>
            <pc:sldMk cId="0" sldId="262"/>
            <ac:spMk id="156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3:22.825" v="998" actId="164"/>
          <ac:spMkLst>
            <pc:docMk/>
            <pc:sldMk cId="0" sldId="262"/>
            <ac:spMk id="1563" creationId="{00000000-0000-0000-0000-000000000000}"/>
          </ac:spMkLst>
        </pc:spChg>
        <pc:spChg chg="mod topLvl">
          <ac:chgData name="Donia BESHER" userId="e65dcec3-1dd5-4895-b223-0487bcbc2a71" providerId="ADAL" clId="{E135C4B6-9D54-43AD-B7E5-561E5C24C412}" dt="2025-04-13T11:02:45.202" v="990" actId="165"/>
          <ac:spMkLst>
            <pc:docMk/>
            <pc:sldMk cId="0" sldId="262"/>
            <ac:spMk id="156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6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6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6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3:37.877" v="1001" actId="164"/>
          <ac:spMkLst>
            <pc:docMk/>
            <pc:sldMk cId="0" sldId="262"/>
            <ac:spMk id="156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3:22.825" v="998" actId="164"/>
          <ac:spMkLst>
            <pc:docMk/>
            <pc:sldMk cId="0" sldId="262"/>
            <ac:spMk id="157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27.311" v="1008" actId="1076"/>
          <ac:spMkLst>
            <pc:docMk/>
            <pc:sldMk cId="0" sldId="262"/>
            <ac:spMk id="161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27.311" v="1008" actId="1076"/>
          <ac:spMkLst>
            <pc:docMk/>
            <pc:sldMk cId="0" sldId="262"/>
            <ac:spMk id="161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03.849" v="1005" actId="1076"/>
          <ac:spMkLst>
            <pc:docMk/>
            <pc:sldMk cId="0" sldId="262"/>
            <ac:spMk id="161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03.849" v="1005" actId="1076"/>
          <ac:spMkLst>
            <pc:docMk/>
            <pc:sldMk cId="0" sldId="262"/>
            <ac:spMk id="161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6:03.056" v="1133" actId="1076"/>
          <ac:spMkLst>
            <pc:docMk/>
            <pc:sldMk cId="0" sldId="262"/>
            <ac:spMk id="162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6:03.056" v="1133" actId="1076"/>
          <ac:spMkLst>
            <pc:docMk/>
            <pc:sldMk cId="0" sldId="262"/>
            <ac:spMk id="162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5:46.646" v="1060" actId="14100"/>
          <ac:spMkLst>
            <pc:docMk/>
            <pc:sldMk cId="0" sldId="262"/>
            <ac:spMk id="162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42.641" v="1010" actId="1076"/>
          <ac:spMkLst>
            <pc:docMk/>
            <pc:sldMk cId="0" sldId="262"/>
            <ac:spMk id="162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42.641" v="1010" actId="1076"/>
          <ac:spMkLst>
            <pc:docMk/>
            <pc:sldMk cId="0" sldId="262"/>
            <ac:spMk id="162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49.565" v="1011" actId="1076"/>
          <ac:spMkLst>
            <pc:docMk/>
            <pc:sldMk cId="0" sldId="262"/>
            <ac:spMk id="162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53.317" v="1012" actId="14100"/>
          <ac:spMkLst>
            <pc:docMk/>
            <pc:sldMk cId="0" sldId="262"/>
            <ac:spMk id="162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5:10.576" v="1015" actId="1076"/>
          <ac:spMkLst>
            <pc:docMk/>
            <pc:sldMk cId="0" sldId="262"/>
            <ac:spMk id="162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62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0:30:51.698" v="848" actId="1076"/>
          <ac:spMkLst>
            <pc:docMk/>
            <pc:sldMk cId="0" sldId="262"/>
            <ac:spMk id="163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63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0:30:51.698" v="848" actId="1076"/>
          <ac:spMkLst>
            <pc:docMk/>
            <pc:sldMk cId="0" sldId="262"/>
            <ac:spMk id="163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0:30:51.698" v="848" actId="1076"/>
          <ac:spMkLst>
            <pc:docMk/>
            <pc:sldMk cId="0" sldId="262"/>
            <ac:spMk id="163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634" creationId="{00000000-0000-0000-0000-000000000000}"/>
          </ac:spMkLst>
        </pc:spChg>
        <pc:grpChg chg="mod">
          <ac:chgData name="Donia BESHER" userId="e65dcec3-1dd5-4895-b223-0487bcbc2a71" providerId="ADAL" clId="{E135C4B6-9D54-43AD-B7E5-561E5C24C412}" dt="2025-04-13T11:03:22.825" v="998" actId="164"/>
          <ac:grpSpMkLst>
            <pc:docMk/>
            <pc:sldMk cId="0" sldId="262"/>
            <ac:grpSpMk id="3" creationId="{DB42A79D-AF7C-268A-1B7F-807534EB337A}"/>
          </ac:grpSpMkLst>
        </pc:grpChg>
        <pc:grpChg chg="add mod">
          <ac:chgData name="Donia BESHER" userId="e65dcec3-1dd5-4895-b223-0487bcbc2a71" providerId="ADAL" clId="{E135C4B6-9D54-43AD-B7E5-561E5C24C412}" dt="2025-04-13T11:03:37.877" v="1001" actId="164"/>
          <ac:grpSpMkLst>
            <pc:docMk/>
            <pc:sldMk cId="0" sldId="262"/>
            <ac:grpSpMk id="4" creationId="{77CA2BF2-ECE1-81FE-67F1-12B574EE379D}"/>
          </ac:grpSpMkLst>
        </pc:grpChg>
        <pc:grpChg chg="add mod">
          <ac:chgData name="Donia BESHER" userId="e65dcec3-1dd5-4895-b223-0487bcbc2a71" providerId="ADAL" clId="{E135C4B6-9D54-43AD-B7E5-561E5C24C412}" dt="2025-04-13T11:03:48.921" v="1003" actId="1076"/>
          <ac:grpSpMkLst>
            <pc:docMk/>
            <pc:sldMk cId="0" sldId="262"/>
            <ac:grpSpMk id="5" creationId="{32C5E464-22E4-C68C-A5A2-F5C4EC79B370}"/>
          </ac:grpSpMkLst>
        </pc:grpChg>
        <pc:picChg chg="add mod">
          <ac:chgData name="Donia BESHER" userId="e65dcec3-1dd5-4895-b223-0487bcbc2a71" providerId="ADAL" clId="{E135C4B6-9D54-43AD-B7E5-561E5C24C412}" dt="2025-04-13T11:23:54.415" v="1576" actId="14826"/>
          <ac:picMkLst>
            <pc:docMk/>
            <pc:sldMk cId="0" sldId="262"/>
            <ac:picMk id="4100" creationId="{4B33C0EE-B2C2-D6F9-FAD0-80CEFBF5906E}"/>
          </ac:picMkLst>
        </pc:picChg>
      </pc:sldChg>
      <pc:sldChg chg="del">
        <pc:chgData name="Donia BESHER" userId="e65dcec3-1dd5-4895-b223-0487bcbc2a71" providerId="ADAL" clId="{E135C4B6-9D54-43AD-B7E5-561E5C24C412}" dt="2025-04-13T15:37:55.863" v="4498" actId="47"/>
        <pc:sldMkLst>
          <pc:docMk/>
          <pc:sldMk cId="0" sldId="263"/>
        </pc:sldMkLst>
      </pc:sldChg>
      <pc:sldChg chg="addSp delSp modSp mod ord modAnim">
        <pc:chgData name="Donia BESHER" userId="e65dcec3-1dd5-4895-b223-0487bcbc2a71" providerId="ADAL" clId="{E135C4B6-9D54-43AD-B7E5-561E5C24C412}" dt="2025-04-13T11:45:09.070" v="1850" actId="1076"/>
        <pc:sldMkLst>
          <pc:docMk/>
          <pc:sldMk cId="0" sldId="264"/>
        </pc:sldMkLst>
        <pc:spChg chg="mod">
          <ac:chgData name="Donia BESHER" userId="e65dcec3-1dd5-4895-b223-0487bcbc2a71" providerId="ADAL" clId="{E135C4B6-9D54-43AD-B7E5-561E5C24C412}" dt="2025-04-13T11:45:09.070" v="1850" actId="1076"/>
          <ac:spMkLst>
            <pc:docMk/>
            <pc:sldMk cId="0" sldId="264"/>
            <ac:spMk id="2" creationId="{A4488AEE-7544-02B6-DE6C-64A5E355DDC2}"/>
          </ac:spMkLst>
        </pc:spChg>
        <pc:spChg chg="add mod">
          <ac:chgData name="Donia BESHER" userId="e65dcec3-1dd5-4895-b223-0487bcbc2a71" providerId="ADAL" clId="{E135C4B6-9D54-43AD-B7E5-561E5C24C412}" dt="2025-04-13T11:31:49.667" v="1775" actId="1036"/>
          <ac:spMkLst>
            <pc:docMk/>
            <pc:sldMk cId="0" sldId="264"/>
            <ac:spMk id="3" creationId="{47AA139D-79AA-AB6A-2238-5BF02C94D70C}"/>
          </ac:spMkLst>
        </pc:spChg>
        <pc:spChg chg="add mod">
          <ac:chgData name="Donia BESHER" userId="e65dcec3-1dd5-4895-b223-0487bcbc2a71" providerId="ADAL" clId="{E135C4B6-9D54-43AD-B7E5-561E5C24C412}" dt="2025-04-13T11:31:43.219" v="1769" actId="1076"/>
          <ac:spMkLst>
            <pc:docMk/>
            <pc:sldMk cId="0" sldId="264"/>
            <ac:spMk id="5" creationId="{49464DD2-F72D-D0F9-04C9-018A0B534767}"/>
          </ac:spMkLst>
        </pc:spChg>
        <pc:spChg chg="add mod">
          <ac:chgData name="Donia BESHER" userId="e65dcec3-1dd5-4895-b223-0487bcbc2a71" providerId="ADAL" clId="{E135C4B6-9D54-43AD-B7E5-561E5C24C412}" dt="2025-04-13T11:31:28.287" v="1767" actId="1076"/>
          <ac:spMkLst>
            <pc:docMk/>
            <pc:sldMk cId="0" sldId="264"/>
            <ac:spMk id="6" creationId="{5F9F8844-AFCD-DBAD-4208-6823BBCCF394}"/>
          </ac:spMkLst>
        </pc:spChg>
        <pc:spChg chg="mod">
          <ac:chgData name="Donia BESHER" userId="e65dcec3-1dd5-4895-b223-0487bcbc2a71" providerId="ADAL" clId="{E135C4B6-9D54-43AD-B7E5-561E5C24C412}" dt="2025-04-13T11:08:33.578" v="1146" actId="20577"/>
          <ac:spMkLst>
            <pc:docMk/>
            <pc:sldMk cId="0" sldId="264"/>
            <ac:spMk id="170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2:48.602" v="1417" actId="14100"/>
          <ac:spMkLst>
            <pc:docMk/>
            <pc:sldMk cId="0" sldId="264"/>
            <ac:spMk id="170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19.372" v="1520" actId="14100"/>
          <ac:spMkLst>
            <pc:docMk/>
            <pc:sldMk cId="0" sldId="264"/>
            <ac:spMk id="170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09.843" v="1517" actId="14100"/>
          <ac:spMkLst>
            <pc:docMk/>
            <pc:sldMk cId="0" sldId="264"/>
            <ac:spMk id="171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8:48.607" v="1511" actId="255"/>
          <ac:spMkLst>
            <pc:docMk/>
            <pc:sldMk cId="0" sldId="264"/>
            <ac:spMk id="171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7:06.830" v="1477" actId="14100"/>
          <ac:spMkLst>
            <pc:docMk/>
            <pc:sldMk cId="0" sldId="264"/>
            <ac:spMk id="171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8:53.400" v="1512" actId="255"/>
          <ac:spMkLst>
            <pc:docMk/>
            <pc:sldMk cId="0" sldId="264"/>
            <ac:spMk id="171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12.905" v="1518" actId="14100"/>
          <ac:spMkLst>
            <pc:docMk/>
            <pc:sldMk cId="0" sldId="264"/>
            <ac:spMk id="171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22.272" v="1521" actId="14100"/>
          <ac:spMkLst>
            <pc:docMk/>
            <pc:sldMk cId="0" sldId="264"/>
            <ac:spMk id="1721" creationId="{00000000-0000-0000-0000-000000000000}"/>
          </ac:spMkLst>
        </pc:spChg>
      </pc:sldChg>
      <pc:sldChg chg="del">
        <pc:chgData name="Donia BESHER" userId="e65dcec3-1dd5-4895-b223-0487bcbc2a71" providerId="ADAL" clId="{E135C4B6-9D54-43AD-B7E5-561E5C24C412}" dt="2025-04-13T15:37:55.574" v="4497" actId="47"/>
        <pc:sldMkLst>
          <pc:docMk/>
          <pc:sldMk cId="0" sldId="265"/>
        </pc:sldMkLst>
      </pc:sldChg>
      <pc:sldChg chg="addSp modSp del mod">
        <pc:chgData name="Donia BESHER" userId="e65dcec3-1dd5-4895-b223-0487bcbc2a71" providerId="ADAL" clId="{E135C4B6-9D54-43AD-B7E5-561E5C24C412}" dt="2025-04-13T15:37:55.317" v="4496" actId="47"/>
        <pc:sldMkLst>
          <pc:docMk/>
          <pc:sldMk cId="0" sldId="266"/>
        </pc:sldMkLst>
      </pc:sldChg>
      <pc:sldChg chg="del">
        <pc:chgData name="Donia BESHER" userId="e65dcec3-1dd5-4895-b223-0487bcbc2a71" providerId="ADAL" clId="{E135C4B6-9D54-43AD-B7E5-561E5C24C412}" dt="2025-04-13T15:37:55.075" v="4495" actId="47"/>
        <pc:sldMkLst>
          <pc:docMk/>
          <pc:sldMk cId="0" sldId="267"/>
        </pc:sldMkLst>
      </pc:sldChg>
      <pc:sldChg chg="del">
        <pc:chgData name="Donia BESHER" userId="e65dcec3-1dd5-4895-b223-0487bcbc2a71" providerId="ADAL" clId="{E135C4B6-9D54-43AD-B7E5-561E5C24C412}" dt="2025-04-13T15:37:54.819" v="4494" actId="47"/>
        <pc:sldMkLst>
          <pc:docMk/>
          <pc:sldMk cId="0" sldId="268"/>
        </pc:sldMkLst>
      </pc:sldChg>
      <pc:sldChg chg="del">
        <pc:chgData name="Donia BESHER" userId="e65dcec3-1dd5-4895-b223-0487bcbc2a71" providerId="ADAL" clId="{E135C4B6-9D54-43AD-B7E5-561E5C24C412}" dt="2025-04-13T15:37:54.560" v="4493" actId="47"/>
        <pc:sldMkLst>
          <pc:docMk/>
          <pc:sldMk cId="0" sldId="269"/>
        </pc:sldMkLst>
      </pc:sldChg>
      <pc:sldChg chg="del">
        <pc:chgData name="Donia BESHER" userId="e65dcec3-1dd5-4895-b223-0487bcbc2a71" providerId="ADAL" clId="{E135C4B6-9D54-43AD-B7E5-561E5C24C412}" dt="2025-04-13T15:37:53.907" v="4492" actId="47"/>
        <pc:sldMkLst>
          <pc:docMk/>
          <pc:sldMk cId="0" sldId="270"/>
        </pc:sldMkLst>
      </pc:sldChg>
      <pc:sldChg chg="addSp delSp modSp del mod">
        <pc:chgData name="Donia BESHER" userId="e65dcec3-1dd5-4895-b223-0487bcbc2a71" providerId="ADAL" clId="{E135C4B6-9D54-43AD-B7E5-561E5C24C412}" dt="2025-04-13T15:37:59.229" v="4503" actId="47"/>
        <pc:sldMkLst>
          <pc:docMk/>
          <pc:sldMk cId="0" sldId="271"/>
        </pc:sldMkLst>
      </pc:sldChg>
      <pc:sldChg chg="del">
        <pc:chgData name="Donia BESHER" userId="e65dcec3-1dd5-4895-b223-0487bcbc2a71" providerId="ADAL" clId="{E135C4B6-9D54-43AD-B7E5-561E5C24C412}" dt="2025-04-13T15:37:53.630" v="4491" actId="47"/>
        <pc:sldMkLst>
          <pc:docMk/>
          <pc:sldMk cId="0" sldId="272"/>
        </pc:sldMkLst>
      </pc:sldChg>
      <pc:sldChg chg="del">
        <pc:chgData name="Donia BESHER" userId="e65dcec3-1dd5-4895-b223-0487bcbc2a71" providerId="ADAL" clId="{E135C4B6-9D54-43AD-B7E5-561E5C24C412}" dt="2025-04-13T15:37:53.323" v="4490" actId="47"/>
        <pc:sldMkLst>
          <pc:docMk/>
          <pc:sldMk cId="0" sldId="273"/>
        </pc:sldMkLst>
      </pc:sldChg>
      <pc:sldChg chg="del">
        <pc:chgData name="Donia BESHER" userId="e65dcec3-1dd5-4895-b223-0487bcbc2a71" providerId="ADAL" clId="{E135C4B6-9D54-43AD-B7E5-561E5C24C412}" dt="2025-04-13T15:37:52.917" v="4489" actId="47"/>
        <pc:sldMkLst>
          <pc:docMk/>
          <pc:sldMk cId="0" sldId="274"/>
        </pc:sldMkLst>
      </pc:sldChg>
      <pc:sldChg chg="del">
        <pc:chgData name="Donia BESHER" userId="e65dcec3-1dd5-4895-b223-0487bcbc2a71" providerId="ADAL" clId="{E135C4B6-9D54-43AD-B7E5-561E5C24C412}" dt="2025-04-13T15:37:52.578" v="4488" actId="47"/>
        <pc:sldMkLst>
          <pc:docMk/>
          <pc:sldMk cId="0" sldId="275"/>
        </pc:sldMkLst>
      </pc:sldChg>
      <pc:sldChg chg="del">
        <pc:chgData name="Donia BESHER" userId="e65dcec3-1dd5-4895-b223-0487bcbc2a71" providerId="ADAL" clId="{E135C4B6-9D54-43AD-B7E5-561E5C24C412}" dt="2025-04-13T15:37:52.180" v="4487" actId="47"/>
        <pc:sldMkLst>
          <pc:docMk/>
          <pc:sldMk cId="0" sldId="276"/>
        </pc:sldMkLst>
      </pc:sldChg>
      <pc:sldChg chg="del">
        <pc:chgData name="Donia BESHER" userId="e65dcec3-1dd5-4895-b223-0487bcbc2a71" providerId="ADAL" clId="{E135C4B6-9D54-43AD-B7E5-561E5C24C412}" dt="2025-04-13T15:37:51.990" v="4486" actId="47"/>
        <pc:sldMkLst>
          <pc:docMk/>
          <pc:sldMk cId="0" sldId="277"/>
        </pc:sldMkLst>
      </pc:sldChg>
      <pc:sldChg chg="del">
        <pc:chgData name="Donia BESHER" userId="e65dcec3-1dd5-4895-b223-0487bcbc2a71" providerId="ADAL" clId="{E135C4B6-9D54-43AD-B7E5-561E5C24C412}" dt="2025-04-13T15:37:51.773" v="4485" actId="47"/>
        <pc:sldMkLst>
          <pc:docMk/>
          <pc:sldMk cId="0" sldId="278"/>
        </pc:sldMkLst>
      </pc:sldChg>
      <pc:sldChg chg="del">
        <pc:chgData name="Donia BESHER" userId="e65dcec3-1dd5-4895-b223-0487bcbc2a71" providerId="ADAL" clId="{E135C4B6-9D54-43AD-B7E5-561E5C24C412}" dt="2025-04-13T15:37:51.545" v="4484" actId="47"/>
        <pc:sldMkLst>
          <pc:docMk/>
          <pc:sldMk cId="0" sldId="279"/>
        </pc:sldMkLst>
      </pc:sldChg>
      <pc:sldChg chg="addSp delSp modSp del mod ord">
        <pc:chgData name="Donia BESHER" userId="e65dcec3-1dd5-4895-b223-0487bcbc2a71" providerId="ADAL" clId="{E135C4B6-9D54-43AD-B7E5-561E5C24C412}" dt="2025-04-13T15:37:40.702" v="4475" actId="47"/>
        <pc:sldMkLst>
          <pc:docMk/>
          <pc:sldMk cId="0" sldId="280"/>
        </pc:sldMkLst>
      </pc:sldChg>
      <pc:sldChg chg="del">
        <pc:chgData name="Donia BESHER" userId="e65dcec3-1dd5-4895-b223-0487bcbc2a71" providerId="ADAL" clId="{E135C4B6-9D54-43AD-B7E5-561E5C24C412}" dt="2025-04-13T15:37:51.072" v="4483" actId="47"/>
        <pc:sldMkLst>
          <pc:docMk/>
          <pc:sldMk cId="0" sldId="281"/>
        </pc:sldMkLst>
      </pc:sldChg>
      <pc:sldChg chg="del">
        <pc:chgData name="Donia BESHER" userId="e65dcec3-1dd5-4895-b223-0487bcbc2a71" providerId="ADAL" clId="{E135C4B6-9D54-43AD-B7E5-561E5C24C412}" dt="2025-04-13T15:37:50.550" v="4482" actId="47"/>
        <pc:sldMkLst>
          <pc:docMk/>
          <pc:sldMk cId="0" sldId="282"/>
        </pc:sldMkLst>
      </pc:sldChg>
      <pc:sldChg chg="del">
        <pc:chgData name="Donia BESHER" userId="e65dcec3-1dd5-4895-b223-0487bcbc2a71" providerId="ADAL" clId="{E135C4B6-9D54-43AD-B7E5-561E5C24C412}" dt="2025-04-13T15:37:50.264" v="4481" actId="47"/>
        <pc:sldMkLst>
          <pc:docMk/>
          <pc:sldMk cId="0" sldId="283"/>
        </pc:sldMkLst>
      </pc:sldChg>
      <pc:sldChg chg="del">
        <pc:chgData name="Donia BESHER" userId="e65dcec3-1dd5-4895-b223-0487bcbc2a71" providerId="ADAL" clId="{E135C4B6-9D54-43AD-B7E5-561E5C24C412}" dt="2025-04-13T15:37:50.026" v="4480" actId="47"/>
        <pc:sldMkLst>
          <pc:docMk/>
          <pc:sldMk cId="0" sldId="284"/>
        </pc:sldMkLst>
      </pc:sldChg>
      <pc:sldChg chg="del">
        <pc:chgData name="Donia BESHER" userId="e65dcec3-1dd5-4895-b223-0487bcbc2a71" providerId="ADAL" clId="{E135C4B6-9D54-43AD-B7E5-561E5C24C412}" dt="2025-04-13T15:37:49.853" v="4479" actId="47"/>
        <pc:sldMkLst>
          <pc:docMk/>
          <pc:sldMk cId="0" sldId="285"/>
        </pc:sldMkLst>
      </pc:sldChg>
      <pc:sldChg chg="del">
        <pc:chgData name="Donia BESHER" userId="e65dcec3-1dd5-4895-b223-0487bcbc2a71" providerId="ADAL" clId="{E135C4B6-9D54-43AD-B7E5-561E5C24C412}" dt="2025-04-13T15:37:49.645" v="4478" actId="47"/>
        <pc:sldMkLst>
          <pc:docMk/>
          <pc:sldMk cId="0" sldId="286"/>
        </pc:sldMkLst>
      </pc:sldChg>
      <pc:sldChg chg="del">
        <pc:chgData name="Donia BESHER" userId="e65dcec3-1dd5-4895-b223-0487bcbc2a71" providerId="ADAL" clId="{E135C4B6-9D54-43AD-B7E5-561E5C24C412}" dt="2025-04-13T15:37:49.410" v="4477" actId="47"/>
        <pc:sldMkLst>
          <pc:docMk/>
          <pc:sldMk cId="0" sldId="287"/>
        </pc:sldMkLst>
      </pc:sldChg>
      <pc:sldChg chg="del">
        <pc:chgData name="Donia BESHER" userId="e65dcec3-1dd5-4895-b223-0487bcbc2a71" providerId="ADAL" clId="{E135C4B6-9D54-43AD-B7E5-561E5C24C412}" dt="2025-04-13T15:37:49.153" v="4476" actId="47"/>
        <pc:sldMkLst>
          <pc:docMk/>
          <pc:sldMk cId="0" sldId="288"/>
        </pc:sldMkLst>
      </pc:sldChg>
      <pc:sldChg chg="addSp delSp modSp add mod modAnim">
        <pc:chgData name="Donia BESHER" userId="e65dcec3-1dd5-4895-b223-0487bcbc2a71" providerId="ADAL" clId="{E135C4B6-9D54-43AD-B7E5-561E5C24C412}" dt="2025-04-13T12:19:39.859" v="2165"/>
        <pc:sldMkLst>
          <pc:docMk/>
          <pc:sldMk cId="330331030" sldId="289"/>
        </pc:sldMkLst>
        <pc:spChg chg="mod">
          <ac:chgData name="Donia BESHER" userId="e65dcec3-1dd5-4895-b223-0487bcbc2a71" providerId="ADAL" clId="{E135C4B6-9D54-43AD-B7E5-561E5C24C412}" dt="2025-04-13T11:44:50.297" v="1847" actId="1076"/>
          <ac:spMkLst>
            <pc:docMk/>
            <pc:sldMk cId="330331030" sldId="289"/>
            <ac:spMk id="2" creationId="{3B65062C-69B7-FADE-D627-8DA4DFFC87FE}"/>
          </ac:spMkLst>
        </pc:spChg>
        <pc:spChg chg="add mod">
          <ac:chgData name="Donia BESHER" userId="e65dcec3-1dd5-4895-b223-0487bcbc2a71" providerId="ADAL" clId="{E135C4B6-9D54-43AD-B7E5-561E5C24C412}" dt="2025-04-13T11:36:39.525" v="1793"/>
          <ac:spMkLst>
            <pc:docMk/>
            <pc:sldMk cId="330331030" sldId="289"/>
            <ac:spMk id="3" creationId="{DA840E2A-96A1-363A-96E5-94D4BD81EE1D}"/>
          </ac:spMkLst>
        </pc:spChg>
        <pc:spChg chg="add mod">
          <ac:chgData name="Donia BESHER" userId="e65dcec3-1dd5-4895-b223-0487bcbc2a71" providerId="ADAL" clId="{E135C4B6-9D54-43AD-B7E5-561E5C24C412}" dt="2025-04-13T11:37:47.049" v="1819" actId="1076"/>
          <ac:spMkLst>
            <pc:docMk/>
            <pc:sldMk cId="330331030" sldId="289"/>
            <ac:spMk id="5" creationId="{F4CB0EA4-4A66-1C5B-AB34-C2849CD1CC7B}"/>
          </ac:spMkLst>
        </pc:spChg>
        <pc:spChg chg="add mod">
          <ac:chgData name="Donia BESHER" userId="e65dcec3-1dd5-4895-b223-0487bcbc2a71" providerId="ADAL" clId="{E135C4B6-9D54-43AD-B7E5-561E5C24C412}" dt="2025-04-13T12:01:14.467" v="2012" actId="1076"/>
          <ac:spMkLst>
            <pc:docMk/>
            <pc:sldMk cId="330331030" sldId="289"/>
            <ac:spMk id="7" creationId="{C92601F5-18DF-DDBE-2828-531F07602EFD}"/>
          </ac:spMkLst>
        </pc:spChg>
        <pc:spChg chg="add mod">
          <ac:chgData name="Donia BESHER" userId="e65dcec3-1dd5-4895-b223-0487bcbc2a71" providerId="ADAL" clId="{E135C4B6-9D54-43AD-B7E5-561E5C24C412}" dt="2025-04-13T12:15:07.286" v="2109" actId="20577"/>
          <ac:spMkLst>
            <pc:docMk/>
            <pc:sldMk cId="330331030" sldId="289"/>
            <ac:spMk id="10" creationId="{1F9A8288-7CA8-148C-3C6F-54DCDE0F1AB4}"/>
          </ac:spMkLst>
        </pc:spChg>
        <pc:spChg chg="add mod">
          <ac:chgData name="Donia BESHER" userId="e65dcec3-1dd5-4895-b223-0487bcbc2a71" providerId="ADAL" clId="{E135C4B6-9D54-43AD-B7E5-561E5C24C412}" dt="2025-04-13T12:14:38.286" v="2107" actId="20577"/>
          <ac:spMkLst>
            <pc:docMk/>
            <pc:sldMk cId="330331030" sldId="289"/>
            <ac:spMk id="11" creationId="{65709259-DA01-20A3-D5BD-2E16BC02E070}"/>
          </ac:spMkLst>
        </pc:spChg>
        <pc:spChg chg="add mod">
          <ac:chgData name="Donia BESHER" userId="e65dcec3-1dd5-4895-b223-0487bcbc2a71" providerId="ADAL" clId="{E135C4B6-9D54-43AD-B7E5-561E5C24C412}" dt="2025-04-13T12:17:20.288" v="2135" actId="20577"/>
          <ac:spMkLst>
            <pc:docMk/>
            <pc:sldMk cId="330331030" sldId="289"/>
            <ac:spMk id="13" creationId="{4D30DA26-1605-F301-AB11-23F946AF47C7}"/>
          </ac:spMkLst>
        </pc:spChg>
        <pc:spChg chg="add mod">
          <ac:chgData name="Donia BESHER" userId="e65dcec3-1dd5-4895-b223-0487bcbc2a71" providerId="ADAL" clId="{E135C4B6-9D54-43AD-B7E5-561E5C24C412}" dt="2025-04-13T12:19:13.264" v="2162" actId="255"/>
          <ac:spMkLst>
            <pc:docMk/>
            <pc:sldMk cId="330331030" sldId="289"/>
            <ac:spMk id="16" creationId="{05819461-4906-6FC6-D72E-B7D38F2EA472}"/>
          </ac:spMkLst>
        </pc:spChg>
      </pc:sldChg>
      <pc:sldChg chg="addSp delSp modSp add mod">
        <pc:chgData name="Donia BESHER" userId="e65dcec3-1dd5-4895-b223-0487bcbc2a71" providerId="ADAL" clId="{E135C4B6-9D54-43AD-B7E5-561E5C24C412}" dt="2025-04-13T12:16:52.555" v="2123" actId="1076"/>
        <pc:sldMkLst>
          <pc:docMk/>
          <pc:sldMk cId="2727894432" sldId="290"/>
        </pc:sldMkLst>
        <pc:spChg chg="mod">
          <ac:chgData name="Donia BESHER" userId="e65dcec3-1dd5-4895-b223-0487bcbc2a71" providerId="ADAL" clId="{E135C4B6-9D54-43AD-B7E5-561E5C24C412}" dt="2025-04-13T11:45:20.351" v="1851" actId="1076"/>
          <ac:spMkLst>
            <pc:docMk/>
            <pc:sldMk cId="2727894432" sldId="290"/>
            <ac:spMk id="2" creationId="{6718FC5F-C51A-F7DD-ACE7-8B64FA30952D}"/>
          </ac:spMkLst>
        </pc:spChg>
        <pc:picChg chg="mod modCrop">
          <ac:chgData name="Donia BESHER" userId="e65dcec3-1dd5-4895-b223-0487bcbc2a71" providerId="ADAL" clId="{E135C4B6-9D54-43AD-B7E5-561E5C24C412}" dt="2025-04-13T12:16:52.555" v="2123" actId="1076"/>
          <ac:picMkLst>
            <pc:docMk/>
            <pc:sldMk cId="2727894432" sldId="290"/>
            <ac:picMk id="9" creationId="{F8AFD35B-B7FC-1117-A5A8-1B1901156734}"/>
          </ac:picMkLst>
        </pc:picChg>
      </pc:sldChg>
      <pc:sldChg chg="delSp modSp add mod delAnim modAnim">
        <pc:chgData name="Donia BESHER" userId="e65dcec3-1dd5-4895-b223-0487bcbc2a71" providerId="ADAL" clId="{E135C4B6-9D54-43AD-B7E5-561E5C24C412}" dt="2025-04-13T15:39:13.022" v="4518" actId="255"/>
        <pc:sldMkLst>
          <pc:docMk/>
          <pc:sldMk cId="4257748605" sldId="291"/>
        </pc:sldMkLst>
        <pc:spChg chg="mod">
          <ac:chgData name="Donia BESHER" userId="e65dcec3-1dd5-4895-b223-0487bcbc2a71" providerId="ADAL" clId="{E135C4B6-9D54-43AD-B7E5-561E5C24C412}" dt="2025-04-13T12:20:36.943" v="2186" actId="14100"/>
          <ac:spMkLst>
            <pc:docMk/>
            <pc:sldMk cId="4257748605" sldId="291"/>
            <ac:spMk id="3" creationId="{0A5B8B1B-E1C2-926D-8C85-9341824A3B6D}"/>
          </ac:spMkLst>
        </pc:spChg>
        <pc:spChg chg="mod">
          <ac:chgData name="Donia BESHER" userId="e65dcec3-1dd5-4895-b223-0487bcbc2a71" providerId="ADAL" clId="{E135C4B6-9D54-43AD-B7E5-561E5C24C412}" dt="2025-04-13T15:39:13.022" v="4518" actId="255"/>
          <ac:spMkLst>
            <pc:docMk/>
            <pc:sldMk cId="4257748605" sldId="291"/>
            <ac:spMk id="16" creationId="{AAEF010F-4B42-BD17-F180-1DFB64D9242C}"/>
          </ac:spMkLst>
        </pc:spChg>
      </pc:sldChg>
      <pc:sldChg chg="addSp delSp modSp add mod delAnim modAnim">
        <pc:chgData name="Donia BESHER" userId="e65dcec3-1dd5-4895-b223-0487bcbc2a71" providerId="ADAL" clId="{E135C4B6-9D54-43AD-B7E5-561E5C24C412}" dt="2025-04-13T12:58:02.876" v="2480"/>
        <pc:sldMkLst>
          <pc:docMk/>
          <pc:sldMk cId="3239811767" sldId="292"/>
        </pc:sldMkLst>
        <pc:spChg chg="add mod">
          <ac:chgData name="Donia BESHER" userId="e65dcec3-1dd5-4895-b223-0487bcbc2a71" providerId="ADAL" clId="{E135C4B6-9D54-43AD-B7E5-561E5C24C412}" dt="2025-04-13T12:36:18.209" v="2236" actId="20577"/>
          <ac:spMkLst>
            <pc:docMk/>
            <pc:sldMk cId="3239811767" sldId="292"/>
            <ac:spMk id="6" creationId="{0A996DF3-9DEC-1320-D287-F6B0277040F2}"/>
          </ac:spMkLst>
        </pc:spChg>
        <pc:spChg chg="add mod">
          <ac:chgData name="Donia BESHER" userId="e65dcec3-1dd5-4895-b223-0487bcbc2a71" providerId="ADAL" clId="{E135C4B6-9D54-43AD-B7E5-561E5C24C412}" dt="2025-04-13T12:55:05.984" v="2471" actId="1076"/>
          <ac:spMkLst>
            <pc:docMk/>
            <pc:sldMk cId="3239811767" sldId="292"/>
            <ac:spMk id="12" creationId="{44DA68FD-F645-9659-C575-721161469B6C}"/>
          </ac:spMkLst>
        </pc:spChg>
        <pc:spChg chg="mod">
          <ac:chgData name="Donia BESHER" userId="e65dcec3-1dd5-4895-b223-0487bcbc2a71" providerId="ADAL" clId="{E135C4B6-9D54-43AD-B7E5-561E5C24C412}" dt="2025-04-13T12:57:52.489" v="2479" actId="20577"/>
          <ac:spMkLst>
            <pc:docMk/>
            <pc:sldMk cId="3239811767" sldId="292"/>
            <ac:spMk id="16" creationId="{1A72881A-4747-D14C-408C-ABEBC0B88335}"/>
          </ac:spMkLst>
        </pc:spChg>
        <pc:spChg chg="add mod">
          <ac:chgData name="Donia BESHER" userId="e65dcec3-1dd5-4895-b223-0487bcbc2a71" providerId="ADAL" clId="{E135C4B6-9D54-43AD-B7E5-561E5C24C412}" dt="2025-04-13T12:55:05.984" v="2471" actId="1076"/>
          <ac:spMkLst>
            <pc:docMk/>
            <pc:sldMk cId="3239811767" sldId="292"/>
            <ac:spMk id="17" creationId="{809D5E04-3CE1-D85D-FB89-B11526DA5B10}"/>
          </ac:spMkLst>
        </pc:spChg>
        <pc:picChg chg="add mod">
          <ac:chgData name="Donia BESHER" userId="e65dcec3-1dd5-4895-b223-0487bcbc2a71" providerId="ADAL" clId="{E135C4B6-9D54-43AD-B7E5-561E5C24C412}" dt="2025-04-13T12:55:05.984" v="2471" actId="1076"/>
          <ac:picMkLst>
            <pc:docMk/>
            <pc:sldMk cId="3239811767" sldId="292"/>
            <ac:picMk id="15" creationId="{62F614AF-BFBB-07E9-1F02-C9A2ED80D3D9}"/>
          </ac:picMkLst>
        </pc:picChg>
      </pc:sldChg>
      <pc:sldChg chg="addSp delSp modSp add mod delAnim modAnim">
        <pc:chgData name="Donia BESHER" userId="e65dcec3-1dd5-4895-b223-0487bcbc2a71" providerId="ADAL" clId="{E135C4B6-9D54-43AD-B7E5-561E5C24C412}" dt="2025-04-13T13:12:18.277" v="2642"/>
        <pc:sldMkLst>
          <pc:docMk/>
          <pc:sldMk cId="3704163203" sldId="293"/>
        </pc:sldMkLst>
        <pc:spChg chg="add mod">
          <ac:chgData name="Donia BESHER" userId="e65dcec3-1dd5-4895-b223-0487bcbc2a71" providerId="ADAL" clId="{E135C4B6-9D54-43AD-B7E5-561E5C24C412}" dt="2025-04-13T13:02:36.411" v="2581" actId="20578"/>
          <ac:spMkLst>
            <pc:docMk/>
            <pc:sldMk cId="3704163203" sldId="293"/>
            <ac:spMk id="5" creationId="{FED6756A-7F93-333C-8935-93F7C19C3C6B}"/>
          </ac:spMkLst>
        </pc:spChg>
        <pc:spChg chg="add mod">
          <ac:chgData name="Donia BESHER" userId="e65dcec3-1dd5-4895-b223-0487bcbc2a71" providerId="ADAL" clId="{E135C4B6-9D54-43AD-B7E5-561E5C24C412}" dt="2025-04-13T13:06:33.992" v="2625" actId="1076"/>
          <ac:spMkLst>
            <pc:docMk/>
            <pc:sldMk cId="3704163203" sldId="293"/>
            <ac:spMk id="7" creationId="{06DE287F-D6A8-1643-A76B-EAE4968EAA63}"/>
          </ac:spMkLst>
        </pc:spChg>
        <pc:spChg chg="add mod">
          <ac:chgData name="Donia BESHER" userId="e65dcec3-1dd5-4895-b223-0487bcbc2a71" providerId="ADAL" clId="{E135C4B6-9D54-43AD-B7E5-561E5C24C412}" dt="2025-04-13T13:09:37.246" v="2638"/>
          <ac:spMkLst>
            <pc:docMk/>
            <pc:sldMk cId="3704163203" sldId="293"/>
            <ac:spMk id="9" creationId="{232BCB02-606C-1C51-D93A-AC9DEC97A530}"/>
          </ac:spMkLst>
        </pc:spChg>
        <pc:spChg chg="mod">
          <ac:chgData name="Donia BESHER" userId="e65dcec3-1dd5-4895-b223-0487bcbc2a71" providerId="ADAL" clId="{E135C4B6-9D54-43AD-B7E5-561E5C24C412}" dt="2025-04-13T13:02:24.068" v="2577" actId="14100"/>
          <ac:spMkLst>
            <pc:docMk/>
            <pc:sldMk cId="3704163203" sldId="293"/>
            <ac:spMk id="12" creationId="{1E9CD862-D003-6225-F7B0-43B08AD0A3AA}"/>
          </ac:spMkLst>
        </pc:spChg>
        <pc:spChg chg="mod">
          <ac:chgData name="Donia BESHER" userId="e65dcec3-1dd5-4895-b223-0487bcbc2a71" providerId="ADAL" clId="{E135C4B6-9D54-43AD-B7E5-561E5C24C412}" dt="2025-04-13T13:02:02.571" v="2570" actId="1076"/>
          <ac:spMkLst>
            <pc:docMk/>
            <pc:sldMk cId="3704163203" sldId="293"/>
            <ac:spMk id="16" creationId="{593CFEF8-1EFE-BBD0-44F7-21D393E8C2AE}"/>
          </ac:spMkLst>
        </pc:spChg>
      </pc:sldChg>
      <pc:sldChg chg="addSp delSp modSp add mod">
        <pc:chgData name="Donia BESHER" userId="e65dcec3-1dd5-4895-b223-0487bcbc2a71" providerId="ADAL" clId="{E135C4B6-9D54-43AD-B7E5-561E5C24C412}" dt="2025-04-13T14:18:00.956" v="3593"/>
        <pc:sldMkLst>
          <pc:docMk/>
          <pc:sldMk cId="975653889" sldId="294"/>
        </pc:sldMkLst>
        <pc:spChg chg="mod">
          <ac:chgData name="Donia BESHER" userId="e65dcec3-1dd5-4895-b223-0487bcbc2a71" providerId="ADAL" clId="{E135C4B6-9D54-43AD-B7E5-561E5C24C412}" dt="2025-04-13T14:18:00.956" v="3593"/>
          <ac:spMkLst>
            <pc:docMk/>
            <pc:sldMk cId="975653889" sldId="294"/>
            <ac:spMk id="3" creationId="{FAF4F349-26BD-F867-5D5E-C5EEA98805B7}"/>
          </ac:spMkLst>
        </pc:spChg>
        <pc:spChg chg="add mod">
          <ac:chgData name="Donia BESHER" userId="e65dcec3-1dd5-4895-b223-0487bcbc2a71" providerId="ADAL" clId="{E135C4B6-9D54-43AD-B7E5-561E5C24C412}" dt="2025-04-13T13:53:48.820" v="3243" actId="14100"/>
          <ac:spMkLst>
            <pc:docMk/>
            <pc:sldMk cId="975653889" sldId="294"/>
            <ac:spMk id="25" creationId="{7C2145F1-FC3F-221A-CD2B-9B374C6BACAE}"/>
          </ac:spMkLst>
        </pc:spChg>
        <pc:spChg chg="add mod">
          <ac:chgData name="Donia BESHER" userId="e65dcec3-1dd5-4895-b223-0487bcbc2a71" providerId="ADAL" clId="{E135C4B6-9D54-43AD-B7E5-561E5C24C412}" dt="2025-04-13T13:53:51.719" v="3244" actId="14100"/>
          <ac:spMkLst>
            <pc:docMk/>
            <pc:sldMk cId="975653889" sldId="294"/>
            <ac:spMk id="26" creationId="{84001690-A2EB-86D0-6405-A885BBE1FFA3}"/>
          </ac:spMkLst>
        </pc:spChg>
        <pc:spChg chg="add mod">
          <ac:chgData name="Donia BESHER" userId="e65dcec3-1dd5-4895-b223-0487bcbc2a71" providerId="ADAL" clId="{E135C4B6-9D54-43AD-B7E5-561E5C24C412}" dt="2025-04-13T13:59:02.689" v="3273" actId="122"/>
          <ac:spMkLst>
            <pc:docMk/>
            <pc:sldMk cId="975653889" sldId="294"/>
            <ac:spMk id="28" creationId="{60A84107-06E6-F843-BCCD-37B4C02842B7}"/>
          </ac:spMkLst>
        </pc:spChg>
        <pc:spChg chg="add mod">
          <ac:chgData name="Donia BESHER" userId="e65dcec3-1dd5-4895-b223-0487bcbc2a71" providerId="ADAL" clId="{E135C4B6-9D54-43AD-B7E5-561E5C24C412}" dt="2025-04-13T13:59:00.976" v="3272" actId="122"/>
          <ac:spMkLst>
            <pc:docMk/>
            <pc:sldMk cId="975653889" sldId="294"/>
            <ac:spMk id="30" creationId="{E0167FD3-2ADF-512B-7B6A-9AC8C869C953}"/>
          </ac:spMkLst>
        </pc:spChg>
        <pc:spChg chg="add mod">
          <ac:chgData name="Donia BESHER" userId="e65dcec3-1dd5-4895-b223-0487bcbc2a71" providerId="ADAL" clId="{E135C4B6-9D54-43AD-B7E5-561E5C24C412}" dt="2025-04-13T13:59:56.269" v="3283" actId="1076"/>
          <ac:spMkLst>
            <pc:docMk/>
            <pc:sldMk cId="975653889" sldId="294"/>
            <ac:spMk id="32" creationId="{5E3CC0B7-F5EC-7A52-CAF8-AF53CF6F4325}"/>
          </ac:spMkLst>
        </pc:spChg>
        <pc:spChg chg="add mod">
          <ac:chgData name="Donia BESHER" userId="e65dcec3-1dd5-4895-b223-0487bcbc2a71" providerId="ADAL" clId="{E135C4B6-9D54-43AD-B7E5-561E5C24C412}" dt="2025-04-13T14:15:25.115" v="3592" actId="20577"/>
          <ac:spMkLst>
            <pc:docMk/>
            <pc:sldMk cId="975653889" sldId="294"/>
            <ac:spMk id="33" creationId="{B55CD080-F019-AE8A-EF5B-52D070C70F1F}"/>
          </ac:spMkLst>
        </pc:spChg>
        <pc:spChg chg="add mod">
          <ac:chgData name="Donia BESHER" userId="e65dcec3-1dd5-4895-b223-0487bcbc2a71" providerId="ADAL" clId="{E135C4B6-9D54-43AD-B7E5-561E5C24C412}" dt="2025-04-13T14:14:11.623" v="3556" actId="207"/>
          <ac:spMkLst>
            <pc:docMk/>
            <pc:sldMk cId="975653889" sldId="294"/>
            <ac:spMk id="34" creationId="{479451AB-0CDB-2A97-DAAB-5A61EAEA1D71}"/>
          </ac:spMkLst>
        </pc:spChg>
        <pc:spChg chg="add mod">
          <ac:chgData name="Donia BESHER" userId="e65dcec3-1dd5-4895-b223-0487bcbc2a71" providerId="ADAL" clId="{E135C4B6-9D54-43AD-B7E5-561E5C24C412}" dt="2025-04-13T14:03:50.424" v="3393" actId="20577"/>
          <ac:spMkLst>
            <pc:docMk/>
            <pc:sldMk cId="975653889" sldId="294"/>
            <ac:spMk id="35" creationId="{6CFB7EA8-E8C0-F26D-931D-7D6C7F75921A}"/>
          </ac:spMkLst>
        </pc:spChg>
        <pc:spChg chg="add mod">
          <ac:chgData name="Donia BESHER" userId="e65dcec3-1dd5-4895-b223-0487bcbc2a71" providerId="ADAL" clId="{E135C4B6-9D54-43AD-B7E5-561E5C24C412}" dt="2025-04-13T14:06:35.578" v="3443" actId="14100"/>
          <ac:spMkLst>
            <pc:docMk/>
            <pc:sldMk cId="975653889" sldId="294"/>
            <ac:spMk id="36" creationId="{4F9C20BC-9669-A2A8-07C5-47AA7A5B4B4A}"/>
          </ac:spMkLst>
        </pc:spChg>
        <pc:spChg chg="add mod">
          <ac:chgData name="Donia BESHER" userId="e65dcec3-1dd5-4895-b223-0487bcbc2a71" providerId="ADAL" clId="{E135C4B6-9D54-43AD-B7E5-561E5C24C412}" dt="2025-04-13T14:07:46.340" v="3488" actId="20577"/>
          <ac:spMkLst>
            <pc:docMk/>
            <pc:sldMk cId="975653889" sldId="294"/>
            <ac:spMk id="37" creationId="{DD864E83-C7C1-7E6D-B74C-A71FB59159C9}"/>
          </ac:spMkLst>
        </pc:spChg>
        <pc:spChg chg="add mod">
          <ac:chgData name="Donia BESHER" userId="e65dcec3-1dd5-4895-b223-0487bcbc2a71" providerId="ADAL" clId="{E135C4B6-9D54-43AD-B7E5-561E5C24C412}" dt="2025-04-13T14:08:21.410" v="3495" actId="20577"/>
          <ac:spMkLst>
            <pc:docMk/>
            <pc:sldMk cId="975653889" sldId="294"/>
            <ac:spMk id="38" creationId="{B80D9065-A350-6A76-D156-E30F8BF34F54}"/>
          </ac:spMkLst>
        </pc:spChg>
        <pc:spChg chg="add mod">
          <ac:chgData name="Donia BESHER" userId="e65dcec3-1dd5-4895-b223-0487bcbc2a71" providerId="ADAL" clId="{E135C4B6-9D54-43AD-B7E5-561E5C24C412}" dt="2025-04-13T14:09:34.120" v="3497" actId="1076"/>
          <ac:spMkLst>
            <pc:docMk/>
            <pc:sldMk cId="975653889" sldId="294"/>
            <ac:spMk id="39" creationId="{22F9A1ED-A2CA-4A52-13FC-EBEB762FF083}"/>
          </ac:spMkLst>
        </pc:spChg>
        <pc:spChg chg="add mod">
          <ac:chgData name="Donia BESHER" userId="e65dcec3-1dd5-4895-b223-0487bcbc2a71" providerId="ADAL" clId="{E135C4B6-9D54-43AD-B7E5-561E5C24C412}" dt="2025-04-13T14:15:16.326" v="3590" actId="207"/>
          <ac:spMkLst>
            <pc:docMk/>
            <pc:sldMk cId="975653889" sldId="294"/>
            <ac:spMk id="40" creationId="{AD397DF7-794D-85AD-9D41-B70AFBFAABA6}"/>
          </ac:spMkLst>
        </pc:spChg>
        <pc:spChg chg="add mod">
          <ac:chgData name="Donia BESHER" userId="e65dcec3-1dd5-4895-b223-0487bcbc2a71" providerId="ADAL" clId="{E135C4B6-9D54-43AD-B7E5-561E5C24C412}" dt="2025-04-13T14:10:58.191" v="3502" actId="1076"/>
          <ac:spMkLst>
            <pc:docMk/>
            <pc:sldMk cId="975653889" sldId="294"/>
            <ac:spMk id="41" creationId="{E39902EB-8E2F-4F92-39E5-41AC8771D0B3}"/>
          </ac:spMkLst>
        </pc:spChg>
        <pc:spChg chg="add mod">
          <ac:chgData name="Donia BESHER" userId="e65dcec3-1dd5-4895-b223-0487bcbc2a71" providerId="ADAL" clId="{E135C4B6-9D54-43AD-B7E5-561E5C24C412}" dt="2025-04-13T14:12:31.883" v="3545" actId="14100"/>
          <ac:spMkLst>
            <pc:docMk/>
            <pc:sldMk cId="975653889" sldId="294"/>
            <ac:spMk id="42" creationId="{D0A7C437-76BC-6502-9C05-F7D6D7D3971D}"/>
          </ac:spMkLst>
        </pc:spChg>
        <pc:spChg chg="add mod">
          <ac:chgData name="Donia BESHER" userId="e65dcec3-1dd5-4895-b223-0487bcbc2a71" providerId="ADAL" clId="{E135C4B6-9D54-43AD-B7E5-561E5C24C412}" dt="2025-04-13T14:12:47.537" v="3549" actId="1076"/>
          <ac:spMkLst>
            <pc:docMk/>
            <pc:sldMk cId="975653889" sldId="294"/>
            <ac:spMk id="43" creationId="{E895ECC2-7D74-86CC-9A8A-C888DDBF6E96}"/>
          </ac:spMkLst>
        </pc:spChg>
        <pc:graphicFrameChg chg="add mod modGraphic">
          <ac:chgData name="Donia BESHER" userId="e65dcec3-1dd5-4895-b223-0487bcbc2a71" providerId="ADAL" clId="{E135C4B6-9D54-43AD-B7E5-561E5C24C412}" dt="2025-04-13T14:13:49.784" v="3554" actId="12385"/>
          <ac:graphicFrameMkLst>
            <pc:docMk/>
            <pc:sldMk cId="975653889" sldId="294"/>
            <ac:graphicFrameMk id="5" creationId="{1A5773D5-B9C9-20FE-0EBE-F47EF498452F}"/>
          </ac:graphicFrameMkLst>
        </pc:graphicFrame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6" creationId="{A502D931-4E11-8277-6BAB-954B1A8D4118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7" creationId="{13A60217-7F8C-E1CC-69F1-8672883ED8E6}"/>
          </ac:picMkLst>
        </pc:picChg>
        <pc:picChg chg="add mod">
          <ac:chgData name="Donia BESHER" userId="e65dcec3-1dd5-4895-b223-0487bcbc2a71" providerId="ADAL" clId="{E135C4B6-9D54-43AD-B7E5-561E5C24C412}" dt="2025-04-13T13:45:51.550" v="3151" actId="1036"/>
          <ac:picMkLst>
            <pc:docMk/>
            <pc:sldMk cId="975653889" sldId="294"/>
            <ac:picMk id="8" creationId="{1E24EFB2-4FDA-F1AC-0D21-A1D61F4E1390}"/>
          </ac:picMkLst>
        </pc:picChg>
        <pc:picChg chg="add mod">
          <ac:chgData name="Donia BESHER" userId="e65dcec3-1dd5-4895-b223-0487bcbc2a71" providerId="ADAL" clId="{E135C4B6-9D54-43AD-B7E5-561E5C24C412}" dt="2025-04-13T13:47:12.957" v="3181" actId="1076"/>
          <ac:picMkLst>
            <pc:docMk/>
            <pc:sldMk cId="975653889" sldId="294"/>
            <ac:picMk id="10" creationId="{8E82C9EA-CA66-D0B0-CC37-4EEEFF5588A9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1" creationId="{1838CE31-F200-183C-98A3-40E8BFD137F4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2" creationId="{E839001D-9E47-5B45-22B3-52EF38A9E6C5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3" creationId="{6612F153-BA61-FBC7-DDEC-2AF7DDC225F3}"/>
          </ac:picMkLst>
        </pc:picChg>
        <pc:picChg chg="add mod">
          <ac:chgData name="Donia BESHER" userId="e65dcec3-1dd5-4895-b223-0487bcbc2a71" providerId="ADAL" clId="{E135C4B6-9D54-43AD-B7E5-561E5C24C412}" dt="2025-04-13T13:46:17.573" v="3163" actId="1076"/>
          <ac:picMkLst>
            <pc:docMk/>
            <pc:sldMk cId="975653889" sldId="294"/>
            <ac:picMk id="14" creationId="{5BB2619E-38B6-C08D-D4EB-02A56C9A8885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5" creationId="{D1FF3E28-8959-07CB-F183-113CFF409854}"/>
          </ac:picMkLst>
        </pc:picChg>
        <pc:picChg chg="add mod">
          <ac:chgData name="Donia BESHER" userId="e65dcec3-1dd5-4895-b223-0487bcbc2a71" providerId="ADAL" clId="{E135C4B6-9D54-43AD-B7E5-561E5C24C412}" dt="2025-04-13T13:46:22.520" v="3164" actId="1076"/>
          <ac:picMkLst>
            <pc:docMk/>
            <pc:sldMk cId="975653889" sldId="294"/>
            <ac:picMk id="16" creationId="{D4929A30-6071-9DCB-B277-5A13F880090E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7" creationId="{B6874859-F28E-622B-E95C-D90EE46BAE8C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8" creationId="{1B9AB80F-D075-944C-6102-B0E6239E872C}"/>
          </ac:picMkLst>
        </pc:picChg>
        <pc:picChg chg="add mod">
          <ac:chgData name="Donia BESHER" userId="e65dcec3-1dd5-4895-b223-0487bcbc2a71" providerId="ADAL" clId="{E135C4B6-9D54-43AD-B7E5-561E5C24C412}" dt="2025-04-13T13:46:45.702" v="3173" actId="1076"/>
          <ac:picMkLst>
            <pc:docMk/>
            <pc:sldMk cId="975653889" sldId="294"/>
            <ac:picMk id="19" creationId="{9CA77B54-38C9-B2D0-D0CB-448A6A224D6E}"/>
          </ac:picMkLst>
        </pc:picChg>
        <pc:picChg chg="add mod">
          <ac:chgData name="Donia BESHER" userId="e65dcec3-1dd5-4895-b223-0487bcbc2a71" providerId="ADAL" clId="{E135C4B6-9D54-43AD-B7E5-561E5C24C412}" dt="2025-04-13T13:47:12.957" v="3181" actId="1076"/>
          <ac:picMkLst>
            <pc:docMk/>
            <pc:sldMk cId="975653889" sldId="294"/>
            <ac:picMk id="20" creationId="{1B83C64C-E721-1746-A075-DE53554695FA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5122" creationId="{D759D86C-9F2A-EE47-DB47-B91817A7BE8B}"/>
          </ac:picMkLst>
        </pc:picChg>
      </pc:sldChg>
      <pc:sldChg chg="addSp delSp modSp add del mod ord delAnim">
        <pc:chgData name="Donia BESHER" userId="e65dcec3-1dd5-4895-b223-0487bcbc2a71" providerId="ADAL" clId="{E135C4B6-9D54-43AD-B7E5-561E5C24C412}" dt="2025-04-13T15:37:17.070" v="4474" actId="47"/>
        <pc:sldMkLst>
          <pc:docMk/>
          <pc:sldMk cId="22313760" sldId="295"/>
        </pc:sldMkLst>
      </pc:sldChg>
      <pc:sldChg chg="addSp delSp modSp add mod modAnim">
        <pc:chgData name="Donia BESHER" userId="e65dcec3-1dd5-4895-b223-0487bcbc2a71" providerId="ADAL" clId="{E135C4B6-9D54-43AD-B7E5-561E5C24C412}" dt="2025-04-13T15:13:58.304" v="4213"/>
        <pc:sldMkLst>
          <pc:docMk/>
          <pc:sldMk cId="2643266886" sldId="296"/>
        </pc:sldMkLst>
      </pc:sldChg>
      <pc:sldChg chg="addSp delSp modSp add mod delAnim modAnim">
        <pc:chgData name="Donia BESHER" userId="e65dcec3-1dd5-4895-b223-0487bcbc2a71" providerId="ADAL" clId="{E135C4B6-9D54-43AD-B7E5-561E5C24C412}" dt="2025-04-13T15:37:11.429" v="4472"/>
        <pc:sldMkLst>
          <pc:docMk/>
          <pc:sldMk cId="2825212102" sldId="297"/>
        </pc:sldMkLst>
        <pc:spChg chg="mod">
          <ac:chgData name="Donia BESHER" userId="e65dcec3-1dd5-4895-b223-0487bcbc2a71" providerId="ADAL" clId="{E135C4B6-9D54-43AD-B7E5-561E5C24C412}" dt="2025-04-13T15:12:19.044" v="4202" actId="1076"/>
          <ac:spMkLst>
            <pc:docMk/>
            <pc:sldMk cId="2825212102" sldId="297"/>
            <ac:spMk id="3" creationId="{E82458C8-9798-F188-58B7-D61323739286}"/>
          </ac:spMkLst>
        </pc:spChg>
        <pc:spChg chg="add mod">
          <ac:chgData name="Donia BESHER" userId="e65dcec3-1dd5-4895-b223-0487bcbc2a71" providerId="ADAL" clId="{E135C4B6-9D54-43AD-B7E5-561E5C24C412}" dt="2025-04-13T15:36:56.566" v="4470" actId="1076"/>
          <ac:spMkLst>
            <pc:docMk/>
            <pc:sldMk cId="2825212102" sldId="297"/>
            <ac:spMk id="26" creationId="{6AD4E500-D35C-4727-9BE1-DBE36D43671C}"/>
          </ac:spMkLst>
        </pc:spChg>
        <pc:spChg chg="add mod">
          <ac:chgData name="Donia BESHER" userId="e65dcec3-1dd5-4895-b223-0487bcbc2a71" providerId="ADAL" clId="{E135C4B6-9D54-43AD-B7E5-561E5C24C412}" dt="2025-04-13T15:36:56.566" v="4470" actId="1076"/>
          <ac:spMkLst>
            <pc:docMk/>
            <pc:sldMk cId="2825212102" sldId="297"/>
            <ac:spMk id="27" creationId="{B690D7FF-E941-0A29-391D-B883C39BDBEA}"/>
          </ac:spMkLst>
        </pc:spChg>
        <pc:spChg chg="add mod">
          <ac:chgData name="Donia BESHER" userId="e65dcec3-1dd5-4895-b223-0487bcbc2a71" providerId="ADAL" clId="{E135C4B6-9D54-43AD-B7E5-561E5C24C412}" dt="2025-04-13T15:37:02.569" v="4471" actId="1076"/>
          <ac:spMkLst>
            <pc:docMk/>
            <pc:sldMk cId="2825212102" sldId="297"/>
            <ac:spMk id="30" creationId="{54D9CD9E-4659-C3A0-6289-1204B23BF4B0}"/>
          </ac:spMkLst>
        </pc:spChg>
        <pc:spChg chg="add mod">
          <ac:chgData name="Donia BESHER" userId="e65dcec3-1dd5-4895-b223-0487bcbc2a71" providerId="ADAL" clId="{E135C4B6-9D54-43AD-B7E5-561E5C24C412}" dt="2025-04-13T15:37:02.569" v="4471" actId="1076"/>
          <ac:spMkLst>
            <pc:docMk/>
            <pc:sldMk cId="2825212102" sldId="297"/>
            <ac:spMk id="31" creationId="{12AD1035-C6C0-8AD6-4014-064C27B0EBBD}"/>
          </ac:spMkLst>
        </pc:spChg>
        <pc:picChg chg="add mod">
          <ac:chgData name="Donia BESHER" userId="e65dcec3-1dd5-4895-b223-0487bcbc2a71" providerId="ADAL" clId="{E135C4B6-9D54-43AD-B7E5-561E5C24C412}" dt="2025-04-13T15:37:11.429" v="4472"/>
          <ac:picMkLst>
            <pc:docMk/>
            <pc:sldMk cId="2825212102" sldId="297"/>
            <ac:picMk id="33" creationId="{BE53A103-7A41-A8D6-A810-C18088D4F6CC}"/>
          </ac:picMkLst>
        </pc:picChg>
      </pc:sldChg>
      <pc:sldChg chg="add del">
        <pc:chgData name="Donia BESHER" userId="e65dcec3-1dd5-4895-b223-0487bcbc2a71" providerId="ADAL" clId="{E135C4B6-9D54-43AD-B7E5-561E5C24C412}" dt="2025-04-13T15:37:15.593" v="4473" actId="47"/>
        <pc:sldMkLst>
          <pc:docMk/>
          <pc:sldMk cId="669171158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BC48FDE6-76BF-8DB5-F854-0A9B0575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78DF435F-2BEF-45CB-9CE7-A4D367CFC6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F616E728-9F31-F2AF-8EA5-BC6D5837E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87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Google Shape;4565;g94a06c92dc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6" name="Google Shape;4566;g94a06c92dc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5E854AC5-6977-D4E5-22E2-B99F836BA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E027474A-F7F8-2E6E-AFBD-982D499F50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C928FF97-8CAD-B376-919D-8A601E9FC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89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2D1DCC02-864F-636B-8418-E74981F0B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18394D2B-4D6A-437E-4275-3B23D9766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8267DA8D-6D41-5F7E-E194-4F1988EAFA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7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833344CA-EA44-7C58-FB17-3F96F051A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217684C8-85F2-CA7A-6445-3FF98F39AA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09F67291-C5DC-A257-B897-FC2C63275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7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FB3700CF-E9F2-F76D-3D22-3A6738EF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43CAAD2F-FCC4-C13F-2695-0391A3695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63BA6929-5D99-2C20-DACF-5B9A820AA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36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38942659-EF69-7902-35AB-3606523EE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A6627B3F-18B6-F8B8-7B74-F7D847CE37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00A5FA4E-82F5-C0C0-B7E3-A4566E57A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4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CE678B5A-C8E0-86B3-DE93-4155D5F29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D57CE7EF-FD7A-8D37-1246-5AAF5ED52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E659028F-0FF7-8AB4-B965-7FCCC3CA0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43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79DA02A8-332D-CF98-77C5-E3A0A2006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F8302CE0-0976-5457-51A2-57D382A26E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5911FCE1-EC89-BDA7-4579-B08E33610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252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208936" y="4663217"/>
            <a:ext cx="81222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 dirty="0">
                <a:solidFill>
                  <a:srgbClr val="1E1E1E"/>
                </a:solidFill>
              </a:rPr>
              <a:t> of 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00021999@sorbonne.a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8.png"/><Relationship Id="rId21" Type="http://schemas.openxmlformats.org/officeDocument/2006/relationships/image" Target="../media/image37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kew_normal_distribution" TargetMode="External"/><Relationship Id="rId3" Type="http://schemas.openxmlformats.org/officeDocument/2006/relationships/image" Target="../media/image42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80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guelgondu.com/blogposts/2023-07-31/intro-to-b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hyperlink" Target="http://azzalini.stat.unipd.it/SN/Intro/intro.html" TargetMode="External"/><Relationship Id="rId4" Type="http://schemas.openxmlformats.org/officeDocument/2006/relationships/hyperlink" Target="https://medium.com/data-science/a-conceptual-explanation-of-bayesian-model-based-hyperparameter-optimization-for-machine-learning-b8172278050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155170" y="343593"/>
            <a:ext cx="7653251" cy="252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Will They Get the Job?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Tackling Imbalanced Data with Ensemble and Skew Kernel Methods</a:t>
            </a:r>
            <a:endParaRPr sz="32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155170" y="3469080"/>
            <a:ext cx="3295800" cy="150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Donia Besher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Mathematics Student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Sorbonne Université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  <a:hlinkClick r:id="rId3"/>
              </a:rPr>
              <a:t>A00021999@sorbonne.ae</a:t>
            </a:r>
            <a:endParaRPr lang="en-US" sz="16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02/05/2025</a:t>
            </a:r>
            <a:endParaRPr sz="18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26" name="Picture 2" descr="5 Ways Recruitment Automation Can Boost The Hiring Process - Corona Todays">
            <a:extLst>
              <a:ext uri="{FF2B5EF4-FFF2-40B4-BE49-F238E27FC236}">
                <a16:creationId xmlns:a16="http://schemas.microsoft.com/office/drawing/2014/main" id="{7D7D3A5E-60DA-2319-1B34-520D46A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0" t="9012" r="20970" b="12143"/>
          <a:stretch/>
        </p:blipFill>
        <p:spPr bwMode="auto">
          <a:xfrm>
            <a:off x="4305992" y="1817272"/>
            <a:ext cx="4546704" cy="330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55E6E-3CAA-1F10-FCC1-79095282B99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C6359-1AD6-5503-2A01-C34C93DB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544" y="373898"/>
            <a:ext cx="1110164" cy="1117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D7B7E-7158-549D-32C0-CD04A9C53B07}"/>
              </a:ext>
            </a:extLst>
          </p:cNvPr>
          <p:cNvSpPr txBox="1"/>
          <p:nvPr/>
        </p:nvSpPr>
        <p:spPr>
          <a:xfrm>
            <a:off x="8004544" y="22612"/>
            <a:ext cx="1110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GitHub Page: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B4073C3B-EE6E-F184-B237-A0FA3F80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12778-1521-9E46-BDCD-61E0F927EA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52CB4758-3BE7-6FD7-F2D0-AE72AC33307F}"/>
              </a:ext>
            </a:extLst>
          </p:cNvPr>
          <p:cNvSpPr txBox="1"/>
          <p:nvPr/>
        </p:nvSpPr>
        <p:spPr>
          <a:xfrm>
            <a:off x="0" y="7966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Model 1: Hybrid Ensemble with MLP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F9BFF0-C8DB-3ED8-9CFC-94E5956B1CD8}"/>
              </a:ext>
            </a:extLst>
          </p:cNvPr>
          <p:cNvCxnSpPr>
            <a:cxnSpLocks/>
          </p:cNvCxnSpPr>
          <p:nvPr/>
        </p:nvCxnSpPr>
        <p:spPr>
          <a:xfrm>
            <a:off x="65519" y="4344653"/>
            <a:ext cx="410959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622;p19">
            <a:extLst>
              <a:ext uri="{FF2B5EF4-FFF2-40B4-BE49-F238E27FC236}">
                <a16:creationId xmlns:a16="http://schemas.microsoft.com/office/drawing/2014/main" id="{4B55ACB5-C4C3-ECE9-3550-A0E64F3472B2}"/>
              </a:ext>
            </a:extLst>
          </p:cNvPr>
          <p:cNvSpPr txBox="1"/>
          <p:nvPr/>
        </p:nvSpPr>
        <p:spPr>
          <a:xfrm>
            <a:off x="418933" y="4208878"/>
            <a:ext cx="1260273" cy="2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Standardization</a:t>
            </a:r>
          </a:p>
        </p:txBody>
      </p:sp>
      <p:sp>
        <p:nvSpPr>
          <p:cNvPr id="40" name="Google Shape;1622;p19">
            <a:extLst>
              <a:ext uri="{FF2B5EF4-FFF2-40B4-BE49-F238E27FC236}">
                <a16:creationId xmlns:a16="http://schemas.microsoft.com/office/drawing/2014/main" id="{47C65263-A102-2EAF-3DE7-C51B30CE7977}"/>
              </a:ext>
            </a:extLst>
          </p:cNvPr>
          <p:cNvSpPr txBox="1"/>
          <p:nvPr/>
        </p:nvSpPr>
        <p:spPr>
          <a:xfrm>
            <a:off x="2190182" y="4215051"/>
            <a:ext cx="1740571" cy="2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Bayesian Optimization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46CDE6B-5BB4-BA41-8AE6-893ACE3B3918}"/>
              </a:ext>
            </a:extLst>
          </p:cNvPr>
          <p:cNvCxnSpPr>
            <a:cxnSpLocks/>
          </p:cNvCxnSpPr>
          <p:nvPr/>
        </p:nvCxnSpPr>
        <p:spPr>
          <a:xfrm>
            <a:off x="1818697" y="4350825"/>
            <a:ext cx="410959" cy="0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1622;p19">
            <a:extLst>
              <a:ext uri="{FF2B5EF4-FFF2-40B4-BE49-F238E27FC236}">
                <a16:creationId xmlns:a16="http://schemas.microsoft.com/office/drawing/2014/main" id="{DD281223-7579-A25F-180F-8B244D97FE96}"/>
              </a:ext>
            </a:extLst>
          </p:cNvPr>
          <p:cNvSpPr txBox="1"/>
          <p:nvPr/>
        </p:nvSpPr>
        <p:spPr>
          <a:xfrm>
            <a:off x="-1510" y="3850033"/>
            <a:ext cx="4365443" cy="2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Phase 1: Train KNN, SVM &amp; </a:t>
            </a:r>
            <a:r>
              <a:rPr lang="en-US" sz="1300" b="1" dirty="0" err="1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XGBoost</a:t>
            </a: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 on standardized training data.</a:t>
            </a:r>
          </a:p>
        </p:txBody>
      </p:sp>
      <p:sp>
        <p:nvSpPr>
          <p:cNvPr id="108" name="Google Shape;1622;p19">
            <a:extLst>
              <a:ext uri="{FF2B5EF4-FFF2-40B4-BE49-F238E27FC236}">
                <a16:creationId xmlns:a16="http://schemas.microsoft.com/office/drawing/2014/main" id="{C6222B97-5B37-C502-52A4-0D34E93FE9AA}"/>
              </a:ext>
            </a:extLst>
          </p:cNvPr>
          <p:cNvSpPr txBox="1"/>
          <p:nvPr/>
        </p:nvSpPr>
        <p:spPr>
          <a:xfrm>
            <a:off x="4314655" y="3848658"/>
            <a:ext cx="4829346" cy="2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Phase 2: Train MLP on Phase 1 predictions and standardized training data.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B5DCCF5F-5F4F-9A73-52DC-A3545D7B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575" b="15399"/>
          <a:stretch/>
        </p:blipFill>
        <p:spPr>
          <a:xfrm>
            <a:off x="-1510" y="4702839"/>
            <a:ext cx="8871738" cy="430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BEAE6-6DE4-3212-1C65-72A0D3984E7B}"/>
              </a:ext>
            </a:extLst>
          </p:cNvPr>
          <p:cNvSpPr/>
          <p:nvPr/>
        </p:nvSpPr>
        <p:spPr>
          <a:xfrm>
            <a:off x="5526292" y="4189539"/>
            <a:ext cx="1106472" cy="309651"/>
          </a:xfrm>
          <a:prstGeom prst="rect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Fira Sans" panose="020B0503050000020004" pitchFamily="34" charset="0"/>
              </a:rPr>
              <a:t>Full Features</a:t>
            </a:r>
            <a:endParaRPr lang="en-AE" sz="1200" b="1" dirty="0">
              <a:latin typeface="Fira Sans" panose="020B05030500000200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FD31E-877A-E298-6724-BB4F53663604}"/>
              </a:ext>
            </a:extLst>
          </p:cNvPr>
          <p:cNvSpPr/>
          <p:nvPr/>
        </p:nvSpPr>
        <p:spPr>
          <a:xfrm>
            <a:off x="6964771" y="4190478"/>
            <a:ext cx="2103032" cy="309651"/>
          </a:xfrm>
          <a:prstGeom prst="rect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Fira Sans" panose="020B0503050000020004" pitchFamily="34" charset="0"/>
              </a:rPr>
              <a:t>Selected Numeric Features</a:t>
            </a:r>
            <a:endParaRPr lang="en-AE" sz="1200" b="1" dirty="0">
              <a:latin typeface="Fira Sans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B52AAA4-8F26-460E-5906-F4FC430B4F6D}"/>
                  </a:ext>
                </a:extLst>
              </p:cNvPr>
              <p:cNvSpPr/>
              <p:nvPr/>
            </p:nvSpPr>
            <p:spPr>
              <a:xfrm>
                <a:off x="2315603" y="3027799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𝒏𝒖𝒎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B52AAA4-8F26-460E-5906-F4FC430B4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03" y="3027799"/>
                <a:ext cx="516253" cy="4821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82E29A-B4C4-46F4-D5F7-7D45CD59000A}"/>
                  </a:ext>
                </a:extLst>
              </p:cNvPr>
              <p:cNvSpPr/>
              <p:nvPr/>
            </p:nvSpPr>
            <p:spPr>
              <a:xfrm>
                <a:off x="2322744" y="2389480"/>
                <a:ext cx="516254" cy="48213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𝒏𝒖𝒎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82E29A-B4C4-46F4-D5F7-7D45CD590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44" y="2389480"/>
                <a:ext cx="516254" cy="48213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154E4C4-49DD-CE50-E1E7-2CADEC60FA9B}"/>
                  </a:ext>
                </a:extLst>
              </p:cNvPr>
              <p:cNvSpPr/>
              <p:nvPr/>
            </p:nvSpPr>
            <p:spPr>
              <a:xfrm>
                <a:off x="2322745" y="947759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𝒏𝒖𝒎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154E4C4-49DD-CE50-E1E7-2CADEC60F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45" y="947759"/>
                <a:ext cx="516253" cy="482139"/>
              </a:xfrm>
              <a:prstGeom prst="ellipse">
                <a:avLst/>
              </a:prstGeom>
              <a:blipFill>
                <a:blip r:embed="rId6"/>
                <a:stretch>
                  <a:fillRect l="-1124"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966140F1-D675-E572-276C-03FE58E7D6C6}"/>
              </a:ext>
            </a:extLst>
          </p:cNvPr>
          <p:cNvSpPr/>
          <p:nvPr/>
        </p:nvSpPr>
        <p:spPr>
          <a:xfrm>
            <a:off x="2565982" y="2121580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D793505-43DC-CA7B-A598-73D9EC372E53}"/>
              </a:ext>
            </a:extLst>
          </p:cNvPr>
          <p:cNvSpPr/>
          <p:nvPr/>
        </p:nvSpPr>
        <p:spPr>
          <a:xfrm>
            <a:off x="2561825" y="1873121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051CF73-A9BF-2422-E22C-B6C40EF19137}"/>
              </a:ext>
            </a:extLst>
          </p:cNvPr>
          <p:cNvSpPr/>
          <p:nvPr/>
        </p:nvSpPr>
        <p:spPr>
          <a:xfrm>
            <a:off x="2561825" y="1626229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1FAE98-D7FB-2077-E2AF-F876C4B44857}"/>
              </a:ext>
            </a:extLst>
          </p:cNvPr>
          <p:cNvCxnSpPr>
            <a:cxnSpLocks/>
          </p:cNvCxnSpPr>
          <p:nvPr/>
        </p:nvCxnSpPr>
        <p:spPr>
          <a:xfrm>
            <a:off x="2890843" y="3277930"/>
            <a:ext cx="331082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BFEE1E-124C-44FF-98F2-83A34CDC4737}"/>
              </a:ext>
            </a:extLst>
          </p:cNvPr>
          <p:cNvCxnSpPr>
            <a:cxnSpLocks/>
          </p:cNvCxnSpPr>
          <p:nvPr/>
        </p:nvCxnSpPr>
        <p:spPr>
          <a:xfrm>
            <a:off x="2890843" y="2638574"/>
            <a:ext cx="331082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000105-BF0A-35BD-0157-370D5C727110}"/>
              </a:ext>
            </a:extLst>
          </p:cNvPr>
          <p:cNvCxnSpPr>
            <a:cxnSpLocks/>
          </p:cNvCxnSpPr>
          <p:nvPr/>
        </p:nvCxnSpPr>
        <p:spPr>
          <a:xfrm>
            <a:off x="2891952" y="1201467"/>
            <a:ext cx="331081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CC65CF3-FFEF-19A8-73A1-B3D06A2FED7C}"/>
              </a:ext>
            </a:extLst>
          </p:cNvPr>
          <p:cNvCxnSpPr>
            <a:cxnSpLocks/>
            <a:stCxn id="109" idx="5"/>
            <a:endCxn id="126" idx="2"/>
          </p:cNvCxnSpPr>
          <p:nvPr/>
        </p:nvCxnSpPr>
        <p:spPr>
          <a:xfrm>
            <a:off x="3709654" y="1388521"/>
            <a:ext cx="292448" cy="420410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22374F8-8AA7-EE8D-D626-539863B2A885}"/>
              </a:ext>
            </a:extLst>
          </p:cNvPr>
          <p:cNvCxnSpPr>
            <a:cxnSpLocks/>
            <a:stCxn id="96" idx="6"/>
            <a:endCxn id="126" idx="2"/>
          </p:cNvCxnSpPr>
          <p:nvPr/>
        </p:nvCxnSpPr>
        <p:spPr>
          <a:xfrm flipV="1">
            <a:off x="3775255" y="1808931"/>
            <a:ext cx="226847" cy="1461170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CE5A6AD-99C2-3CA6-4396-D5C742299099}"/>
              </a:ext>
            </a:extLst>
          </p:cNvPr>
          <p:cNvCxnSpPr>
            <a:cxnSpLocks/>
            <a:stCxn id="107" idx="6"/>
            <a:endCxn id="126" idx="2"/>
          </p:cNvCxnSpPr>
          <p:nvPr/>
        </p:nvCxnSpPr>
        <p:spPr>
          <a:xfrm flipV="1">
            <a:off x="3775255" y="1808931"/>
            <a:ext cx="226847" cy="837684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6AD08A7-D74E-C8C9-3698-A7DBB1C1F2A6}"/>
                  </a:ext>
                </a:extLst>
              </p:cNvPr>
              <p:cNvSpPr/>
              <p:nvPr/>
            </p:nvSpPr>
            <p:spPr>
              <a:xfrm>
                <a:off x="89102" y="3011374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AB8B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𝒇𝒖𝒍𝒍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AB8B61"/>
                  </a:solidFill>
                </a:endParaRPr>
              </a:p>
            </p:txBody>
          </p:sp>
        </mc:Choice>
        <mc:Fallback xmlns="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6AD08A7-D74E-C8C9-3698-A7DBB1C1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2" y="3011374"/>
                <a:ext cx="516253" cy="48213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AB8B6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F52E8C9-F292-AA19-2A22-F541606E9AB4}"/>
                  </a:ext>
                </a:extLst>
              </p:cNvPr>
              <p:cNvSpPr/>
              <p:nvPr/>
            </p:nvSpPr>
            <p:spPr>
              <a:xfrm>
                <a:off x="96243" y="2373055"/>
                <a:ext cx="516254" cy="482139"/>
              </a:xfrm>
              <a:prstGeom prst="ellipse">
                <a:avLst/>
              </a:prstGeom>
              <a:noFill/>
              <a:ln>
                <a:solidFill>
                  <a:srgbClr val="AB8B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𝒇𝒖𝒍𝒍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AB8B61"/>
                  </a:solidFill>
                </a:endParaRP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F52E8C9-F292-AA19-2A22-F541606E9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" y="2373055"/>
                <a:ext cx="516254" cy="48213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AB8B6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013FED0-E6B8-ED58-1C8D-45963072A514}"/>
                  </a:ext>
                </a:extLst>
              </p:cNvPr>
              <p:cNvSpPr/>
              <p:nvPr/>
            </p:nvSpPr>
            <p:spPr>
              <a:xfrm>
                <a:off x="96244" y="931334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AB8B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𝒇𝒖𝒍𝒍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AB8B61"/>
                  </a:solidFill>
                </a:endParaRPr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013FED0-E6B8-ED58-1C8D-45963072A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4" y="931334"/>
                <a:ext cx="516253" cy="48213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AB8B6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Oval 119">
            <a:extLst>
              <a:ext uri="{FF2B5EF4-FFF2-40B4-BE49-F238E27FC236}">
                <a16:creationId xmlns:a16="http://schemas.microsoft.com/office/drawing/2014/main" id="{F1A8933A-ECA4-D347-03EC-FFAA0370DB28}"/>
              </a:ext>
            </a:extLst>
          </p:cNvPr>
          <p:cNvSpPr/>
          <p:nvPr/>
        </p:nvSpPr>
        <p:spPr>
          <a:xfrm>
            <a:off x="350431" y="2105155"/>
            <a:ext cx="58190" cy="57266"/>
          </a:xfrm>
          <a:prstGeom prst="ellipse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AB8B6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77331A8-5DCD-5FF9-E3D7-2ED5F62DC98A}"/>
              </a:ext>
            </a:extLst>
          </p:cNvPr>
          <p:cNvSpPr/>
          <p:nvPr/>
        </p:nvSpPr>
        <p:spPr>
          <a:xfrm>
            <a:off x="346274" y="1856696"/>
            <a:ext cx="58190" cy="57266"/>
          </a:xfrm>
          <a:prstGeom prst="ellipse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AB8B6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90AE2F5-0D8D-AE89-734D-29DEBD7FCE54}"/>
              </a:ext>
            </a:extLst>
          </p:cNvPr>
          <p:cNvSpPr/>
          <p:nvPr/>
        </p:nvSpPr>
        <p:spPr>
          <a:xfrm>
            <a:off x="346274" y="1609804"/>
            <a:ext cx="58190" cy="57266"/>
          </a:xfrm>
          <a:prstGeom prst="ellipse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AB8B6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1CF03C-1560-225D-ADEF-29F15BAB364A}"/>
              </a:ext>
            </a:extLst>
          </p:cNvPr>
          <p:cNvCxnSpPr>
            <a:cxnSpLocks/>
          </p:cNvCxnSpPr>
          <p:nvPr/>
        </p:nvCxnSpPr>
        <p:spPr>
          <a:xfrm>
            <a:off x="665450" y="3273387"/>
            <a:ext cx="331081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C94A79C-65B4-B8BD-4563-CF9231B61930}"/>
              </a:ext>
            </a:extLst>
          </p:cNvPr>
          <p:cNvCxnSpPr>
            <a:cxnSpLocks/>
          </p:cNvCxnSpPr>
          <p:nvPr/>
        </p:nvCxnSpPr>
        <p:spPr>
          <a:xfrm flipV="1">
            <a:off x="667481" y="2630049"/>
            <a:ext cx="331081" cy="9517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A919582-2601-9989-0E73-362453ABACAE}"/>
              </a:ext>
            </a:extLst>
          </p:cNvPr>
          <p:cNvCxnSpPr>
            <a:cxnSpLocks/>
          </p:cNvCxnSpPr>
          <p:nvPr/>
        </p:nvCxnSpPr>
        <p:spPr>
          <a:xfrm>
            <a:off x="665451" y="1205251"/>
            <a:ext cx="331081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565617E-E340-D557-40BF-D049FE8D7A1A}"/>
              </a:ext>
            </a:extLst>
          </p:cNvPr>
          <p:cNvCxnSpPr>
            <a:cxnSpLocks/>
            <a:stCxn id="142" idx="5"/>
            <a:endCxn id="143" idx="2"/>
          </p:cNvCxnSpPr>
          <p:nvPr/>
        </p:nvCxnSpPr>
        <p:spPr>
          <a:xfrm>
            <a:off x="1488628" y="1366621"/>
            <a:ext cx="166629" cy="705358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6AB2D2E-68BE-4F95-7FA8-D6D980072C73}"/>
              </a:ext>
            </a:extLst>
          </p:cNvPr>
          <p:cNvCxnSpPr>
            <a:cxnSpLocks/>
            <a:stCxn id="127" idx="6"/>
            <a:endCxn id="143" idx="2"/>
          </p:cNvCxnSpPr>
          <p:nvPr/>
        </p:nvCxnSpPr>
        <p:spPr>
          <a:xfrm flipV="1">
            <a:off x="1554229" y="2071979"/>
            <a:ext cx="101028" cy="1176222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83F77EF-ED75-7D81-05CB-9CDC22B0FEAD}"/>
              </a:ext>
            </a:extLst>
          </p:cNvPr>
          <p:cNvCxnSpPr>
            <a:cxnSpLocks/>
            <a:stCxn id="141" idx="7"/>
            <a:endCxn id="143" idx="2"/>
          </p:cNvCxnSpPr>
          <p:nvPr/>
        </p:nvCxnSpPr>
        <p:spPr>
          <a:xfrm flipV="1">
            <a:off x="1478625" y="2071979"/>
            <a:ext cx="176632" cy="382606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BFE7E-7B03-645A-1793-ADDB426C1DFE}"/>
              </a:ext>
            </a:extLst>
          </p:cNvPr>
          <p:cNvCxnSpPr>
            <a:cxnSpLocks/>
            <a:stCxn id="109" idx="5"/>
            <a:endCxn id="4" idx="2"/>
          </p:cNvCxnSpPr>
          <p:nvPr/>
        </p:nvCxnSpPr>
        <p:spPr>
          <a:xfrm>
            <a:off x="3709654" y="1388521"/>
            <a:ext cx="297259" cy="1382133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1800FA-BD52-BBEE-AB3E-43D1BA4BB6C0}"/>
              </a:ext>
            </a:extLst>
          </p:cNvPr>
          <p:cNvCxnSpPr>
            <a:cxnSpLocks/>
            <a:stCxn id="107" idx="6"/>
            <a:endCxn id="4" idx="2"/>
          </p:cNvCxnSpPr>
          <p:nvPr/>
        </p:nvCxnSpPr>
        <p:spPr>
          <a:xfrm>
            <a:off x="3775255" y="2646615"/>
            <a:ext cx="231658" cy="124039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1F228-01EB-715C-7DD8-5D95566DD1E2}"/>
              </a:ext>
            </a:extLst>
          </p:cNvPr>
          <p:cNvCxnSpPr>
            <a:cxnSpLocks/>
            <a:stCxn id="96" idx="6"/>
            <a:endCxn id="4" idx="2"/>
          </p:cNvCxnSpPr>
          <p:nvPr/>
        </p:nvCxnSpPr>
        <p:spPr>
          <a:xfrm flipV="1">
            <a:off x="3775255" y="2770654"/>
            <a:ext cx="231658" cy="499447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953F09D-2E66-16A5-A634-366D1D6C6A8D}"/>
              </a:ext>
            </a:extLst>
          </p:cNvPr>
          <p:cNvSpPr/>
          <p:nvPr/>
        </p:nvSpPr>
        <p:spPr>
          <a:xfrm>
            <a:off x="7048555" y="2197189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4AFB7FB-759F-ECB4-7796-190035049EB2}"/>
              </a:ext>
            </a:extLst>
          </p:cNvPr>
          <p:cNvSpPr/>
          <p:nvPr/>
        </p:nvSpPr>
        <p:spPr>
          <a:xfrm>
            <a:off x="6881356" y="2198037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D662DCA-8CC2-8D86-EDEE-066D69BC58B3}"/>
              </a:ext>
            </a:extLst>
          </p:cNvPr>
          <p:cNvSpPr/>
          <p:nvPr/>
        </p:nvSpPr>
        <p:spPr>
          <a:xfrm>
            <a:off x="6698901" y="2197189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E547C-06EF-C1BF-1681-C4F2F20CF3A4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5520817" y="1445049"/>
            <a:ext cx="531152" cy="110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3DA47C-6E6B-972C-0DE7-A79E65F3C806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 flipV="1">
            <a:off x="5520818" y="1555400"/>
            <a:ext cx="531151" cy="448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30A3CC-8AE2-ACB2-72F4-573F981AB483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5520819" y="1555400"/>
            <a:ext cx="531150" cy="1006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762946-D941-7668-9A79-5860EF777070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 flipV="1">
            <a:off x="5520819" y="1555400"/>
            <a:ext cx="531150" cy="1969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D307C3-807A-C03B-367D-D2C4C1AE5419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>
            <a:off x="5520817" y="1445049"/>
            <a:ext cx="531152" cy="713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C2E1C0-BB48-BEE4-32B1-757C980AC394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5520817" y="1445049"/>
            <a:ext cx="531152" cy="1705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2BE394-8D0F-9772-04C1-58AF112B51A3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>
            <a:off x="5520818" y="2003697"/>
            <a:ext cx="531151" cy="155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39230C-7742-EB04-6990-395D018435A9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5520818" y="2003697"/>
            <a:ext cx="531151" cy="1146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A367F89-AC93-8108-8F53-6CC47E532F9D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 flipV="1">
            <a:off x="5520819" y="2158974"/>
            <a:ext cx="531150" cy="403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545500-148B-EF2F-42CB-DBA27545B7D5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5520819" y="2562345"/>
            <a:ext cx="531150" cy="588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BE20D0-07DF-1AB7-8B4F-002077D8BBF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525119" y="2158974"/>
            <a:ext cx="526850" cy="1360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8B5C50-432D-DD4D-148C-504A6F6361B8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 flipV="1">
            <a:off x="5520819" y="3150510"/>
            <a:ext cx="531150" cy="374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8D3A0E-8C3D-08AE-F80A-7EFB8BB2CDA5}"/>
              </a:ext>
            </a:extLst>
          </p:cNvPr>
          <p:cNvCxnSpPr>
            <a:cxnSpLocks/>
            <a:stCxn id="41" idx="6"/>
            <a:endCxn id="53" idx="2"/>
          </p:cNvCxnSpPr>
          <p:nvPr/>
        </p:nvCxnSpPr>
        <p:spPr>
          <a:xfrm>
            <a:off x="7732002" y="1549858"/>
            <a:ext cx="624928" cy="668011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BE2D525-F3F5-C4D7-0E94-C6E0EBD99D15}"/>
              </a:ext>
            </a:extLst>
          </p:cNvPr>
          <p:cNvCxnSpPr>
            <a:cxnSpLocks/>
            <a:stCxn id="42" idx="6"/>
            <a:endCxn id="53" idx="2"/>
          </p:cNvCxnSpPr>
          <p:nvPr/>
        </p:nvCxnSpPr>
        <p:spPr>
          <a:xfrm>
            <a:off x="7732002" y="2153432"/>
            <a:ext cx="624928" cy="64437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DC40BE-3B8C-B50B-00C8-47D73BC98693}"/>
              </a:ext>
            </a:extLst>
          </p:cNvPr>
          <p:cNvCxnSpPr>
            <a:cxnSpLocks/>
            <a:stCxn id="43" idx="6"/>
            <a:endCxn id="53" idx="2"/>
          </p:cNvCxnSpPr>
          <p:nvPr/>
        </p:nvCxnSpPr>
        <p:spPr>
          <a:xfrm flipV="1">
            <a:off x="7732002" y="2217869"/>
            <a:ext cx="624928" cy="927099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88D232-2EAD-388B-7691-6380500528D6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 flipV="1">
            <a:off x="6568222" y="1549858"/>
            <a:ext cx="647527" cy="5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582757-41DB-C0B0-C1BA-8934AF4CCC1C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6568222" y="1555400"/>
            <a:ext cx="647527" cy="59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B1B6BE2-9C61-9066-8A42-FFCAE964BAB1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6568222" y="1555400"/>
            <a:ext cx="647527" cy="1589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80E750-91EB-DF60-F9BA-300B2830B8A9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 flipV="1">
            <a:off x="6568222" y="2153432"/>
            <a:ext cx="647527" cy="5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25F5AD-AEA2-B7A8-7512-5E3B757B68C4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 flipV="1">
            <a:off x="6568222" y="1549858"/>
            <a:ext cx="647527" cy="609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3B8B30-E64A-B1B8-9974-3E649F2EF31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6568222" y="2158974"/>
            <a:ext cx="647527" cy="985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0425A0-AEAB-44FC-B354-D2B4EC1DEBB1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6568222" y="1549858"/>
            <a:ext cx="647527" cy="1600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2584609-D684-DCA7-A9BF-E482AE6E05FB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6568222" y="2153432"/>
            <a:ext cx="647527" cy="997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9C0E94-33CB-518A-7454-255DC85511A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 flipV="1">
            <a:off x="6568222" y="3144968"/>
            <a:ext cx="647527" cy="5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3CC260-3DE8-CF32-EC1E-A9B950661E0C}"/>
                  </a:ext>
                </a:extLst>
              </p:cNvPr>
              <p:cNvSpPr txBox="1"/>
              <p:nvPr/>
            </p:nvSpPr>
            <p:spPr>
              <a:xfrm>
                <a:off x="5718872" y="939338"/>
                <a:ext cx="475121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3CC260-3DE8-CF32-EC1E-A9B95066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872" y="939338"/>
                <a:ext cx="475121" cy="3222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AD6B85A-C8C4-76E6-48EC-82854A884A8E}"/>
                  </a:ext>
                </a:extLst>
              </p:cNvPr>
              <p:cNvSpPr txBox="1"/>
              <p:nvPr/>
            </p:nvSpPr>
            <p:spPr>
              <a:xfrm>
                <a:off x="6707000" y="1201467"/>
                <a:ext cx="475121" cy="32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AD6B85A-C8C4-76E6-48EC-82854A884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00" y="1201467"/>
                <a:ext cx="475121" cy="3261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0977A2-7C5D-579B-159F-793B65738750}"/>
                  </a:ext>
                </a:extLst>
              </p:cNvPr>
              <p:cNvSpPr txBox="1"/>
              <p:nvPr/>
            </p:nvSpPr>
            <p:spPr>
              <a:xfrm>
                <a:off x="7980773" y="1604378"/>
                <a:ext cx="28652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0977A2-7C5D-579B-159F-793B65738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73" y="1604378"/>
                <a:ext cx="28652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312D93-BEB6-D5F5-988B-91330D9AC013}"/>
              </a:ext>
            </a:extLst>
          </p:cNvPr>
          <p:cNvCxnSpPr>
            <a:cxnSpLocks/>
            <a:stCxn id="82" idx="6"/>
            <a:endCxn id="36" idx="2"/>
          </p:cNvCxnSpPr>
          <p:nvPr/>
        </p:nvCxnSpPr>
        <p:spPr>
          <a:xfrm>
            <a:off x="5508383" y="885287"/>
            <a:ext cx="543586" cy="670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7B1C03-5EE1-7DB2-A251-A1A077F0B799}"/>
              </a:ext>
            </a:extLst>
          </p:cNvPr>
          <p:cNvCxnSpPr>
            <a:cxnSpLocks/>
            <a:stCxn id="82" idx="6"/>
            <a:endCxn id="38" idx="2"/>
          </p:cNvCxnSpPr>
          <p:nvPr/>
        </p:nvCxnSpPr>
        <p:spPr>
          <a:xfrm>
            <a:off x="5508383" y="885287"/>
            <a:ext cx="543586" cy="1273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9E275D-972A-9C0E-AC7D-5A72F7496412}"/>
              </a:ext>
            </a:extLst>
          </p:cNvPr>
          <p:cNvCxnSpPr>
            <a:cxnSpLocks/>
            <a:stCxn id="82" idx="6"/>
            <a:endCxn id="39" idx="2"/>
          </p:cNvCxnSpPr>
          <p:nvPr/>
        </p:nvCxnSpPr>
        <p:spPr>
          <a:xfrm>
            <a:off x="5508383" y="885287"/>
            <a:ext cx="543586" cy="2265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E254392-B876-CD00-0ADB-E42080BF76FB}"/>
              </a:ext>
            </a:extLst>
          </p:cNvPr>
          <p:cNvCxnSpPr>
            <a:cxnSpLocks/>
          </p:cNvCxnSpPr>
          <p:nvPr/>
        </p:nvCxnSpPr>
        <p:spPr>
          <a:xfrm>
            <a:off x="4065176" y="4341278"/>
            <a:ext cx="4109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Google Shape;1622;p19">
            <a:extLst>
              <a:ext uri="{FF2B5EF4-FFF2-40B4-BE49-F238E27FC236}">
                <a16:creationId xmlns:a16="http://schemas.microsoft.com/office/drawing/2014/main" id="{184CC82F-ABB9-EF3A-B276-E4255D51D575}"/>
              </a:ext>
            </a:extLst>
          </p:cNvPr>
          <p:cNvSpPr txBox="1"/>
          <p:nvPr/>
        </p:nvSpPr>
        <p:spPr>
          <a:xfrm>
            <a:off x="4474579" y="4205504"/>
            <a:ext cx="812223" cy="2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9C05C9B-317E-976A-DEFA-FEC70E575B12}"/>
                  </a:ext>
                </a:extLst>
              </p:cNvPr>
              <p:cNvSpPr/>
              <p:nvPr/>
            </p:nvSpPr>
            <p:spPr>
              <a:xfrm>
                <a:off x="1655257" y="1831379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𝑲𝑵𝑵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9C05C9B-317E-976A-DEFA-FEC70E575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57" y="1831379"/>
                <a:ext cx="516253" cy="481199"/>
              </a:xfrm>
              <a:prstGeom prst="ellipse">
                <a:avLst/>
              </a:prstGeom>
              <a:blipFill>
                <a:blip r:embed="rId13"/>
                <a:stretch>
                  <a:fillRect l="-11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49E58F1-C787-3C76-6B1C-FFDBF74F086D}"/>
                  </a:ext>
                </a:extLst>
              </p:cNvPr>
              <p:cNvSpPr/>
              <p:nvPr/>
            </p:nvSpPr>
            <p:spPr>
              <a:xfrm>
                <a:off x="1037976" y="3007601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49E58F1-C787-3C76-6B1C-FFDBF74F0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76" y="3007601"/>
                <a:ext cx="516253" cy="4811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Oval 128">
            <a:extLst>
              <a:ext uri="{FF2B5EF4-FFF2-40B4-BE49-F238E27FC236}">
                <a16:creationId xmlns:a16="http://schemas.microsoft.com/office/drawing/2014/main" id="{436EFC63-A7EC-EAB0-AE7E-3F61DE100A1B}"/>
              </a:ext>
            </a:extLst>
          </p:cNvPr>
          <p:cNvSpPr/>
          <p:nvPr/>
        </p:nvSpPr>
        <p:spPr>
          <a:xfrm>
            <a:off x="1243023" y="2107579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469AFE-9C89-3C0C-3E13-A04FAA4C7474}"/>
              </a:ext>
            </a:extLst>
          </p:cNvPr>
          <p:cNvSpPr/>
          <p:nvPr/>
        </p:nvSpPr>
        <p:spPr>
          <a:xfrm>
            <a:off x="1238866" y="1859120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E8EEC82-5F59-5527-491A-71E095A657C5}"/>
              </a:ext>
            </a:extLst>
          </p:cNvPr>
          <p:cNvSpPr/>
          <p:nvPr/>
        </p:nvSpPr>
        <p:spPr>
          <a:xfrm>
            <a:off x="1238866" y="1612228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6611BCA-3EC7-F673-3913-59CEB5070DF5}"/>
                  </a:ext>
                </a:extLst>
              </p:cNvPr>
              <p:cNvSpPr/>
              <p:nvPr/>
            </p:nvSpPr>
            <p:spPr>
              <a:xfrm>
                <a:off x="1037976" y="2384115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6611BCA-3EC7-F673-3913-59CEB5070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76" y="2384115"/>
                <a:ext cx="516253" cy="4811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3FF1645-5194-F956-E069-9755F1074A45}"/>
                  </a:ext>
                </a:extLst>
              </p:cNvPr>
              <p:cNvSpPr/>
              <p:nvPr/>
            </p:nvSpPr>
            <p:spPr>
              <a:xfrm>
                <a:off x="1047979" y="955892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3FF1645-5194-F956-E069-9755F1074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79" y="955892"/>
                <a:ext cx="516253" cy="4811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B0D4958-B18F-448B-3A0D-312BC94D427A}"/>
                  </a:ext>
                </a:extLst>
              </p:cNvPr>
              <p:cNvSpPr/>
              <p:nvPr/>
            </p:nvSpPr>
            <p:spPr>
              <a:xfrm>
                <a:off x="3259002" y="3029501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B0D4958-B18F-448B-3A0D-312BC94D4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02" y="3029501"/>
                <a:ext cx="516253" cy="48119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231C31C9-F5CB-FE8F-8CBA-7CC6701D3CB6}"/>
              </a:ext>
            </a:extLst>
          </p:cNvPr>
          <p:cNvSpPr/>
          <p:nvPr/>
        </p:nvSpPr>
        <p:spPr>
          <a:xfrm>
            <a:off x="3474999" y="2107579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5171AA3-F978-5D88-0400-B8481BBC34E1}"/>
              </a:ext>
            </a:extLst>
          </p:cNvPr>
          <p:cNvSpPr/>
          <p:nvPr/>
        </p:nvSpPr>
        <p:spPr>
          <a:xfrm>
            <a:off x="3470842" y="1859120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4F88AF3-61B4-0B41-6433-2D10A89A22D0}"/>
              </a:ext>
            </a:extLst>
          </p:cNvPr>
          <p:cNvSpPr/>
          <p:nvPr/>
        </p:nvSpPr>
        <p:spPr>
          <a:xfrm>
            <a:off x="3470842" y="1612228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8C6A383-149A-06C0-42A9-666D662BA233}"/>
                  </a:ext>
                </a:extLst>
              </p:cNvPr>
              <p:cNvSpPr/>
              <p:nvPr/>
            </p:nvSpPr>
            <p:spPr>
              <a:xfrm>
                <a:off x="3259002" y="2406015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8C6A383-149A-06C0-42A9-666D662BA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02" y="2406015"/>
                <a:ext cx="516253" cy="4811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19C14D6-2115-B3B8-DD70-F26A64BEF054}"/>
                  </a:ext>
                </a:extLst>
              </p:cNvPr>
              <p:cNvSpPr/>
              <p:nvPr/>
            </p:nvSpPr>
            <p:spPr>
              <a:xfrm>
                <a:off x="3269005" y="977792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19C14D6-2115-B3B8-DD70-F26A64BEF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005" y="977792"/>
                <a:ext cx="516253" cy="4811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8259FB16-E09E-EE6E-1F40-A116B6084A1A}"/>
              </a:ext>
            </a:extLst>
          </p:cNvPr>
          <p:cNvSpPr/>
          <p:nvPr/>
        </p:nvSpPr>
        <p:spPr>
          <a:xfrm>
            <a:off x="5233598" y="3149481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EF81A-36CF-4799-D860-762889364A90}"/>
              </a:ext>
            </a:extLst>
          </p:cNvPr>
          <p:cNvSpPr/>
          <p:nvPr/>
        </p:nvSpPr>
        <p:spPr>
          <a:xfrm>
            <a:off x="5233598" y="3016899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5DDF30-4BB8-ED9C-E07D-79D8A932D887}"/>
              </a:ext>
            </a:extLst>
          </p:cNvPr>
          <p:cNvSpPr/>
          <p:nvPr/>
        </p:nvSpPr>
        <p:spPr>
          <a:xfrm>
            <a:off x="5233598" y="2895128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A31781-489C-E0D6-81FA-A21C9EB44C2E}"/>
                  </a:ext>
                </a:extLst>
              </p:cNvPr>
              <p:cNvSpPr/>
              <p:nvPr/>
            </p:nvSpPr>
            <p:spPr>
              <a:xfrm>
                <a:off x="5004566" y="2321745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A31781-489C-E0D6-81FA-A21C9EB44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6" y="2321745"/>
                <a:ext cx="516253" cy="481199"/>
              </a:xfrm>
              <a:prstGeom prst="ellipse">
                <a:avLst/>
              </a:prstGeom>
              <a:blipFill>
                <a:blip r:embed="rId20"/>
                <a:stretch>
                  <a:fillRect l="-2247"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2859A0A-32EE-58CC-E54D-D4CCE7C1E9C4}"/>
                  </a:ext>
                </a:extLst>
              </p:cNvPr>
              <p:cNvSpPr/>
              <p:nvPr/>
            </p:nvSpPr>
            <p:spPr>
              <a:xfrm>
                <a:off x="5004565" y="1763097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𝑲𝑵𝑵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2859A0A-32EE-58CC-E54D-D4CCE7C1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5" y="1763097"/>
                <a:ext cx="516253" cy="481199"/>
              </a:xfrm>
              <a:prstGeom prst="ellipse">
                <a:avLst/>
              </a:prstGeom>
              <a:blipFill>
                <a:blip r:embed="rId21"/>
                <a:stretch>
                  <a:fillRect l="-1124"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93EDB6-4F19-B271-7390-DD725344675E}"/>
                  </a:ext>
                </a:extLst>
              </p:cNvPr>
              <p:cNvSpPr/>
              <p:nvPr/>
            </p:nvSpPr>
            <p:spPr>
              <a:xfrm>
                <a:off x="5004564" y="1204449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𝑺𝑽𝑴</m:t>
                          </m:r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93EDB6-4F19-B271-7390-DD7253446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4" y="1204449"/>
                <a:ext cx="516253" cy="4811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E74799D-2C03-B39A-E731-270EB4AA29F4}"/>
                  </a:ext>
                </a:extLst>
              </p:cNvPr>
              <p:cNvSpPr/>
              <p:nvPr/>
            </p:nvSpPr>
            <p:spPr>
              <a:xfrm>
                <a:off x="4992130" y="644687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𝑿𝑮𝑩</m:t>
                          </m:r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E74799D-2C03-B39A-E731-270EB4AA2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30" y="644687"/>
                <a:ext cx="516253" cy="4811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EA1435F-5077-9010-A7CC-30F85EECB627}"/>
                  </a:ext>
                </a:extLst>
              </p:cNvPr>
              <p:cNvSpPr/>
              <p:nvPr/>
            </p:nvSpPr>
            <p:spPr>
              <a:xfrm>
                <a:off x="5004566" y="3284196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EA1435F-5077-9010-A7CC-30F85EEC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6" y="3284196"/>
                <a:ext cx="516253" cy="4811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D92AE2-BFD2-04ED-790C-8A136D3093A9}"/>
                  </a:ext>
                </a:extLst>
              </p:cNvPr>
              <p:cNvSpPr/>
              <p:nvPr/>
            </p:nvSpPr>
            <p:spPr>
              <a:xfrm>
                <a:off x="6051969" y="1314800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D92AE2-BFD2-04ED-790C-8A136D309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69" y="1314800"/>
                <a:ext cx="516253" cy="48119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6CEBCB5-9B7C-2ED0-17DC-352CAC870191}"/>
                  </a:ext>
                </a:extLst>
              </p:cNvPr>
              <p:cNvSpPr/>
              <p:nvPr/>
            </p:nvSpPr>
            <p:spPr>
              <a:xfrm>
                <a:off x="6051969" y="1918374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6CEBCB5-9B7C-2ED0-17DC-352CAC870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69" y="1918374"/>
                <a:ext cx="516253" cy="48119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5B946C2-C17A-DE0E-1FA4-9E061398C866}"/>
                  </a:ext>
                </a:extLst>
              </p:cNvPr>
              <p:cNvSpPr/>
              <p:nvPr/>
            </p:nvSpPr>
            <p:spPr>
              <a:xfrm>
                <a:off x="6051969" y="2909910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5B946C2-C17A-DE0E-1FA4-9E061398C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69" y="2909910"/>
                <a:ext cx="516253" cy="48119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6813AD47-F043-317F-5912-96F6B48071BF}"/>
              </a:ext>
            </a:extLst>
          </p:cNvPr>
          <p:cNvSpPr/>
          <p:nvPr/>
        </p:nvSpPr>
        <p:spPr>
          <a:xfrm>
            <a:off x="6272689" y="2763783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5DC14A-D7F3-DD13-7B77-608309E71AC1}"/>
              </a:ext>
            </a:extLst>
          </p:cNvPr>
          <p:cNvSpPr/>
          <p:nvPr/>
        </p:nvSpPr>
        <p:spPr>
          <a:xfrm>
            <a:off x="6272689" y="2631201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7983E8B-91EC-7ECD-96C4-A8F757E56A3C}"/>
              </a:ext>
            </a:extLst>
          </p:cNvPr>
          <p:cNvSpPr/>
          <p:nvPr/>
        </p:nvSpPr>
        <p:spPr>
          <a:xfrm>
            <a:off x="6272689" y="2509430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BA4D8D4-E720-69FF-6DBD-0E1B389A0C75}"/>
                  </a:ext>
                </a:extLst>
              </p:cNvPr>
              <p:cNvSpPr/>
              <p:nvPr/>
            </p:nvSpPr>
            <p:spPr>
              <a:xfrm>
                <a:off x="7215749" y="1309258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BA4D8D4-E720-69FF-6DBD-0E1B389A0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49" y="1309258"/>
                <a:ext cx="516253" cy="48119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57C68E8-2D51-CEFF-6B87-C8A75B9DE008}"/>
                  </a:ext>
                </a:extLst>
              </p:cNvPr>
              <p:cNvSpPr/>
              <p:nvPr/>
            </p:nvSpPr>
            <p:spPr>
              <a:xfrm>
                <a:off x="7215749" y="1912832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57C68E8-2D51-CEFF-6B87-C8A75B9DE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49" y="1912832"/>
                <a:ext cx="516253" cy="48119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63558D1-B33E-2DDE-BFE1-4467D00A87EF}"/>
                  </a:ext>
                </a:extLst>
              </p:cNvPr>
              <p:cNvSpPr/>
              <p:nvPr/>
            </p:nvSpPr>
            <p:spPr>
              <a:xfrm>
                <a:off x="7215749" y="2904368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63558D1-B33E-2DDE-BFE1-4467D00A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49" y="2904368"/>
                <a:ext cx="516253" cy="48119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32232925-110D-10ED-0F03-9A3C38CAE16F}"/>
              </a:ext>
            </a:extLst>
          </p:cNvPr>
          <p:cNvSpPr/>
          <p:nvPr/>
        </p:nvSpPr>
        <p:spPr>
          <a:xfrm>
            <a:off x="7452138" y="2739307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7C958A-D812-BDEA-AAEC-8F27871D67A0}"/>
              </a:ext>
            </a:extLst>
          </p:cNvPr>
          <p:cNvSpPr/>
          <p:nvPr/>
        </p:nvSpPr>
        <p:spPr>
          <a:xfrm>
            <a:off x="7452138" y="2606725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3B904F-2B16-D153-61A8-FFFD8E9EC37C}"/>
              </a:ext>
            </a:extLst>
          </p:cNvPr>
          <p:cNvSpPr/>
          <p:nvPr/>
        </p:nvSpPr>
        <p:spPr>
          <a:xfrm>
            <a:off x="7452138" y="2484954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3636E3-4303-DF69-B543-454B43214704}"/>
                  </a:ext>
                </a:extLst>
              </p:cNvPr>
              <p:cNvSpPr/>
              <p:nvPr/>
            </p:nvSpPr>
            <p:spPr>
              <a:xfrm>
                <a:off x="8356930" y="1926307"/>
                <a:ext cx="634972" cy="583123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𝑬𝑵𝑺𝑴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3636E3-4303-DF69-B543-454B43214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0" y="1926307"/>
                <a:ext cx="634972" cy="583123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F6745BF-1A8C-E2CC-AA27-8AF129B3738B}"/>
                  </a:ext>
                </a:extLst>
              </p:cNvPr>
              <p:cNvSpPr/>
              <p:nvPr/>
            </p:nvSpPr>
            <p:spPr>
              <a:xfrm>
                <a:off x="4002102" y="1568331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𝑿𝑮𝑩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F6745BF-1A8C-E2CC-AA27-8AF129B37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02" y="1568331"/>
                <a:ext cx="516253" cy="48119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36A8CBF-1DAC-4075-63D7-1FA2B73A9F2E}"/>
                  </a:ext>
                </a:extLst>
              </p:cNvPr>
              <p:cNvSpPr/>
              <p:nvPr/>
            </p:nvSpPr>
            <p:spPr>
              <a:xfrm>
                <a:off x="4006913" y="2530054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𝑺𝑽𝑴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36A8CBF-1DAC-4075-63D7-1FA2B73A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13" y="2530054"/>
                <a:ext cx="516253" cy="481199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Box 190">
            <a:extLst>
              <a:ext uri="{FF2B5EF4-FFF2-40B4-BE49-F238E27FC236}">
                <a16:creationId xmlns:a16="http://schemas.microsoft.com/office/drawing/2014/main" id="{00FA320D-AEA3-107B-2DF0-72349051DE4E}"/>
              </a:ext>
            </a:extLst>
          </p:cNvPr>
          <p:cNvSpPr txBox="1"/>
          <p:nvPr/>
        </p:nvSpPr>
        <p:spPr>
          <a:xfrm>
            <a:off x="6102565" y="4653282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3249CFA-9E0D-AA2C-9AF9-2E597CC9217D}"/>
              </a:ext>
            </a:extLst>
          </p:cNvPr>
          <p:cNvSpPr txBox="1"/>
          <p:nvPr/>
        </p:nvSpPr>
        <p:spPr>
          <a:xfrm>
            <a:off x="7272290" y="4644952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235230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91" grpId="0"/>
      <p:bldP spid="108" grpId="0"/>
      <p:bldP spid="6" grpId="0" animBg="1"/>
      <p:bldP spid="10" grpId="0" animBg="1"/>
      <p:bldP spid="84" grpId="0" animBg="1"/>
      <p:bldP spid="85" grpId="0" animBg="1"/>
      <p:bldP spid="87" grpId="0" animBg="1"/>
      <p:bldP spid="88" grpId="0" animBg="1"/>
      <p:bldP spid="90" grpId="0" animBg="1"/>
      <p:bldP spid="92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50" grpId="0" animBg="1"/>
      <p:bldP spid="51" grpId="0" animBg="1"/>
      <p:bldP spid="52" grpId="0" animBg="1"/>
      <p:bldP spid="79" grpId="0"/>
      <p:bldP spid="80" grpId="0"/>
      <p:bldP spid="81" grpId="0"/>
      <p:bldP spid="162" grpId="0"/>
      <p:bldP spid="143" grpId="0" animBg="1"/>
      <p:bldP spid="127" grpId="0" animBg="1"/>
      <p:bldP spid="129" grpId="0" animBg="1"/>
      <p:bldP spid="131" grpId="0" animBg="1"/>
      <p:bldP spid="133" grpId="0" animBg="1"/>
      <p:bldP spid="141" grpId="0" animBg="1"/>
      <p:bldP spid="142" grpId="0" animBg="1"/>
      <p:bldP spid="96" grpId="0" animBg="1"/>
      <p:bldP spid="97" grpId="0" animBg="1"/>
      <p:bldP spid="98" grpId="0" animBg="1"/>
      <p:bldP spid="99" grpId="0" animBg="1"/>
      <p:bldP spid="107" grpId="0" animBg="1"/>
      <p:bldP spid="109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82" grpId="0" animBg="1"/>
      <p:bldP spid="31" grpId="0" animBg="1"/>
      <p:bldP spid="36" grpId="0" animBg="1"/>
      <p:bldP spid="38" grpId="0" animBg="1"/>
      <p:bldP spid="39" grpId="0" animBg="1"/>
      <p:bldP spid="44" grpId="0" animBg="1"/>
      <p:bldP spid="45" grpId="0" animBg="1"/>
      <p:bldP spid="46" grpId="0" animBg="1"/>
      <p:bldP spid="41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3" grpId="0" animBg="1"/>
      <p:bldP spid="126" grpId="0" animBg="1"/>
      <p:bldP spid="4" grpId="0" animBg="1"/>
      <p:bldP spid="191" grpId="0"/>
      <p:bldP spid="1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2" name="Google Shape;4572;p40"/>
          <p:cNvCxnSpPr>
            <a:cxnSpLocks/>
          </p:cNvCxnSpPr>
          <p:nvPr/>
        </p:nvCxnSpPr>
        <p:spPr>
          <a:xfrm flipV="1">
            <a:off x="4525975" y="1151603"/>
            <a:ext cx="0" cy="895410"/>
          </a:xfrm>
          <a:prstGeom prst="straightConnector1">
            <a:avLst/>
          </a:prstGeom>
          <a:noFill/>
          <a:ln w="9525" cap="flat" cmpd="sng">
            <a:solidFill>
              <a:srgbClr val="F2A36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3" name="Google Shape;4573;p40"/>
          <p:cNvSpPr/>
          <p:nvPr/>
        </p:nvSpPr>
        <p:spPr>
          <a:xfrm rot="10800000">
            <a:off x="4490125" y="2008733"/>
            <a:ext cx="71700" cy="61800"/>
          </a:xfrm>
          <a:prstGeom prst="triangle">
            <a:avLst>
              <a:gd name="adj" fmla="val 50000"/>
            </a:avLst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5" name="Google Shape;4575;p40"/>
          <p:cNvCxnSpPr>
            <a:cxnSpLocks/>
          </p:cNvCxnSpPr>
          <p:nvPr/>
        </p:nvCxnSpPr>
        <p:spPr>
          <a:xfrm flipV="1">
            <a:off x="3856610" y="2601084"/>
            <a:ext cx="0" cy="1034251"/>
          </a:xfrm>
          <a:prstGeom prst="straightConnector1">
            <a:avLst/>
          </a:prstGeom>
          <a:noFill/>
          <a:ln w="9525" cap="flat" cmpd="sng">
            <a:solidFill>
              <a:srgbClr val="3047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6" name="Google Shape;4576;p40"/>
          <p:cNvSpPr/>
          <p:nvPr/>
        </p:nvSpPr>
        <p:spPr>
          <a:xfrm rot="10800000">
            <a:off x="3814549" y="3601066"/>
            <a:ext cx="71700" cy="61800"/>
          </a:xfrm>
          <a:prstGeom prst="triangle">
            <a:avLst>
              <a:gd name="adj" fmla="val 50000"/>
            </a:avLst>
          </a:pr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8" name="Google Shape;4578;p40"/>
          <p:cNvCxnSpPr>
            <a:cxnSpLocks/>
          </p:cNvCxnSpPr>
          <p:nvPr/>
        </p:nvCxnSpPr>
        <p:spPr>
          <a:xfrm flipV="1">
            <a:off x="1560184" y="3171661"/>
            <a:ext cx="0" cy="793458"/>
          </a:xfrm>
          <a:prstGeom prst="straightConnector1">
            <a:avLst/>
          </a:prstGeom>
          <a:noFill/>
          <a:ln w="9525" cap="flat" cmpd="sng">
            <a:solidFill>
              <a:srgbClr val="AFAFA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9" name="Google Shape;4579;p40"/>
          <p:cNvSpPr/>
          <p:nvPr/>
        </p:nvSpPr>
        <p:spPr>
          <a:xfrm rot="10800000">
            <a:off x="1518103" y="3959644"/>
            <a:ext cx="71700" cy="61800"/>
          </a:xfrm>
          <a:prstGeom prst="triangle">
            <a:avLst>
              <a:gd name="adj" fmla="val 50000"/>
            </a:avLst>
          </a:pr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0"/>
          <p:cNvSpPr/>
          <p:nvPr/>
        </p:nvSpPr>
        <p:spPr>
          <a:xfrm>
            <a:off x="2650675" y="2507931"/>
            <a:ext cx="1403705" cy="1403673"/>
          </a:xfrm>
          <a:custGeom>
            <a:avLst/>
            <a:gdLst/>
            <a:ahLst/>
            <a:cxnLst/>
            <a:rect l="l" t="t" r="r" b="b"/>
            <a:pathLst>
              <a:path w="43546" h="43545" extrusionOk="0">
                <a:moveTo>
                  <a:pt x="19730" y="0"/>
                </a:moveTo>
                <a:cubicBezTo>
                  <a:pt x="19730" y="5447"/>
                  <a:pt x="17513" y="10387"/>
                  <a:pt x="13935" y="13934"/>
                </a:cubicBezTo>
                <a:cubicBezTo>
                  <a:pt x="10388" y="17513"/>
                  <a:pt x="5447" y="19730"/>
                  <a:pt x="0" y="19730"/>
                </a:cubicBezTo>
                <a:lnTo>
                  <a:pt x="0" y="43545"/>
                </a:lnTo>
                <a:cubicBezTo>
                  <a:pt x="12034" y="43545"/>
                  <a:pt x="22897" y="38668"/>
                  <a:pt x="30782" y="30782"/>
                </a:cubicBezTo>
                <a:cubicBezTo>
                  <a:pt x="38668" y="22928"/>
                  <a:pt x="43545" y="12034"/>
                  <a:pt x="435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0"/>
          <p:cNvSpPr/>
          <p:nvPr/>
        </p:nvSpPr>
        <p:spPr>
          <a:xfrm>
            <a:off x="1247002" y="2507931"/>
            <a:ext cx="1403705" cy="1403673"/>
          </a:xfrm>
          <a:custGeom>
            <a:avLst/>
            <a:gdLst/>
            <a:ahLst/>
            <a:cxnLst/>
            <a:rect l="l" t="t" r="r" b="b"/>
            <a:pathLst>
              <a:path w="43546" h="43545" extrusionOk="0">
                <a:moveTo>
                  <a:pt x="0" y="0"/>
                </a:moveTo>
                <a:cubicBezTo>
                  <a:pt x="0" y="12034"/>
                  <a:pt x="4877" y="22897"/>
                  <a:pt x="12731" y="30782"/>
                </a:cubicBezTo>
                <a:cubicBezTo>
                  <a:pt x="20617" y="38668"/>
                  <a:pt x="31511" y="43545"/>
                  <a:pt x="43545" y="43545"/>
                </a:cubicBezTo>
                <a:lnTo>
                  <a:pt x="43545" y="19730"/>
                </a:lnTo>
                <a:cubicBezTo>
                  <a:pt x="38098" y="19730"/>
                  <a:pt x="33158" y="17513"/>
                  <a:pt x="29579" y="13934"/>
                </a:cubicBezTo>
                <a:cubicBezTo>
                  <a:pt x="26032" y="10387"/>
                  <a:pt x="23815" y="5447"/>
                  <a:pt x="2381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40"/>
          <p:cNvSpPr/>
          <p:nvPr/>
        </p:nvSpPr>
        <p:spPr>
          <a:xfrm>
            <a:off x="4690313" y="1034823"/>
            <a:ext cx="4440131" cy="908608"/>
          </a:xfrm>
          <a:custGeom>
            <a:avLst/>
            <a:gdLst/>
            <a:ahLst/>
            <a:cxnLst/>
            <a:rect l="l" t="t" r="r" b="b"/>
            <a:pathLst>
              <a:path w="112047" h="28187" extrusionOk="0">
                <a:moveTo>
                  <a:pt x="101469" y="1"/>
                </a:moveTo>
                <a:lnTo>
                  <a:pt x="101469" y="2123"/>
                </a:lnTo>
                <a:lnTo>
                  <a:pt x="1" y="2123"/>
                </a:lnTo>
                <a:lnTo>
                  <a:pt x="1" y="25969"/>
                </a:lnTo>
                <a:lnTo>
                  <a:pt x="101469" y="25969"/>
                </a:lnTo>
                <a:lnTo>
                  <a:pt x="101469" y="28186"/>
                </a:lnTo>
                <a:lnTo>
                  <a:pt x="112046" y="14062"/>
                </a:lnTo>
                <a:lnTo>
                  <a:pt x="10146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40"/>
          <p:cNvSpPr/>
          <p:nvPr/>
        </p:nvSpPr>
        <p:spPr>
          <a:xfrm>
            <a:off x="3286639" y="1103226"/>
            <a:ext cx="1403705" cy="1404737"/>
          </a:xfrm>
          <a:custGeom>
            <a:avLst/>
            <a:gdLst/>
            <a:ahLst/>
            <a:cxnLst/>
            <a:rect l="l" t="t" r="r" b="b"/>
            <a:pathLst>
              <a:path w="43546" h="43578" extrusionOk="0">
                <a:moveTo>
                  <a:pt x="43546" y="1"/>
                </a:moveTo>
                <a:cubicBezTo>
                  <a:pt x="31512" y="1"/>
                  <a:pt x="20649" y="4878"/>
                  <a:pt x="12764" y="12763"/>
                </a:cubicBezTo>
                <a:cubicBezTo>
                  <a:pt x="4878" y="20649"/>
                  <a:pt x="1" y="31543"/>
                  <a:pt x="1" y="43577"/>
                </a:cubicBezTo>
                <a:lnTo>
                  <a:pt x="23816" y="43577"/>
                </a:lnTo>
                <a:cubicBezTo>
                  <a:pt x="23816" y="38130"/>
                  <a:pt x="26033" y="33190"/>
                  <a:pt x="29612" y="29611"/>
                </a:cubicBezTo>
                <a:cubicBezTo>
                  <a:pt x="33158" y="26033"/>
                  <a:pt x="38099" y="23847"/>
                  <a:pt x="43546" y="23847"/>
                </a:cubicBezTo>
                <a:lnTo>
                  <a:pt x="4354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DF360D-0B63-3FA4-A431-C89559CB04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B21B711A-5786-316D-ED07-A775E63ECF45}"/>
              </a:ext>
            </a:extLst>
          </p:cNvPr>
          <p:cNvSpPr txBox="1"/>
          <p:nvPr/>
        </p:nvSpPr>
        <p:spPr>
          <a:xfrm>
            <a:off x="0" y="50410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Model 2: Skew 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12326-1953-449F-5D7B-D4A2425D796E}"/>
              </a:ext>
            </a:extLst>
          </p:cNvPr>
          <p:cNvSpPr txBox="1"/>
          <p:nvPr/>
        </p:nvSpPr>
        <p:spPr>
          <a:xfrm rot="2239453">
            <a:off x="1335451" y="3035614"/>
            <a:ext cx="1447835" cy="400110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350120"/>
              </a:avLst>
            </a:prstTxWarp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A27F0-8C78-FF5C-E825-1154161B5FE8}"/>
              </a:ext>
            </a:extLst>
          </p:cNvPr>
          <p:cNvSpPr txBox="1"/>
          <p:nvPr/>
        </p:nvSpPr>
        <p:spPr>
          <a:xfrm>
            <a:off x="98711" y="4074486"/>
            <a:ext cx="2657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Fira Sans" panose="020B0503050000020004" pitchFamily="34" charset="0"/>
              </a:rPr>
              <a:t>Polynomial and RBF kernels assume symmetric data distributions.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27078-D879-800F-B3E3-69F65A3C976D}"/>
              </a:ext>
            </a:extLst>
          </p:cNvPr>
          <p:cNvSpPr txBox="1"/>
          <p:nvPr/>
        </p:nvSpPr>
        <p:spPr>
          <a:xfrm rot="18895537">
            <a:off x="2571383" y="2927261"/>
            <a:ext cx="1486242" cy="400110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350120"/>
              </a:avLst>
            </a:prstTxWarp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Idea: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509CB-4416-8360-5FBB-F6E1C1ADA01B}"/>
              </a:ext>
            </a:extLst>
          </p:cNvPr>
          <p:cNvSpPr txBox="1"/>
          <p:nvPr/>
        </p:nvSpPr>
        <p:spPr>
          <a:xfrm>
            <a:off x="3350543" y="3638987"/>
            <a:ext cx="2679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Skew-Normal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7D51B-BC8B-D2B8-968E-800F74211711}"/>
                  </a:ext>
                </a:extLst>
              </p:cNvPr>
              <p:cNvSpPr txBox="1"/>
              <p:nvPr/>
            </p:nvSpPr>
            <p:spPr>
              <a:xfrm>
                <a:off x="3008179" y="3930004"/>
                <a:ext cx="3449781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E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E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  <m:r>
                      <a:rPr lang="en-AE" sz="16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den>
                    </m:f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E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</m:num>
                          <m:den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E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d>
                      <m:dPr>
                        <m:ctrlP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</m:num>
                          <m:den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den>
                        </m:f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AE" sz="1600" b="1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7D51B-BC8B-D2B8-968E-800F74211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79" y="3930004"/>
                <a:ext cx="3449781" cy="46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B571FCC-B341-98AB-DAEC-317865853D14}"/>
              </a:ext>
            </a:extLst>
          </p:cNvPr>
          <p:cNvSpPr txBox="1"/>
          <p:nvPr/>
        </p:nvSpPr>
        <p:spPr>
          <a:xfrm rot="18827450">
            <a:off x="3332098" y="1777154"/>
            <a:ext cx="1586652" cy="165124"/>
          </a:xfrm>
          <a:prstGeom prst="rect">
            <a:avLst/>
          </a:prstGeom>
          <a:noFill/>
        </p:spPr>
        <p:txBody>
          <a:bodyPr wrap="square">
            <a:prstTxWarp prst="textArchUp">
              <a:avLst>
                <a:gd name="adj" fmla="val 12180067"/>
              </a:avLst>
            </a:prstTxWarp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Skew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230B6-E27A-7D57-0CD5-D6CDF8A60A10}"/>
                  </a:ext>
                </a:extLst>
              </p:cNvPr>
              <p:cNvSpPr txBox="1"/>
              <p:nvPr/>
            </p:nvSpPr>
            <p:spPr>
              <a:xfrm>
                <a:off x="4343187" y="1900072"/>
                <a:ext cx="3649287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A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E" sz="16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E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E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d>
                      <m:dPr>
                        <m:ctrlP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den>
                        </m:f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AE" sz="1600" b="1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230B6-E27A-7D57-0CD5-D6CDF8A6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187" y="1900072"/>
                <a:ext cx="3649287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EE381-2FD2-1E92-4FB7-2EECC494A974}"/>
                  </a:ext>
                </a:extLst>
              </p:cNvPr>
              <p:cNvSpPr txBox="1"/>
              <p:nvPr/>
            </p:nvSpPr>
            <p:spPr>
              <a:xfrm>
                <a:off x="4343187" y="2469503"/>
                <a:ext cx="23445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heavier right tail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heavier left tail</a:t>
                </a:r>
                <a:endParaRPr lang="en-AE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EE381-2FD2-1E92-4FB7-2EECC49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187" y="2469503"/>
                <a:ext cx="2344533" cy="523220"/>
              </a:xfrm>
              <a:prstGeom prst="rect">
                <a:avLst/>
              </a:prstGeom>
              <a:blipFill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00A6B62-6477-67AE-B896-4A6ACD8BBACA}"/>
              </a:ext>
            </a:extLst>
          </p:cNvPr>
          <p:cNvSpPr txBox="1"/>
          <p:nvPr/>
        </p:nvSpPr>
        <p:spPr>
          <a:xfrm>
            <a:off x="4719877" y="1253041"/>
            <a:ext cx="39672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Dual Optimization Problem?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0AA596-991C-14ED-ADB3-D9CF6361E368}"/>
                  </a:ext>
                </a:extLst>
              </p:cNvPr>
              <p:cNvSpPr txBox="1"/>
              <p:nvPr/>
            </p:nvSpPr>
            <p:spPr>
              <a:xfrm>
                <a:off x="6457960" y="3582786"/>
                <a:ext cx="2193072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E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: Location parameter</a:t>
                </a:r>
              </a:p>
              <a:p>
                <a14:m>
                  <m:oMath xmlns:m="http://schemas.openxmlformats.org/officeDocument/2006/math">
                    <m:r>
                      <a:rPr lang="en-AE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: Scale parameter</a:t>
                </a:r>
              </a:p>
              <a:p>
                <a14:m>
                  <m:oMath xmlns:m="http://schemas.openxmlformats.org/officeDocument/2006/math">
                    <m:r>
                      <a:rPr lang="en-AE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: skewness parameter</a:t>
                </a:r>
              </a:p>
              <a:p>
                <a14:m>
                  <m:oMath xmlns:m="http://schemas.openxmlformats.org/officeDocument/2006/math">
                    <m:r>
                      <a:rPr lang="en-AE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:</a:t>
                </a:r>
                <a:r>
                  <a:rPr lang="pl-PL" dirty="0">
                    <a:latin typeface="Fira Sans" panose="020B0503050000020004" pitchFamily="34" charset="0"/>
                  </a:rPr>
                  <a:t> Standard Normal PDF</a:t>
                </a:r>
                <a:endParaRPr lang="en-AE" dirty="0">
                  <a:latin typeface="Fira Sans" panose="020B0503050000020004" pitchFamily="34" charset="0"/>
                </a:endParaRPr>
              </a:p>
              <a:p>
                <a:r>
                  <a:rPr lang="en-AE" dirty="0">
                    <a:latin typeface="Fira Sans" panose="020B0503050000020004" pitchFamily="34" charset="0"/>
                  </a:rPr>
                  <a:t>𝜱: </a:t>
                </a:r>
                <a:r>
                  <a:rPr lang="en-US" dirty="0">
                    <a:latin typeface="Fira Sans" panose="020B0503050000020004" pitchFamily="34" charset="0"/>
                  </a:rPr>
                  <a:t>Standard Normal CDF</a:t>
                </a:r>
                <a:endParaRPr lang="en-AE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0AA596-991C-14ED-ADB3-D9CF6361E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60" y="3582786"/>
                <a:ext cx="2193072" cy="1169551"/>
              </a:xfrm>
              <a:prstGeom prst="rect">
                <a:avLst/>
              </a:prstGeom>
              <a:blipFill>
                <a:blip r:embed="rId6"/>
                <a:stretch>
                  <a:fillRect l="-833" t="-1042" b="-4688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6077320F-F6F9-1B1B-2D49-3F754CACA54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967" t="7915" r="9215" b="5654"/>
          <a:stretch/>
        </p:blipFill>
        <p:spPr>
          <a:xfrm>
            <a:off x="0" y="9922"/>
            <a:ext cx="2648076" cy="20002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820DFA-7C21-1EA5-AC18-A70CF9245D81}"/>
              </a:ext>
            </a:extLst>
          </p:cNvPr>
          <p:cNvSpPr txBox="1"/>
          <p:nvPr/>
        </p:nvSpPr>
        <p:spPr>
          <a:xfrm>
            <a:off x="-11337" y="2042052"/>
            <a:ext cx="305887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Fira Sans" panose="020B0503050000020004" pitchFamily="34" charset="0"/>
              </a:rPr>
              <a:t>Figure source: </a:t>
            </a:r>
            <a:r>
              <a:rPr lang="en-US" sz="600" dirty="0">
                <a:latin typeface="Fira Sans" panose="020B0503050000020004" pitchFamily="34" charset="0"/>
                <a:hlinkClick r:id="rId8"/>
              </a:rPr>
              <a:t>https://en.wikipedia.org/wiki/Skew_normal_distribution</a:t>
            </a:r>
            <a:r>
              <a:rPr lang="en-US" sz="600" dirty="0">
                <a:latin typeface="Fira Sans" panose="020B0503050000020004" pitchFamily="34" charset="0"/>
              </a:rPr>
              <a:t> </a:t>
            </a:r>
            <a:endParaRPr lang="en-US" sz="105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4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E13AE6F5-9ADB-F315-CD6F-389A69CA7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6C8BE-564C-56A6-77DB-CAAC881423A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E82458C8-9798-F188-58B7-D61323739286}"/>
              </a:ext>
            </a:extLst>
          </p:cNvPr>
          <p:cNvSpPr txBox="1"/>
          <p:nvPr/>
        </p:nvSpPr>
        <p:spPr>
          <a:xfrm>
            <a:off x="0" y="50410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Model 2: Skew SVM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D4E500-D35C-4727-9BE1-DBE36D43671C}"/>
              </a:ext>
            </a:extLst>
          </p:cNvPr>
          <p:cNvSpPr txBox="1"/>
          <p:nvPr/>
        </p:nvSpPr>
        <p:spPr>
          <a:xfrm>
            <a:off x="136308" y="3218975"/>
            <a:ext cx="3599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Dual Optimization 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90D7FF-E941-0A29-391D-B883C39BDBEA}"/>
                  </a:ext>
                </a:extLst>
              </p:cNvPr>
              <p:cNvSpPr txBox="1"/>
              <p:nvPr/>
            </p:nvSpPr>
            <p:spPr>
              <a:xfrm>
                <a:off x="3531668" y="3109407"/>
                <a:ext cx="4120343" cy="72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AE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AE" sz="16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d>
                        <m:dPr>
                          <m:ctrlPr>
                            <a:rPr lang="en-AE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AE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90D7FF-E941-0A29-391D-B883C39B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8" y="3109407"/>
                <a:ext cx="4120343" cy="721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4D9CD9E-4659-C3A0-6289-1204B23BF4B0}"/>
              </a:ext>
            </a:extLst>
          </p:cNvPr>
          <p:cNvSpPr txBox="1"/>
          <p:nvPr/>
        </p:nvSpPr>
        <p:spPr>
          <a:xfrm>
            <a:off x="136308" y="3940134"/>
            <a:ext cx="2330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Decision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AD1035-C6C0-8AD6-4014-064C27B0EBBD}"/>
                  </a:ext>
                </a:extLst>
              </p:cNvPr>
              <p:cNvSpPr txBox="1"/>
              <p:nvPr/>
            </p:nvSpPr>
            <p:spPr>
              <a:xfrm>
                <a:off x="2384231" y="3766753"/>
                <a:ext cx="3112840" cy="746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AE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E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E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𝒔𝒊𝒈𝒏</m:t>
                      </m:r>
                      <m:d>
                        <m:d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A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d>
                                <m:d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AD1035-C6C0-8AD6-4014-064C27B0E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31" y="3766753"/>
                <a:ext cx="3112840" cy="746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BE53A103-7A41-A8D6-A810-C18088D4F6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374" y="4686204"/>
            <a:ext cx="8766195" cy="441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C6A7F-5BFA-0041-95A6-77BEB18A477C}"/>
              </a:ext>
            </a:extLst>
          </p:cNvPr>
          <p:cNvSpPr txBox="1"/>
          <p:nvPr/>
        </p:nvSpPr>
        <p:spPr>
          <a:xfrm>
            <a:off x="136308" y="856507"/>
            <a:ext cx="3599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Prime Optimization Problem: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F79830-8750-40C5-4F71-80B18491EC69}"/>
                  </a:ext>
                </a:extLst>
              </p:cNvPr>
              <p:cNvSpPr txBox="1"/>
              <p:nvPr/>
            </p:nvSpPr>
            <p:spPr>
              <a:xfrm>
                <a:off x="3735722" y="742274"/>
                <a:ext cx="5282346" cy="591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f>
                        <m:f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E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AE" sz="16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AE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AE" sz="16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AE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AE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F79830-8750-40C5-4F71-80B18491E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22" y="742274"/>
                <a:ext cx="5282346" cy="591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C01A838-2E73-B271-11D8-A760C062294D}"/>
              </a:ext>
            </a:extLst>
          </p:cNvPr>
          <p:cNvSpPr txBox="1"/>
          <p:nvPr/>
        </p:nvSpPr>
        <p:spPr>
          <a:xfrm>
            <a:off x="136308" y="1571629"/>
            <a:ext cx="3283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Constrained Optimization: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1F2001-705E-D619-72A8-7F80C0DD836B}"/>
                  </a:ext>
                </a:extLst>
              </p:cNvPr>
              <p:cNvSpPr txBox="1"/>
              <p:nvPr/>
            </p:nvSpPr>
            <p:spPr>
              <a:xfrm>
                <a:off x="3333990" y="1437666"/>
                <a:ext cx="5282346" cy="71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AE" sz="1600" b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d>
                                    <m:d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E" sz="16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E" sz="16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AE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nary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1F2001-705E-D619-72A8-7F80C0DD8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990" y="1437666"/>
                <a:ext cx="5282346" cy="7165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3DB0A9E-09BE-CF49-2231-DD9AE1013A45}"/>
              </a:ext>
            </a:extLst>
          </p:cNvPr>
          <p:cNvSpPr txBox="1"/>
          <p:nvPr/>
        </p:nvSpPr>
        <p:spPr>
          <a:xfrm>
            <a:off x="136308" y="2395434"/>
            <a:ext cx="2470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Partial Derivatives: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757E8-9A76-87E6-BEA5-32F12D2022C5}"/>
                  </a:ext>
                </a:extLst>
              </p:cNvPr>
              <p:cNvSpPr txBox="1"/>
              <p:nvPr/>
            </p:nvSpPr>
            <p:spPr>
              <a:xfrm>
                <a:off x="2475189" y="2278792"/>
                <a:ext cx="1937743" cy="71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757E8-9A76-87E6-BEA5-32F12D202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89" y="2278792"/>
                <a:ext cx="1937743" cy="7165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D7367B-1200-5F88-4C88-01A8E13B405F}"/>
                  </a:ext>
                </a:extLst>
              </p:cNvPr>
              <p:cNvSpPr txBox="1"/>
              <p:nvPr/>
            </p:nvSpPr>
            <p:spPr>
              <a:xfrm>
                <a:off x="4528200" y="2261471"/>
                <a:ext cx="1937743" cy="71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AE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D7367B-1200-5F88-4C88-01A8E13B4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00" y="2261471"/>
                <a:ext cx="1937743" cy="716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FCAD3C3-75F5-4267-C1AC-1BDDEAE01F1D}"/>
              </a:ext>
            </a:extLst>
          </p:cNvPr>
          <p:cNvSpPr txBox="1"/>
          <p:nvPr/>
        </p:nvSpPr>
        <p:spPr>
          <a:xfrm>
            <a:off x="6684473" y="4619095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D65C6-5BF0-A568-9B75-F2A4C8B284DA}"/>
              </a:ext>
            </a:extLst>
          </p:cNvPr>
          <p:cNvSpPr txBox="1"/>
          <p:nvPr/>
        </p:nvSpPr>
        <p:spPr>
          <a:xfrm>
            <a:off x="7969182" y="4615831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825212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9" grpId="0"/>
      <p:bldP spid="11" grpId="0"/>
      <p:bldP spid="1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84F973F4-D314-FE4D-207B-29C7F4E92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04C55-EB7C-72AE-008B-96885D8993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0A5B8B1B-E1C2-926D-8C85-9341824A3B6D}"/>
              </a:ext>
            </a:extLst>
          </p:cNvPr>
          <p:cNvSpPr txBox="1"/>
          <p:nvPr/>
        </p:nvSpPr>
        <p:spPr>
          <a:xfrm>
            <a:off x="243840" y="155559"/>
            <a:ext cx="195072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References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F010F-4B42-BD17-F180-1DFB64D9242C}"/>
              </a:ext>
            </a:extLst>
          </p:cNvPr>
          <p:cNvSpPr txBox="1"/>
          <p:nvPr/>
        </p:nvSpPr>
        <p:spPr>
          <a:xfrm>
            <a:off x="243840" y="857986"/>
            <a:ext cx="878932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Wu, J., Chen, X. Y., Zhang, H., Xiong, L. D., Lei, H., &amp; Deng, S. H. (2019). Hyperparameter optimization for machine learning models based on Bayesian optimization. Journal of Electronic Science and Technology, 17(1), 26-40.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Feurer, M., &amp; Hutter, F. (2019). Hyperparameter optimization (pp. 3-33). Springer International Publishing.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  <a:hlinkClick r:id="rId3"/>
              </a:rPr>
              <a:t>https://www.miguelgondu.com/blogposts/2023-07-31/intro-to-bo/</a:t>
            </a:r>
            <a:endParaRPr lang="en-US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  <a:hlinkClick r:id="rId4"/>
              </a:rPr>
              <a:t>https://medium.com/data-science/a-conceptual-explanation-of-bayesian-model-based-hyperparameter-optimization-for-machine-learning-b8172278050f</a:t>
            </a:r>
            <a:endParaRPr lang="en-US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Esposito, C., Landrum, G. A., Schneider, N., Stiefl, N., &amp; Riniker, S. (2021). GHOST: adjusting the decision threshold to handle imbalanced data in machine learning. Journal of Chemical Information and Modeling, 61(6), 2623-2640.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Naik, S. M., Chakraborty, T., Panja, M., Hadid, A., &amp; Chakraborty, B. (2025). Skew-probabilistic neural networks for learning from imbalanced data. Pattern Recognition, 111677.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  <a:hlinkClick r:id="rId5"/>
              </a:rPr>
              <a:t>http://azzalini.stat.unipd.it/SN/Intro/intro.html</a:t>
            </a:r>
            <a:endParaRPr lang="en-US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BBE9E-1F51-57A1-411A-C0F6FFB97F2F}"/>
              </a:ext>
            </a:extLst>
          </p:cNvPr>
          <p:cNvSpPr txBox="1"/>
          <p:nvPr/>
        </p:nvSpPr>
        <p:spPr>
          <a:xfrm>
            <a:off x="2303909" y="4756185"/>
            <a:ext cx="5403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All implementation details and source code are available on my GitHub page.</a:t>
            </a:r>
            <a:endParaRPr lang="en" sz="14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2A560-A242-CC7E-D679-09C881017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7768" y="3946314"/>
            <a:ext cx="1110164" cy="11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8"/>
          <p:cNvSpPr/>
          <p:nvPr/>
        </p:nvSpPr>
        <p:spPr>
          <a:xfrm>
            <a:off x="1115038" y="813768"/>
            <a:ext cx="1435518" cy="783002"/>
          </a:xfrm>
          <a:custGeom>
            <a:avLst/>
            <a:gdLst/>
            <a:ahLst/>
            <a:cxnLst/>
            <a:rect l="l" t="t" r="r" b="b"/>
            <a:pathLst>
              <a:path w="32399" h="17672" extrusionOk="0">
                <a:moveTo>
                  <a:pt x="1" y="0"/>
                </a:moveTo>
                <a:lnTo>
                  <a:pt x="1" y="5985"/>
                </a:lnTo>
                <a:cubicBezTo>
                  <a:pt x="10990" y="5985"/>
                  <a:pt x="20966" y="10451"/>
                  <a:pt x="28186" y="17671"/>
                </a:cubicBezTo>
                <a:lnTo>
                  <a:pt x="32398" y="13459"/>
                </a:lnTo>
                <a:cubicBezTo>
                  <a:pt x="24101" y="5162"/>
                  <a:pt x="12637" y="0"/>
                  <a:pt x="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1" name="Google Shape;1501;p18"/>
          <p:cNvSpPr/>
          <p:nvPr/>
        </p:nvSpPr>
        <p:spPr>
          <a:xfrm>
            <a:off x="89320" y="1819814"/>
            <a:ext cx="2051526" cy="2051482"/>
          </a:xfrm>
          <a:custGeom>
            <a:avLst/>
            <a:gdLst/>
            <a:ahLst/>
            <a:cxnLst/>
            <a:rect l="l" t="t" r="r" b="b"/>
            <a:pathLst>
              <a:path w="46302" h="46301" extrusionOk="0">
                <a:moveTo>
                  <a:pt x="23151" y="1"/>
                </a:moveTo>
                <a:cubicBezTo>
                  <a:pt x="10357" y="1"/>
                  <a:pt x="1" y="10356"/>
                  <a:pt x="1" y="23151"/>
                </a:cubicBezTo>
                <a:cubicBezTo>
                  <a:pt x="1" y="35945"/>
                  <a:pt x="10357" y="46301"/>
                  <a:pt x="23151" y="46301"/>
                </a:cubicBezTo>
                <a:cubicBezTo>
                  <a:pt x="35945" y="46301"/>
                  <a:pt x="46301" y="35945"/>
                  <a:pt x="46301" y="23151"/>
                </a:cubicBezTo>
                <a:cubicBezTo>
                  <a:pt x="46301" y="10356"/>
                  <a:pt x="35945" y="1"/>
                  <a:pt x="2315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8"/>
          <p:cNvSpPr/>
          <p:nvPr/>
        </p:nvSpPr>
        <p:spPr>
          <a:xfrm>
            <a:off x="139831" y="1958364"/>
            <a:ext cx="1949087" cy="1774382"/>
          </a:xfrm>
          <a:custGeom>
            <a:avLst/>
            <a:gdLst/>
            <a:ahLst/>
            <a:cxnLst/>
            <a:rect l="l" t="t" r="r" b="b"/>
            <a:pathLst>
              <a:path w="43990" h="40047" extrusionOk="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E80B78-9268-CE49-48B7-634A93F02717}"/>
              </a:ext>
            </a:extLst>
          </p:cNvPr>
          <p:cNvGrpSpPr/>
          <p:nvPr/>
        </p:nvGrpSpPr>
        <p:grpSpPr>
          <a:xfrm>
            <a:off x="1356014" y="3917670"/>
            <a:ext cx="531850" cy="476084"/>
            <a:chOff x="1512992" y="3876537"/>
            <a:chExt cx="450474" cy="392919"/>
          </a:xfrm>
          <a:solidFill>
            <a:schemeClr val="tx1"/>
          </a:solidFill>
        </p:grpSpPr>
        <p:sp>
          <p:nvSpPr>
            <p:cNvPr id="1514" name="Google Shape;1514;p18"/>
            <p:cNvSpPr/>
            <p:nvPr/>
          </p:nvSpPr>
          <p:spPr>
            <a:xfrm>
              <a:off x="1512992" y="4022486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1515783" y="3944195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1531247" y="4076098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1891865" y="4022486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1893239" y="3944195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1877820" y="4076098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1679987" y="4209109"/>
              <a:ext cx="119276" cy="22464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1699615" y="4246992"/>
              <a:ext cx="82811" cy="22464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1601385" y="3876537"/>
              <a:ext cx="276479" cy="322780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1632268" y="3935732"/>
              <a:ext cx="75810" cy="130264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533" name="Google Shape;1533;p18"/>
          <p:cNvSpPr/>
          <p:nvPr/>
        </p:nvSpPr>
        <p:spPr>
          <a:xfrm>
            <a:off x="1123457" y="3852997"/>
            <a:ext cx="44" cy="827930"/>
          </a:xfrm>
          <a:custGeom>
            <a:avLst/>
            <a:gdLst/>
            <a:ahLst/>
            <a:cxnLst/>
            <a:rect l="l" t="t" r="r" b="b"/>
            <a:pathLst>
              <a:path w="1" h="18686" fill="none" extrusionOk="0">
                <a:moveTo>
                  <a:pt x="1" y="18686"/>
                </a:moveTo>
                <a:lnTo>
                  <a:pt x="1" y="1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8"/>
          <p:cNvSpPr/>
          <p:nvPr/>
        </p:nvSpPr>
        <p:spPr>
          <a:xfrm>
            <a:off x="2097291" y="2846951"/>
            <a:ext cx="827930" cy="44"/>
          </a:xfrm>
          <a:custGeom>
            <a:avLst/>
            <a:gdLst/>
            <a:ahLst/>
            <a:cxnLst/>
            <a:rect l="l" t="t" r="r" b="b"/>
            <a:pathLst>
              <a:path w="18686" h="1" fill="none" extrusionOk="0">
                <a:moveTo>
                  <a:pt x="18685" y="0"/>
                </a:moveTo>
                <a:lnTo>
                  <a:pt x="0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1819439" y="1586890"/>
            <a:ext cx="552913" cy="552913"/>
          </a:xfrm>
          <a:custGeom>
            <a:avLst/>
            <a:gdLst/>
            <a:ahLst/>
            <a:cxnLst/>
            <a:rect l="l" t="t" r="r" b="b"/>
            <a:pathLst>
              <a:path w="12479" h="12479" fill="none" extrusionOk="0">
                <a:moveTo>
                  <a:pt x="1" y="12478"/>
                </a:moveTo>
                <a:lnTo>
                  <a:pt x="12478" y="1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8"/>
          <p:cNvSpPr/>
          <p:nvPr/>
        </p:nvSpPr>
        <p:spPr>
          <a:xfrm>
            <a:off x="1812438" y="3542933"/>
            <a:ext cx="552913" cy="552869"/>
          </a:xfrm>
          <a:custGeom>
            <a:avLst/>
            <a:gdLst/>
            <a:ahLst/>
            <a:cxnLst/>
            <a:rect l="l" t="t" r="r" b="b"/>
            <a:pathLst>
              <a:path w="12479" h="12478" fill="none" extrusionOk="0">
                <a:moveTo>
                  <a:pt x="12478" y="12478"/>
                </a:moveTo>
                <a:lnTo>
                  <a:pt x="0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8"/>
          <p:cNvSpPr/>
          <p:nvPr/>
        </p:nvSpPr>
        <p:spPr>
          <a:xfrm>
            <a:off x="2363890" y="2845533"/>
            <a:ext cx="781628" cy="1435474"/>
          </a:xfrm>
          <a:custGeom>
            <a:avLst/>
            <a:gdLst/>
            <a:ahLst/>
            <a:cxnLst/>
            <a:rect l="l" t="t" r="r" b="b"/>
            <a:pathLst>
              <a:path w="17641" h="32398" extrusionOk="0">
                <a:moveTo>
                  <a:pt x="11686" y="1"/>
                </a:moveTo>
                <a:cubicBezTo>
                  <a:pt x="11686" y="10990"/>
                  <a:pt x="7221" y="20965"/>
                  <a:pt x="0" y="28186"/>
                </a:cubicBezTo>
                <a:lnTo>
                  <a:pt x="4212" y="32398"/>
                </a:lnTo>
                <a:cubicBezTo>
                  <a:pt x="12510" y="24101"/>
                  <a:pt x="17640" y="12636"/>
                  <a:pt x="1764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18"/>
          <p:cNvSpPr/>
          <p:nvPr/>
        </p:nvSpPr>
        <p:spPr>
          <a:xfrm>
            <a:off x="2362472" y="1410103"/>
            <a:ext cx="783046" cy="1435474"/>
          </a:xfrm>
          <a:custGeom>
            <a:avLst/>
            <a:gdLst/>
            <a:ahLst/>
            <a:cxnLst/>
            <a:rect l="l" t="t" r="r" b="b"/>
            <a:pathLst>
              <a:path w="17673" h="32398" extrusionOk="0">
                <a:moveTo>
                  <a:pt x="4244" y="0"/>
                </a:moveTo>
                <a:lnTo>
                  <a:pt x="1" y="4212"/>
                </a:lnTo>
                <a:cubicBezTo>
                  <a:pt x="7253" y="11433"/>
                  <a:pt x="11718" y="21409"/>
                  <a:pt x="11718" y="32398"/>
                </a:cubicBezTo>
                <a:lnTo>
                  <a:pt x="17672" y="32398"/>
                </a:lnTo>
                <a:cubicBezTo>
                  <a:pt x="17672" y="19762"/>
                  <a:pt x="12542" y="8298"/>
                  <a:pt x="424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18"/>
          <p:cNvSpPr/>
          <p:nvPr/>
        </p:nvSpPr>
        <p:spPr>
          <a:xfrm>
            <a:off x="1115038" y="4094340"/>
            <a:ext cx="1435518" cy="783046"/>
          </a:xfrm>
          <a:custGeom>
            <a:avLst/>
            <a:gdLst/>
            <a:ahLst/>
            <a:cxnLst/>
            <a:rect l="l" t="t" r="r" b="b"/>
            <a:pathLst>
              <a:path w="32399" h="17673" extrusionOk="0">
                <a:moveTo>
                  <a:pt x="28186" y="1"/>
                </a:moveTo>
                <a:cubicBezTo>
                  <a:pt x="20966" y="7221"/>
                  <a:pt x="10990" y="11687"/>
                  <a:pt x="1" y="11687"/>
                </a:cubicBezTo>
                <a:lnTo>
                  <a:pt x="1" y="17672"/>
                </a:lnTo>
                <a:cubicBezTo>
                  <a:pt x="12637" y="17672"/>
                  <a:pt x="24101" y="12510"/>
                  <a:pt x="32398" y="4213"/>
                </a:cubicBezTo>
                <a:lnTo>
                  <a:pt x="28186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8"/>
          <p:cNvSpPr txBox="1"/>
          <p:nvPr/>
        </p:nvSpPr>
        <p:spPr>
          <a:xfrm>
            <a:off x="4379" y="16601"/>
            <a:ext cx="6648039" cy="40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Placement Puzzle: Crack the Hiring Code</a:t>
            </a:r>
            <a:endParaRPr sz="24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3367144" y="628154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bg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01: Goal</a:t>
            </a:r>
            <a:endParaRPr sz="2300" dirty="0">
              <a:solidFill>
                <a:schemeClr val="bg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3367150" y="971553"/>
            <a:ext cx="5605496" cy="57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 panose="020B0503050000020004" pitchFamily="34" charset="0"/>
                <a:ea typeface="Fira Sans"/>
                <a:cs typeface="Times New Roman" panose="02020603050405020304" pitchFamily="18" charset="0"/>
                <a:sym typeface="Fira Sans"/>
              </a:rPr>
              <a:t>Develop a machine learning model to predict whether a student will be placed based on their profiles. </a:t>
            </a:r>
            <a:endParaRPr dirty="0">
              <a:latin typeface="Fira Sans" panose="020B0503050000020004" pitchFamily="34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3378442" y="1684351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02: </a:t>
            </a:r>
            <a:r>
              <a:rPr lang="en-US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Dataset</a:t>
            </a: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</a:p>
        </p:txBody>
      </p:sp>
      <p:sp>
        <p:nvSpPr>
          <p:cNvPr id="1546" name="Google Shape;1546;p18"/>
          <p:cNvSpPr txBox="1"/>
          <p:nvPr/>
        </p:nvSpPr>
        <p:spPr>
          <a:xfrm>
            <a:off x="3412452" y="3166068"/>
            <a:ext cx="3201898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03: Evaluation Metric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7" name="Google Shape;1547;p18"/>
              <p:cNvSpPr txBox="1"/>
              <p:nvPr/>
            </p:nvSpPr>
            <p:spPr>
              <a:xfrm>
                <a:off x="3412451" y="3521268"/>
                <a:ext cx="5425826" cy="45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>
                    <a:latin typeface="Fira Sans" panose="020B0503050000020004" pitchFamily="34" charset="0"/>
                    <a:ea typeface="Fira Sans"/>
                    <a:cs typeface="Times New Roman" panose="02020603050405020304" pitchFamily="18" charset="0"/>
                    <a:sym typeface="Fira Sans"/>
                  </a:rPr>
                  <a:t>Submissions are scored 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score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Fira Sans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Fira Sans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Fira Sans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 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𝑅𝑒𝑐𝑎𝑙𝑙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Fira Sans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Fira Sans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Fira Sans"/>
                          </a:rPr>
                          <m:t>𝑅𝑒𝑐𝑎𝑙𝑙</m:t>
                        </m:r>
                      </m:den>
                    </m:f>
                  </m:oMath>
                </a14:m>
                <a:endParaRPr dirty="0">
                  <a:latin typeface="Fira Sans" panose="020B0503050000020004" pitchFamily="34" charset="0"/>
                  <a:ea typeface="Fira Sans"/>
                  <a:cs typeface="Fira Sans"/>
                  <a:sym typeface="Fira Sans"/>
                </a:endParaRPr>
              </a:p>
            </p:txBody>
          </p:sp>
        </mc:Choice>
        <mc:Fallback xmlns="">
          <p:sp>
            <p:nvSpPr>
              <p:cNvPr id="1547" name="Google Shape;1547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51" y="3521268"/>
                <a:ext cx="5425826" cy="456000"/>
              </a:xfrm>
              <a:prstGeom prst="rect">
                <a:avLst/>
              </a:prstGeom>
              <a:blipFill>
                <a:blip r:embed="rId3"/>
                <a:stretch>
                  <a:fillRect l="-337" b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8" name="Google Shape;1548;p18"/>
          <p:cNvSpPr txBox="1"/>
          <p:nvPr/>
        </p:nvSpPr>
        <p:spPr>
          <a:xfrm>
            <a:off x="3412451" y="4038554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04: Impact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3412458" y="4393778"/>
            <a:ext cx="5642222" cy="64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 panose="020B0503050000020004" pitchFamily="34" charset="0"/>
                <a:ea typeface="Fira Sans"/>
                <a:cs typeface="Times New Roman" panose="02020603050405020304" pitchFamily="18" charset="0"/>
                <a:sym typeface="Fira Sans"/>
              </a:rPr>
              <a:t>Potential for real-world implementation in recruitment platforms to improve efficiency.</a:t>
            </a:r>
            <a:endParaRPr dirty="0">
              <a:latin typeface="Fira Sans" panose="020B0503050000020004" pitchFamily="34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3437894" y="971554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3449185" y="2039551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3483195" y="352126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3483201" y="4393754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F806C-F63D-0AB6-B20F-DD656ACDD28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53532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C2E56-B6DB-FC88-C906-2D7D424CBF04}"/>
              </a:ext>
            </a:extLst>
          </p:cNvPr>
          <p:cNvSpPr txBox="1"/>
          <p:nvPr/>
        </p:nvSpPr>
        <p:spPr>
          <a:xfrm>
            <a:off x="3449184" y="2111030"/>
            <a:ext cx="56054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ira Sans" panose="020B0503050000020004" pitchFamily="34" charset="0"/>
                <a:cs typeface="Times New Roman" panose="02020603050405020304" pitchFamily="18" charset="0"/>
              </a:rPr>
              <a:t>Features: </a:t>
            </a:r>
            <a:r>
              <a:rPr lang="en-US" dirty="0">
                <a:latin typeface="Fira Sans" panose="020B0503050000020004" pitchFamily="34" charset="0"/>
                <a:cs typeface="Times New Roman" panose="02020603050405020304" pitchFamily="18" charset="0"/>
              </a:rPr>
              <a:t>Candidate attributes (e.g., Academic Performance, skills, experience).</a:t>
            </a:r>
          </a:p>
          <a:p>
            <a:endParaRPr lang="en-US" sz="800" dirty="0"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ira Sans" panose="020B0503050000020004" pitchFamily="34" charset="0"/>
                <a:cs typeface="Times New Roman" panose="02020603050405020304" pitchFamily="18" charset="0"/>
              </a:rPr>
              <a:t>Target Variable: </a:t>
            </a:r>
            <a:r>
              <a:rPr lang="en-US" dirty="0">
                <a:latin typeface="Fira Sans" panose="020B0503050000020004" pitchFamily="34" charset="0"/>
                <a:cs typeface="Times New Roman" panose="02020603050405020304" pitchFamily="18" charset="0"/>
              </a:rPr>
              <a:t>Placement outcome ("Placed" or "Not Placed").</a:t>
            </a:r>
            <a:endParaRPr lang="en-AE"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1806;p23">
            <a:extLst>
              <a:ext uri="{FF2B5EF4-FFF2-40B4-BE49-F238E27FC236}">
                <a16:creationId xmlns:a16="http://schemas.microsoft.com/office/drawing/2014/main" id="{C84908E3-CA33-75EA-1843-A4C847FEA18A}"/>
              </a:ext>
            </a:extLst>
          </p:cNvPr>
          <p:cNvGrpSpPr/>
          <p:nvPr/>
        </p:nvGrpSpPr>
        <p:grpSpPr>
          <a:xfrm>
            <a:off x="2186961" y="2149667"/>
            <a:ext cx="502641" cy="410583"/>
            <a:chOff x="1244614" y="3611300"/>
            <a:chExt cx="363521" cy="279921"/>
          </a:xfrm>
        </p:grpSpPr>
        <p:sp>
          <p:nvSpPr>
            <p:cNvPr id="6" name="Google Shape;1807;p23">
              <a:extLst>
                <a:ext uri="{FF2B5EF4-FFF2-40B4-BE49-F238E27FC236}">
                  <a16:creationId xmlns:a16="http://schemas.microsoft.com/office/drawing/2014/main" id="{7F7D9F80-4D32-934E-E200-F25A1BDCA57C}"/>
                </a:ext>
              </a:extLst>
            </p:cNvPr>
            <p:cNvSpPr/>
            <p:nvPr/>
          </p:nvSpPr>
          <p:spPr>
            <a:xfrm>
              <a:off x="1248880" y="3704584"/>
              <a:ext cx="264887" cy="182336"/>
            </a:xfrm>
            <a:custGeom>
              <a:avLst/>
              <a:gdLst/>
              <a:ahLst/>
              <a:cxnLst/>
              <a:rect l="l" t="t" r="r" b="b"/>
              <a:pathLst>
                <a:path w="7823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Google Shape;1808;p23">
              <a:extLst>
                <a:ext uri="{FF2B5EF4-FFF2-40B4-BE49-F238E27FC236}">
                  <a16:creationId xmlns:a16="http://schemas.microsoft.com/office/drawing/2014/main" id="{32AD9F69-9F5F-2E1C-9D33-4C71C9E6B6F7}"/>
                </a:ext>
              </a:extLst>
            </p:cNvPr>
            <p:cNvSpPr/>
            <p:nvPr/>
          </p:nvSpPr>
          <p:spPr>
            <a:xfrm>
              <a:off x="1244614" y="3700318"/>
              <a:ext cx="273453" cy="190903"/>
            </a:xfrm>
            <a:custGeom>
              <a:avLst/>
              <a:gdLst/>
              <a:ahLst/>
              <a:cxnLst/>
              <a:rect l="l" t="t" r="r" b="b"/>
              <a:pathLst>
                <a:path w="8076" h="5638" extrusionOk="0">
                  <a:moveTo>
                    <a:pt x="7822" y="253"/>
                  </a:moveTo>
                  <a:lnTo>
                    <a:pt x="7822" y="5384"/>
                  </a:lnTo>
                  <a:lnTo>
                    <a:pt x="253" y="5384"/>
                  </a:lnTo>
                  <a:lnTo>
                    <a:pt x="253" y="253"/>
                  </a:lnTo>
                  <a:close/>
                  <a:moveTo>
                    <a:pt x="127" y="0"/>
                  </a:moveTo>
                  <a:cubicBezTo>
                    <a:pt x="32" y="0"/>
                    <a:pt x="0" y="63"/>
                    <a:pt x="0" y="127"/>
                  </a:cubicBezTo>
                  <a:lnTo>
                    <a:pt x="0" y="5510"/>
                  </a:lnTo>
                  <a:cubicBezTo>
                    <a:pt x="0" y="5574"/>
                    <a:pt x="32" y="5637"/>
                    <a:pt x="127" y="5637"/>
                  </a:cubicBezTo>
                  <a:lnTo>
                    <a:pt x="7949" y="5637"/>
                  </a:lnTo>
                  <a:cubicBezTo>
                    <a:pt x="8012" y="5637"/>
                    <a:pt x="8076" y="5574"/>
                    <a:pt x="8076" y="5510"/>
                  </a:cubicBezTo>
                  <a:lnTo>
                    <a:pt x="8076" y="127"/>
                  </a:lnTo>
                  <a:cubicBezTo>
                    <a:pt x="8076" y="63"/>
                    <a:pt x="8012" y="0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Google Shape;1809;p23">
              <a:extLst>
                <a:ext uri="{FF2B5EF4-FFF2-40B4-BE49-F238E27FC236}">
                  <a16:creationId xmlns:a16="http://schemas.microsoft.com/office/drawing/2014/main" id="{004AB930-D6A7-D048-6D93-FD53EB75334F}"/>
                </a:ext>
              </a:extLst>
            </p:cNvPr>
            <p:cNvSpPr/>
            <p:nvPr/>
          </p:nvSpPr>
          <p:spPr>
            <a:xfrm>
              <a:off x="1293914" y="3659550"/>
              <a:ext cx="264921" cy="182336"/>
            </a:xfrm>
            <a:custGeom>
              <a:avLst/>
              <a:gdLst/>
              <a:ahLst/>
              <a:cxnLst/>
              <a:rect l="l" t="t" r="r" b="b"/>
              <a:pathLst>
                <a:path w="7824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Google Shape;1810;p23">
              <a:extLst>
                <a:ext uri="{FF2B5EF4-FFF2-40B4-BE49-F238E27FC236}">
                  <a16:creationId xmlns:a16="http://schemas.microsoft.com/office/drawing/2014/main" id="{9DB2D76C-E652-8A65-8E69-551D2F469C84}"/>
                </a:ext>
              </a:extLst>
            </p:cNvPr>
            <p:cNvSpPr/>
            <p:nvPr/>
          </p:nvSpPr>
          <p:spPr>
            <a:xfrm>
              <a:off x="1289648" y="3655250"/>
              <a:ext cx="273453" cy="190937"/>
            </a:xfrm>
            <a:custGeom>
              <a:avLst/>
              <a:gdLst/>
              <a:ahLst/>
              <a:cxnLst/>
              <a:rect l="l" t="t" r="r" b="b"/>
              <a:pathLst>
                <a:path w="8076" h="5639" extrusionOk="0">
                  <a:moveTo>
                    <a:pt x="7822" y="254"/>
                  </a:moveTo>
                  <a:lnTo>
                    <a:pt x="7822" y="5385"/>
                  </a:lnTo>
                  <a:lnTo>
                    <a:pt x="253" y="5385"/>
                  </a:lnTo>
                  <a:lnTo>
                    <a:pt x="253" y="254"/>
                  </a:lnTo>
                  <a:close/>
                  <a:moveTo>
                    <a:pt x="127" y="1"/>
                  </a:moveTo>
                  <a:cubicBezTo>
                    <a:pt x="63" y="1"/>
                    <a:pt x="0" y="64"/>
                    <a:pt x="0" y="128"/>
                  </a:cubicBezTo>
                  <a:lnTo>
                    <a:pt x="0" y="5511"/>
                  </a:lnTo>
                  <a:cubicBezTo>
                    <a:pt x="0" y="5575"/>
                    <a:pt x="63" y="5638"/>
                    <a:pt x="127" y="5638"/>
                  </a:cubicBezTo>
                  <a:lnTo>
                    <a:pt x="7949" y="5638"/>
                  </a:lnTo>
                  <a:cubicBezTo>
                    <a:pt x="8044" y="5638"/>
                    <a:pt x="8076" y="5575"/>
                    <a:pt x="8076" y="5511"/>
                  </a:cubicBezTo>
                  <a:lnTo>
                    <a:pt x="8076" y="128"/>
                  </a:lnTo>
                  <a:cubicBezTo>
                    <a:pt x="8076" y="64"/>
                    <a:pt x="8044" y="1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Google Shape;1811;p23">
              <a:extLst>
                <a:ext uri="{FF2B5EF4-FFF2-40B4-BE49-F238E27FC236}">
                  <a16:creationId xmlns:a16="http://schemas.microsoft.com/office/drawing/2014/main" id="{40B75904-AD6E-6512-1EF9-E4BC85B4B413}"/>
                </a:ext>
              </a:extLst>
            </p:cNvPr>
            <p:cNvSpPr/>
            <p:nvPr/>
          </p:nvSpPr>
          <p:spPr>
            <a:xfrm>
              <a:off x="1337898" y="3615600"/>
              <a:ext cx="265970" cy="182302"/>
            </a:xfrm>
            <a:custGeom>
              <a:avLst/>
              <a:gdLst/>
              <a:ahLst/>
              <a:cxnLst/>
              <a:rect l="l" t="t" r="r" b="b"/>
              <a:pathLst>
                <a:path w="7855" h="5384" extrusionOk="0">
                  <a:moveTo>
                    <a:pt x="0" y="0"/>
                  </a:moveTo>
                  <a:lnTo>
                    <a:pt x="0" y="5384"/>
                  </a:lnTo>
                  <a:lnTo>
                    <a:pt x="7854" y="5384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Google Shape;1812;p23">
              <a:extLst>
                <a:ext uri="{FF2B5EF4-FFF2-40B4-BE49-F238E27FC236}">
                  <a16:creationId xmlns:a16="http://schemas.microsoft.com/office/drawing/2014/main" id="{A0553819-C7DC-28DC-9D58-3D0F1BE9A00B}"/>
                </a:ext>
              </a:extLst>
            </p:cNvPr>
            <p:cNvSpPr/>
            <p:nvPr/>
          </p:nvSpPr>
          <p:spPr>
            <a:xfrm>
              <a:off x="1333598" y="3611300"/>
              <a:ext cx="274537" cy="190903"/>
            </a:xfrm>
            <a:custGeom>
              <a:avLst/>
              <a:gdLst/>
              <a:ahLst/>
              <a:cxnLst/>
              <a:rect l="l" t="t" r="r" b="b"/>
              <a:pathLst>
                <a:path w="8108" h="5638" extrusionOk="0">
                  <a:moveTo>
                    <a:pt x="7823" y="254"/>
                  </a:moveTo>
                  <a:lnTo>
                    <a:pt x="7823" y="5384"/>
                  </a:lnTo>
                  <a:lnTo>
                    <a:pt x="254" y="5384"/>
                  </a:ln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511"/>
                  </a:lnTo>
                  <a:cubicBezTo>
                    <a:pt x="1" y="5574"/>
                    <a:pt x="64" y="5638"/>
                    <a:pt x="127" y="5638"/>
                  </a:cubicBezTo>
                  <a:lnTo>
                    <a:pt x="7981" y="5638"/>
                  </a:lnTo>
                  <a:cubicBezTo>
                    <a:pt x="8044" y="5638"/>
                    <a:pt x="8108" y="5574"/>
                    <a:pt x="8108" y="5511"/>
                  </a:cubicBezTo>
                  <a:lnTo>
                    <a:pt x="8108" y="127"/>
                  </a:lnTo>
                  <a:cubicBezTo>
                    <a:pt x="8108" y="64"/>
                    <a:pt x="8044" y="1"/>
                    <a:pt x="798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050" name="Picture 2" descr="170,400+ Goals Icon Stock Illustrations, Royalty-Free Vector Graphics &amp;  Clip Art - iStock | Smart goals icon, Financial goals icon, Business goals  icon">
            <a:extLst>
              <a:ext uri="{FF2B5EF4-FFF2-40B4-BE49-F238E27FC236}">
                <a16:creationId xmlns:a16="http://schemas.microsoft.com/office/drawing/2014/main" id="{048B88F5-EED4-3B60-558F-D7F8C2593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4359" r="19728" b="24318"/>
          <a:stretch/>
        </p:blipFill>
        <p:spPr bwMode="auto">
          <a:xfrm>
            <a:off x="1287571" y="1252244"/>
            <a:ext cx="581215" cy="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33+ Thousand Evaluation Icon Royalty-Free Images, Stock Photos &amp; Pictures  | Shutterstock">
            <a:extLst>
              <a:ext uri="{FF2B5EF4-FFF2-40B4-BE49-F238E27FC236}">
                <a16:creationId xmlns:a16="http://schemas.microsoft.com/office/drawing/2014/main" id="{5BCAC00D-3DB7-A03F-2B8A-3AD2CA9F1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t="16172" r="17105" b="22491"/>
          <a:stretch/>
        </p:blipFill>
        <p:spPr bwMode="auto">
          <a:xfrm>
            <a:off x="2131008" y="3047850"/>
            <a:ext cx="575698" cy="58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9BF5F6B-687C-80F1-31EE-05B326B7A11C}"/>
              </a:ext>
            </a:extLst>
          </p:cNvPr>
          <p:cNvGrpSpPr/>
          <p:nvPr/>
        </p:nvGrpSpPr>
        <p:grpSpPr>
          <a:xfrm>
            <a:off x="539299" y="2433919"/>
            <a:ext cx="1168920" cy="808302"/>
            <a:chOff x="-165360" y="692871"/>
            <a:chExt cx="1168920" cy="808302"/>
          </a:xfrm>
        </p:grpSpPr>
        <p:sp>
          <p:nvSpPr>
            <p:cNvPr id="20" name="Google Shape;1526;p18"/>
            <p:cNvSpPr/>
            <p:nvPr/>
          </p:nvSpPr>
          <p:spPr>
            <a:xfrm>
              <a:off x="-165360" y="692871"/>
              <a:ext cx="1168920" cy="697444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27;p18"/>
            <p:cNvSpPr/>
            <p:nvPr/>
          </p:nvSpPr>
          <p:spPr>
            <a:xfrm>
              <a:off x="-137269" y="1272413"/>
              <a:ext cx="1119783" cy="96856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28;p18"/>
            <p:cNvSpPr/>
            <p:nvPr/>
          </p:nvSpPr>
          <p:spPr>
            <a:xfrm>
              <a:off x="341207" y="1282205"/>
              <a:ext cx="197877" cy="197922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29;p18"/>
            <p:cNvSpPr/>
            <p:nvPr/>
          </p:nvSpPr>
          <p:spPr>
            <a:xfrm>
              <a:off x="170003" y="1450618"/>
              <a:ext cx="551495" cy="5055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30;p18"/>
            <p:cNvSpPr/>
            <p:nvPr/>
          </p:nvSpPr>
          <p:spPr>
            <a:xfrm>
              <a:off x="87237" y="1010024"/>
              <a:ext cx="168413" cy="169831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31;p18"/>
            <p:cNvSpPr/>
            <p:nvPr/>
          </p:nvSpPr>
          <p:spPr>
            <a:xfrm>
              <a:off x="325788" y="928631"/>
              <a:ext cx="168413" cy="249806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32;p18"/>
            <p:cNvSpPr/>
            <p:nvPr/>
          </p:nvSpPr>
          <p:spPr>
            <a:xfrm>
              <a:off x="562922" y="843029"/>
              <a:ext cx="168413" cy="335408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" grpId="0"/>
      <p:bldP spid="1547" grpId="0"/>
      <p:bldP spid="154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9"/>
          <p:cNvSpPr txBox="1"/>
          <p:nvPr/>
        </p:nvSpPr>
        <p:spPr>
          <a:xfrm>
            <a:off x="233965" y="705771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Multicollinearity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7" name="Google Shape;1617;p19"/>
          <p:cNvSpPr txBox="1"/>
          <p:nvPr/>
        </p:nvSpPr>
        <p:spPr>
          <a:xfrm>
            <a:off x="233964" y="924142"/>
            <a:ext cx="2667767" cy="145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Problematic Features based on VIF: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Specialization_MBA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Course_Degree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Stream_HSC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sz="500" dirty="0">
              <a:latin typeface="Fira Sans"/>
              <a:ea typeface="Fira Sans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200" b="1" dirty="0">
                <a:latin typeface="Fira Sans"/>
                <a:ea typeface="Fira Sans"/>
                <a:cs typeface="Fira Sans"/>
                <a:sym typeface="Fira Sans"/>
              </a:rPr>
              <a:t>DOES NOT IMPACT  TREE BASED MODELS!</a:t>
            </a:r>
            <a:endParaRPr lang="en"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19"/>
          <p:cNvSpPr txBox="1"/>
          <p:nvPr/>
        </p:nvSpPr>
        <p:spPr>
          <a:xfrm>
            <a:off x="665832" y="2721710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Small Sample Size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9" name="Google Shape;1619;p19"/>
          <p:cNvSpPr txBox="1"/>
          <p:nvPr/>
        </p:nvSpPr>
        <p:spPr>
          <a:xfrm>
            <a:off x="665832" y="2995296"/>
            <a:ext cx="2033100" cy="94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Only 300 observations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Train: 210 (70%)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Validation: 45 (15%)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Test: 45 (15%)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19"/>
          <p:cNvSpPr txBox="1"/>
          <p:nvPr/>
        </p:nvSpPr>
        <p:spPr>
          <a:xfrm>
            <a:off x="593857" y="4279530"/>
            <a:ext cx="199206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65000"/>
                  </a:schemeClr>
                </a:solidFill>
                <a:latin typeface="Fira Sans Medium"/>
                <a:ea typeface="Fira Sans Medium"/>
                <a:cs typeface="Times New Roman" panose="02020603050405020304" pitchFamily="18" charset="0"/>
                <a:sym typeface="Fira Sans Medium"/>
              </a:rPr>
              <a:t>Imbalanced Data</a:t>
            </a:r>
            <a:endParaRPr sz="1800" dirty="0">
              <a:solidFill>
                <a:schemeClr val="bg1">
                  <a:lumMod val="65000"/>
                </a:schemeClr>
              </a:solidFill>
              <a:latin typeface="Fira Sans Medium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21" name="Google Shape;1621;p19"/>
          <p:cNvSpPr txBox="1"/>
          <p:nvPr/>
        </p:nvSpPr>
        <p:spPr>
          <a:xfrm>
            <a:off x="593856" y="4568762"/>
            <a:ext cx="2033100" cy="3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Times New Roman" panose="02020603050405020304" pitchFamily="18" charset="0"/>
                <a:sym typeface="Fira Sans"/>
              </a:rPr>
              <a:t>Imbalance Ratio: 5:1</a:t>
            </a:r>
            <a:endParaRPr sz="1200" dirty="0">
              <a:latin typeface="Fira Sans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1622" name="Google Shape;1622;p19"/>
          <p:cNvSpPr txBox="1"/>
          <p:nvPr/>
        </p:nvSpPr>
        <p:spPr>
          <a:xfrm>
            <a:off x="2645964" y="24391"/>
            <a:ext cx="3616981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Challenges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23" name="Google Shape;1623;p19"/>
          <p:cNvSpPr txBox="1"/>
          <p:nvPr/>
        </p:nvSpPr>
        <p:spPr>
          <a:xfrm>
            <a:off x="5941498" y="1156752"/>
            <a:ext cx="2565387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Many Categorical Variables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4" name="Google Shape;1624;p19"/>
          <p:cNvSpPr txBox="1"/>
          <p:nvPr/>
        </p:nvSpPr>
        <p:spPr>
          <a:xfrm>
            <a:off x="5941498" y="1425318"/>
            <a:ext cx="3408718" cy="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Features: 11 numerical - 7 categorical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5" name="Google Shape;1625;p19"/>
          <p:cNvSpPr txBox="1"/>
          <p:nvPr/>
        </p:nvSpPr>
        <p:spPr>
          <a:xfrm>
            <a:off x="6562130" y="2481009"/>
            <a:ext cx="2323863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Missing Values</a:t>
            </a:r>
            <a:endParaRPr sz="1500" dirty="0">
              <a:solidFill>
                <a:schemeClr val="bg1">
                  <a:lumMod val="6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6" name="Google Shape;1626;p19"/>
          <p:cNvSpPr txBox="1"/>
          <p:nvPr/>
        </p:nvSpPr>
        <p:spPr>
          <a:xfrm>
            <a:off x="6585935" y="2803947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Entrance_Test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7" name="Google Shape;1627;p19"/>
          <p:cNvSpPr txBox="1"/>
          <p:nvPr/>
        </p:nvSpPr>
        <p:spPr>
          <a:xfrm>
            <a:off x="6445982" y="4308915"/>
            <a:ext cx="212653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Nonlinearly Separable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5E464-22E4-C68C-A5A2-F5C4EC79B370}"/>
              </a:ext>
            </a:extLst>
          </p:cNvPr>
          <p:cNvGrpSpPr/>
          <p:nvPr/>
        </p:nvGrpSpPr>
        <p:grpSpPr>
          <a:xfrm>
            <a:off x="2475703" y="1345551"/>
            <a:ext cx="4058886" cy="3514466"/>
            <a:chOff x="2494878" y="1070837"/>
            <a:chExt cx="4058886" cy="3514466"/>
          </a:xfrm>
        </p:grpSpPr>
        <p:sp>
          <p:nvSpPr>
            <p:cNvPr id="1569" name="Google Shape;1569;p19"/>
            <p:cNvSpPr/>
            <p:nvPr/>
          </p:nvSpPr>
          <p:spPr>
            <a:xfrm>
              <a:off x="2494878" y="1827627"/>
              <a:ext cx="1043612" cy="1450248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CA2BF2-ECE1-81FE-67F1-12B574EE379D}"/>
                </a:ext>
              </a:extLst>
            </p:cNvPr>
            <p:cNvGrpSpPr/>
            <p:nvPr/>
          </p:nvGrpSpPr>
          <p:grpSpPr>
            <a:xfrm>
              <a:off x="2586548" y="1070837"/>
              <a:ext cx="3967216" cy="3514466"/>
              <a:chOff x="2586548" y="1070837"/>
              <a:chExt cx="3967216" cy="3514466"/>
            </a:xfrm>
          </p:grpSpPr>
          <p:sp>
            <p:nvSpPr>
              <p:cNvPr id="1563" name="Google Shape;1563;p19"/>
              <p:cNvSpPr/>
              <p:nvPr/>
            </p:nvSpPr>
            <p:spPr>
              <a:xfrm>
                <a:off x="2586548" y="3203680"/>
                <a:ext cx="1296452" cy="1381623"/>
              </a:xfrm>
              <a:custGeom>
                <a:avLst/>
                <a:gdLst/>
                <a:ahLst/>
                <a:cxnLst/>
                <a:rect l="l" t="t" r="r" b="b"/>
                <a:pathLst>
                  <a:path w="40759" h="44896" extrusionOk="0">
                    <a:moveTo>
                      <a:pt x="22866" y="0"/>
                    </a:moveTo>
                    <a:lnTo>
                      <a:pt x="4181" y="4561"/>
                    </a:lnTo>
                    <a:cubicBezTo>
                      <a:pt x="1521" y="5226"/>
                      <a:pt x="1" y="7981"/>
                      <a:pt x="856" y="10578"/>
                    </a:cubicBezTo>
                    <a:cubicBezTo>
                      <a:pt x="5479" y="24702"/>
                      <a:pt x="14600" y="36261"/>
                      <a:pt x="26191" y="44115"/>
                    </a:cubicBezTo>
                    <a:cubicBezTo>
                      <a:pt x="26986" y="44646"/>
                      <a:pt x="27878" y="44895"/>
                      <a:pt x="28757" y="44895"/>
                    </a:cubicBezTo>
                    <a:cubicBezTo>
                      <a:pt x="30502" y="44895"/>
                      <a:pt x="32199" y="43911"/>
                      <a:pt x="33000" y="42183"/>
                    </a:cubicBezTo>
                    <a:lnTo>
                      <a:pt x="40759" y="25526"/>
                    </a:lnTo>
                    <a:cubicBezTo>
                      <a:pt x="26856" y="18463"/>
                      <a:pt x="22834" y="32"/>
                      <a:pt x="22834" y="32"/>
                    </a:cubicBezTo>
                    <a:lnTo>
                      <a:pt x="22897" y="32"/>
                    </a:lnTo>
                    <a:lnTo>
                      <a:pt x="2286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9"/>
              <p:cNvSpPr/>
              <p:nvPr/>
            </p:nvSpPr>
            <p:spPr>
              <a:xfrm>
                <a:off x="5503122" y="1813270"/>
                <a:ext cx="1050642" cy="1449848"/>
              </a:xfrm>
              <a:custGeom>
                <a:avLst/>
                <a:gdLst/>
                <a:ahLst/>
                <a:cxnLst/>
                <a:rect l="l" t="t" r="r" b="b"/>
                <a:pathLst>
                  <a:path w="33031" h="47113" extrusionOk="0">
                    <a:moveTo>
                      <a:pt x="17599" y="1"/>
                    </a:moveTo>
                    <a:cubicBezTo>
                      <a:pt x="16602" y="1"/>
                      <a:pt x="15592" y="315"/>
                      <a:pt x="14726" y="968"/>
                    </a:cubicBezTo>
                    <a:lnTo>
                      <a:pt x="0" y="12369"/>
                    </a:lnTo>
                    <a:lnTo>
                      <a:pt x="0" y="12400"/>
                    </a:lnTo>
                    <a:lnTo>
                      <a:pt x="32" y="12369"/>
                    </a:lnTo>
                    <a:cubicBezTo>
                      <a:pt x="32" y="12369"/>
                      <a:pt x="11971" y="27475"/>
                      <a:pt x="8836" y="42739"/>
                    </a:cubicBezTo>
                    <a:lnTo>
                      <a:pt x="26159" y="46983"/>
                    </a:lnTo>
                    <a:cubicBezTo>
                      <a:pt x="26523" y="47071"/>
                      <a:pt x="26888" y="47113"/>
                      <a:pt x="27247" y="47113"/>
                    </a:cubicBezTo>
                    <a:cubicBezTo>
                      <a:pt x="29599" y="47113"/>
                      <a:pt x="31703" y="45307"/>
                      <a:pt x="31923" y="42834"/>
                    </a:cubicBezTo>
                    <a:cubicBezTo>
                      <a:pt x="33031" y="28900"/>
                      <a:pt x="29674" y="14522"/>
                      <a:pt x="21503" y="2108"/>
                    </a:cubicBezTo>
                    <a:cubicBezTo>
                      <a:pt x="20605" y="731"/>
                      <a:pt x="19117" y="1"/>
                      <a:pt x="17599" y="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B42A79D-AF7C-268A-1B7F-807534EB337A}"/>
                  </a:ext>
                </a:extLst>
              </p:cNvPr>
              <p:cNvGrpSpPr/>
              <p:nvPr/>
            </p:nvGrpSpPr>
            <p:grpSpPr>
              <a:xfrm>
                <a:off x="2665140" y="1070837"/>
                <a:ext cx="3787544" cy="3514466"/>
                <a:chOff x="2665140" y="1070837"/>
                <a:chExt cx="3787544" cy="3514466"/>
              </a:xfrm>
            </p:grpSpPr>
            <p:sp>
              <p:nvSpPr>
                <p:cNvPr id="1559" name="Google Shape;1559;p19"/>
                <p:cNvSpPr/>
                <p:nvPr/>
              </p:nvSpPr>
              <p:spPr>
                <a:xfrm>
                  <a:off x="3686555" y="1882159"/>
                  <a:ext cx="801841" cy="36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9" h="11877" extrusionOk="0">
                      <a:moveTo>
                        <a:pt x="8741" y="0"/>
                      </a:moveTo>
                      <a:lnTo>
                        <a:pt x="0" y="11876"/>
                      </a:lnTo>
                      <a:lnTo>
                        <a:pt x="11369" y="11845"/>
                      </a:lnTo>
                      <a:cubicBezTo>
                        <a:pt x="14030" y="11845"/>
                        <a:pt x="16563" y="10768"/>
                        <a:pt x="18400" y="8836"/>
                      </a:cubicBezTo>
                      <a:lnTo>
                        <a:pt x="25209" y="1711"/>
                      </a:lnTo>
                      <a:lnTo>
                        <a:pt x="8741" y="0"/>
                      </a:ln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19"/>
                <p:cNvSpPr/>
                <p:nvPr/>
              </p:nvSpPr>
              <p:spPr>
                <a:xfrm>
                  <a:off x="3056953" y="1071668"/>
                  <a:ext cx="1432462" cy="1099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5" h="35744" extrusionOk="0">
                      <a:moveTo>
                        <a:pt x="40371" y="0"/>
                      </a:moveTo>
                      <a:cubicBezTo>
                        <a:pt x="40227" y="0"/>
                        <a:pt x="40082" y="7"/>
                        <a:pt x="39936" y="21"/>
                      </a:cubicBezTo>
                      <a:cubicBezTo>
                        <a:pt x="25241" y="1256"/>
                        <a:pt x="12320" y="7748"/>
                        <a:pt x="2091" y="17280"/>
                      </a:cubicBezTo>
                      <a:cubicBezTo>
                        <a:pt x="1" y="19212"/>
                        <a:pt x="159" y="22569"/>
                        <a:pt x="2408" y="24342"/>
                      </a:cubicBezTo>
                      <a:lnTo>
                        <a:pt x="16849" y="35743"/>
                      </a:lnTo>
                      <a:cubicBezTo>
                        <a:pt x="26668" y="24267"/>
                        <a:pt x="43920" y="24089"/>
                        <a:pt x="44983" y="24089"/>
                      </a:cubicBezTo>
                      <a:cubicBezTo>
                        <a:pt x="45017" y="24089"/>
                        <a:pt x="45034" y="24089"/>
                        <a:pt x="45034" y="24089"/>
                      </a:cubicBezTo>
                      <a:lnTo>
                        <a:pt x="45034" y="4676"/>
                      </a:lnTo>
                      <a:cubicBezTo>
                        <a:pt x="45034" y="2069"/>
                        <a:pt x="42908" y="0"/>
                        <a:pt x="40371" y="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19"/>
                <p:cNvSpPr/>
                <p:nvPr/>
              </p:nvSpPr>
              <p:spPr>
                <a:xfrm>
                  <a:off x="3569694" y="1794453"/>
                  <a:ext cx="918703" cy="453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3" h="14727" extrusionOk="0">
                      <a:moveTo>
                        <a:pt x="28845" y="0"/>
                      </a:moveTo>
                      <a:cubicBezTo>
                        <a:pt x="27910" y="0"/>
                        <a:pt x="9870" y="150"/>
                        <a:pt x="1" y="11654"/>
                      </a:cubicBezTo>
                      <a:lnTo>
                        <a:pt x="32" y="11686"/>
                      </a:lnTo>
                      <a:lnTo>
                        <a:pt x="3674" y="14726"/>
                      </a:lnTo>
                      <a:cubicBezTo>
                        <a:pt x="10230" y="8424"/>
                        <a:pt x="19097" y="4561"/>
                        <a:pt x="28883" y="4561"/>
                      </a:cubicBezTo>
                      <a:lnTo>
                        <a:pt x="28883" y="64"/>
                      </a:lnTo>
                      <a:lnTo>
                        <a:pt x="28883" y="0"/>
                      </a:lnTo>
                      <a:cubicBezTo>
                        <a:pt x="28883" y="0"/>
                        <a:pt x="28870" y="0"/>
                        <a:pt x="28845" y="0"/>
                      </a:cubicBezTo>
                      <a:close/>
                    </a:path>
                  </a:pathLst>
                </a:custGeom>
                <a:solidFill>
                  <a:srgbClr val="DD91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19"/>
                <p:cNvSpPr/>
                <p:nvPr/>
              </p:nvSpPr>
              <p:spPr>
                <a:xfrm>
                  <a:off x="3443767" y="3174445"/>
                  <a:ext cx="503707" cy="680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6" h="22106" extrusionOk="0">
                      <a:moveTo>
                        <a:pt x="1" y="0"/>
                      </a:moveTo>
                      <a:lnTo>
                        <a:pt x="3675" y="15075"/>
                      </a:lnTo>
                      <a:lnTo>
                        <a:pt x="15835" y="22105"/>
                      </a:lnTo>
                      <a:lnTo>
                        <a:pt x="14347" y="11211"/>
                      </a:lnTo>
                      <a:cubicBezTo>
                        <a:pt x="13872" y="7791"/>
                        <a:pt x="11623" y="4877"/>
                        <a:pt x="8457" y="354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64" name="Google Shape;1564;p19"/>
                <p:cNvSpPr/>
                <p:nvPr/>
              </p:nvSpPr>
              <p:spPr>
                <a:xfrm>
                  <a:off x="3312814" y="3174445"/>
                  <a:ext cx="633642" cy="81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1" h="26476" extrusionOk="0">
                      <a:moveTo>
                        <a:pt x="4118" y="0"/>
                      </a:moveTo>
                      <a:lnTo>
                        <a:pt x="64" y="982"/>
                      </a:lnTo>
                      <a:lnTo>
                        <a:pt x="1" y="982"/>
                      </a:lnTo>
                      <a:cubicBezTo>
                        <a:pt x="1" y="982"/>
                        <a:pt x="4023" y="19413"/>
                        <a:pt x="17926" y="26476"/>
                      </a:cubicBezTo>
                      <a:lnTo>
                        <a:pt x="17926" y="26444"/>
                      </a:lnTo>
                      <a:lnTo>
                        <a:pt x="19921" y="22105"/>
                      </a:lnTo>
                      <a:cubicBezTo>
                        <a:pt x="12289" y="17228"/>
                        <a:pt x="6461" y="9501"/>
                        <a:pt x="4118" y="0"/>
                      </a:cubicBez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19"/>
                <p:cNvSpPr/>
                <p:nvPr/>
              </p:nvSpPr>
              <p:spPr>
                <a:xfrm>
                  <a:off x="4549817" y="1070837"/>
                  <a:ext cx="1455618" cy="1091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3" h="35454" extrusionOk="0">
                      <a:moveTo>
                        <a:pt x="4651" y="0"/>
                      </a:moveTo>
                      <a:cubicBezTo>
                        <a:pt x="2098" y="0"/>
                        <a:pt x="1" y="2077"/>
                        <a:pt x="1" y="4671"/>
                      </a:cubicBezTo>
                      <a:lnTo>
                        <a:pt x="1" y="23546"/>
                      </a:lnTo>
                      <a:lnTo>
                        <a:pt x="32" y="23546"/>
                      </a:lnTo>
                      <a:lnTo>
                        <a:pt x="32" y="23514"/>
                      </a:lnTo>
                      <a:cubicBezTo>
                        <a:pt x="32" y="23514"/>
                        <a:pt x="18559" y="23641"/>
                        <a:pt x="28756" y="35453"/>
                      </a:cubicBezTo>
                      <a:lnTo>
                        <a:pt x="43387" y="23736"/>
                      </a:lnTo>
                      <a:cubicBezTo>
                        <a:pt x="45636" y="21963"/>
                        <a:pt x="45762" y="18574"/>
                        <a:pt x="43641" y="16674"/>
                      </a:cubicBezTo>
                      <a:cubicBezTo>
                        <a:pt x="33285" y="7236"/>
                        <a:pt x="19857" y="1156"/>
                        <a:pt x="5036" y="16"/>
                      </a:cubicBezTo>
                      <a:cubicBezTo>
                        <a:pt x="4906" y="5"/>
                        <a:pt x="4778" y="0"/>
                        <a:pt x="4651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19"/>
                <p:cNvSpPr/>
                <p:nvPr/>
              </p:nvSpPr>
              <p:spPr>
                <a:xfrm>
                  <a:off x="4550835" y="1882159"/>
                  <a:ext cx="803877" cy="364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3" h="11845" extrusionOk="0">
                      <a:moveTo>
                        <a:pt x="16468" y="0"/>
                      </a:moveTo>
                      <a:lnTo>
                        <a:pt x="0" y="1742"/>
                      </a:lnTo>
                      <a:lnTo>
                        <a:pt x="6809" y="8836"/>
                      </a:lnTo>
                      <a:cubicBezTo>
                        <a:pt x="8646" y="10768"/>
                        <a:pt x="11179" y="11845"/>
                        <a:pt x="13840" y="11845"/>
                      </a:cubicBezTo>
                      <a:lnTo>
                        <a:pt x="25272" y="11845"/>
                      </a:lnTo>
                      <a:lnTo>
                        <a:pt x="16468" y="0"/>
                      </a:ln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19"/>
                <p:cNvSpPr/>
                <p:nvPr/>
              </p:nvSpPr>
              <p:spPr>
                <a:xfrm>
                  <a:off x="4549817" y="1792545"/>
                  <a:ext cx="925764" cy="45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05" h="14757" extrusionOk="0">
                      <a:moveTo>
                        <a:pt x="1205" y="1"/>
                      </a:moveTo>
                      <a:cubicBezTo>
                        <a:pt x="432" y="1"/>
                        <a:pt x="1" y="31"/>
                        <a:pt x="1" y="31"/>
                      </a:cubicBezTo>
                      <a:lnTo>
                        <a:pt x="1" y="94"/>
                      </a:lnTo>
                      <a:lnTo>
                        <a:pt x="1" y="4654"/>
                      </a:lnTo>
                      <a:cubicBezTo>
                        <a:pt x="9786" y="4654"/>
                        <a:pt x="18685" y="8486"/>
                        <a:pt x="25241" y="14757"/>
                      </a:cubicBezTo>
                      <a:lnTo>
                        <a:pt x="29073" y="11716"/>
                      </a:lnTo>
                      <a:lnTo>
                        <a:pt x="29104" y="11685"/>
                      </a:lnTo>
                      <a:cubicBezTo>
                        <a:pt x="19208" y="855"/>
                        <a:pt x="5334" y="1"/>
                        <a:pt x="1205" y="1"/>
                      </a:cubicBezTo>
                      <a:close/>
                    </a:path>
                  </a:pathLst>
                </a:custGeom>
                <a:solidFill>
                  <a:srgbClr val="1B1F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19"/>
                <p:cNvSpPr/>
                <p:nvPr/>
              </p:nvSpPr>
              <p:spPr>
                <a:xfrm>
                  <a:off x="3319876" y="2296344"/>
                  <a:ext cx="392889" cy="805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" h="26160" extrusionOk="0">
                      <a:moveTo>
                        <a:pt x="10831" y="1"/>
                      </a:moveTo>
                      <a:lnTo>
                        <a:pt x="1" y="9945"/>
                      </a:lnTo>
                      <a:lnTo>
                        <a:pt x="3453" y="26159"/>
                      </a:lnTo>
                      <a:lnTo>
                        <a:pt x="9818" y="18590"/>
                      </a:lnTo>
                      <a:cubicBezTo>
                        <a:pt x="11528" y="16564"/>
                        <a:pt x="12352" y="13935"/>
                        <a:pt x="12067" y="11275"/>
                      </a:cubicBezTo>
                      <a:lnTo>
                        <a:pt x="10831" y="1"/>
                      </a:ln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19"/>
                <p:cNvSpPr/>
                <p:nvPr/>
              </p:nvSpPr>
              <p:spPr>
                <a:xfrm>
                  <a:off x="3196970" y="2201807"/>
                  <a:ext cx="469451" cy="934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9" h="30372" extrusionOk="0">
                      <a:moveTo>
                        <a:pt x="10705" y="1"/>
                      </a:moveTo>
                      <a:cubicBezTo>
                        <a:pt x="10705" y="1"/>
                        <a:pt x="1" y="15107"/>
                        <a:pt x="3136" y="30371"/>
                      </a:cubicBezTo>
                      <a:lnTo>
                        <a:pt x="3168" y="30371"/>
                      </a:lnTo>
                      <a:lnTo>
                        <a:pt x="7348" y="29326"/>
                      </a:lnTo>
                      <a:cubicBezTo>
                        <a:pt x="6398" y="20301"/>
                        <a:pt x="8773" y="10927"/>
                        <a:pt x="14759" y="3168"/>
                      </a:cubicBezTo>
                      <a:lnTo>
                        <a:pt x="10737" y="33"/>
                      </a:lnTo>
                      <a:lnTo>
                        <a:pt x="10705" y="1"/>
                      </a:lnTo>
                      <a:close/>
                    </a:path>
                  </a:pathLst>
                </a:custGeom>
                <a:solidFill>
                  <a:srgbClr val="263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19"/>
                <p:cNvSpPr/>
                <p:nvPr/>
              </p:nvSpPr>
              <p:spPr>
                <a:xfrm>
                  <a:off x="5337536" y="2300252"/>
                  <a:ext cx="392889" cy="804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" h="26128" extrusionOk="0">
                      <a:moveTo>
                        <a:pt x="1426" y="0"/>
                      </a:moveTo>
                      <a:lnTo>
                        <a:pt x="286" y="11148"/>
                      </a:lnTo>
                      <a:cubicBezTo>
                        <a:pt x="1" y="13808"/>
                        <a:pt x="792" y="16437"/>
                        <a:pt x="2503" y="18463"/>
                      </a:cubicBezTo>
                      <a:lnTo>
                        <a:pt x="8836" y="26127"/>
                      </a:lnTo>
                      <a:lnTo>
                        <a:pt x="12352" y="9818"/>
                      </a:lnTo>
                      <a:lnTo>
                        <a:pt x="142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19"/>
                <p:cNvSpPr/>
                <p:nvPr/>
              </p:nvSpPr>
              <p:spPr>
                <a:xfrm>
                  <a:off x="5382862" y="2207654"/>
                  <a:ext cx="501704" cy="93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" h="30404" extrusionOk="0">
                      <a:moveTo>
                        <a:pt x="3833" y="1"/>
                      </a:moveTo>
                      <a:lnTo>
                        <a:pt x="3801" y="33"/>
                      </a:lnTo>
                      <a:lnTo>
                        <a:pt x="1" y="2978"/>
                      </a:lnTo>
                      <a:cubicBezTo>
                        <a:pt x="5986" y="10705"/>
                        <a:pt x="8361" y="20111"/>
                        <a:pt x="7411" y="29136"/>
                      </a:cubicBezTo>
                      <a:lnTo>
                        <a:pt x="12605" y="30403"/>
                      </a:lnTo>
                      <a:lnTo>
                        <a:pt x="12637" y="30403"/>
                      </a:lnTo>
                      <a:cubicBezTo>
                        <a:pt x="15772" y="15139"/>
                        <a:pt x="3833" y="1"/>
                        <a:pt x="3833" y="1"/>
                      </a:cubicBez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19"/>
                <p:cNvSpPr/>
                <p:nvPr/>
              </p:nvSpPr>
              <p:spPr>
                <a:xfrm>
                  <a:off x="5092776" y="3174445"/>
                  <a:ext cx="501672" cy="67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2" h="22074" extrusionOk="0">
                      <a:moveTo>
                        <a:pt x="15771" y="0"/>
                      </a:moveTo>
                      <a:lnTo>
                        <a:pt x="7316" y="3547"/>
                      </a:lnTo>
                      <a:cubicBezTo>
                        <a:pt x="4149" y="4877"/>
                        <a:pt x="1900" y="7791"/>
                        <a:pt x="1457" y="11211"/>
                      </a:cubicBezTo>
                      <a:lnTo>
                        <a:pt x="0" y="22074"/>
                      </a:lnTo>
                      <a:lnTo>
                        <a:pt x="12129" y="15075"/>
                      </a:lnTo>
                      <a:lnTo>
                        <a:pt x="15771" y="0"/>
                      </a:ln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19"/>
                <p:cNvSpPr/>
                <p:nvPr/>
              </p:nvSpPr>
              <p:spPr>
                <a:xfrm>
                  <a:off x="5159254" y="3211466"/>
                  <a:ext cx="1293430" cy="1373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64" h="44643" extrusionOk="0">
                      <a:moveTo>
                        <a:pt x="18780" y="1"/>
                      </a:moveTo>
                      <a:lnTo>
                        <a:pt x="18748" y="33"/>
                      </a:lnTo>
                      <a:lnTo>
                        <a:pt x="18780" y="33"/>
                      </a:lnTo>
                      <a:cubicBezTo>
                        <a:pt x="18780" y="33"/>
                        <a:pt x="12763" y="4308"/>
                        <a:pt x="8044" y="11465"/>
                      </a:cubicBezTo>
                      <a:cubicBezTo>
                        <a:pt x="5162" y="15804"/>
                        <a:pt x="5257" y="22802"/>
                        <a:pt x="0" y="25463"/>
                      </a:cubicBezTo>
                      <a:lnTo>
                        <a:pt x="7633" y="41930"/>
                      </a:lnTo>
                      <a:cubicBezTo>
                        <a:pt x="8433" y="43658"/>
                        <a:pt x="10144" y="44642"/>
                        <a:pt x="11899" y="44642"/>
                      </a:cubicBezTo>
                      <a:cubicBezTo>
                        <a:pt x="12783" y="44642"/>
                        <a:pt x="13678" y="44393"/>
                        <a:pt x="14473" y="43862"/>
                      </a:cubicBezTo>
                      <a:cubicBezTo>
                        <a:pt x="26064" y="36008"/>
                        <a:pt x="35185" y="24449"/>
                        <a:pt x="39808" y="10325"/>
                      </a:cubicBezTo>
                      <a:cubicBezTo>
                        <a:pt x="40663" y="7728"/>
                        <a:pt x="39112" y="4973"/>
                        <a:pt x="36483" y="4308"/>
                      </a:cubicBezTo>
                      <a:lnTo>
                        <a:pt x="18780" y="1"/>
                      </a:ln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19"/>
                <p:cNvSpPr/>
                <p:nvPr/>
              </p:nvSpPr>
              <p:spPr>
                <a:xfrm>
                  <a:off x="5092776" y="3173460"/>
                  <a:ext cx="664846" cy="83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2" h="27015" extrusionOk="0">
                      <a:moveTo>
                        <a:pt x="15803" y="1"/>
                      </a:moveTo>
                      <a:cubicBezTo>
                        <a:pt x="13491" y="9501"/>
                        <a:pt x="7632" y="17229"/>
                        <a:pt x="0" y="22106"/>
                      </a:cubicBezTo>
                      <a:lnTo>
                        <a:pt x="2217" y="27014"/>
                      </a:lnTo>
                      <a:cubicBezTo>
                        <a:pt x="16120" y="19920"/>
                        <a:pt x="20902" y="1236"/>
                        <a:pt x="20902" y="1236"/>
                      </a:cubicBezTo>
                      <a:lnTo>
                        <a:pt x="20870" y="1236"/>
                      </a:lnTo>
                      <a:lnTo>
                        <a:pt x="15803" y="1"/>
                      </a:lnTo>
                      <a:close/>
                    </a:path>
                  </a:pathLst>
                </a:custGeom>
                <a:solidFill>
                  <a:srgbClr val="263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19"/>
                <p:cNvSpPr txBox="1"/>
                <p:nvPr/>
              </p:nvSpPr>
              <p:spPr>
                <a:xfrm>
                  <a:off x="2923280" y="3634626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Times New Roman" panose="02020603050405020304" pitchFamily="18" charset="0"/>
                      <a:sym typeface="Fira Sans"/>
                    </a:rPr>
                    <a:t>01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Times New Roman" panose="02020603050405020304" pitchFamily="18" charset="0"/>
                    <a:sym typeface="Fira Sans"/>
                  </a:endParaRPr>
                </a:p>
              </p:txBody>
            </p:sp>
            <p:sp>
              <p:nvSpPr>
                <p:cNvPr id="1630" name="Google Shape;1630;p19"/>
                <p:cNvSpPr txBox="1"/>
                <p:nvPr/>
              </p:nvSpPr>
              <p:spPr>
                <a:xfrm>
                  <a:off x="2665140" y="2382997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02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1" name="Google Shape;1631;p19"/>
                <p:cNvSpPr txBox="1"/>
                <p:nvPr/>
              </p:nvSpPr>
              <p:spPr>
                <a:xfrm>
                  <a:off x="3472500" y="1426473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03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2" name="Google Shape;1632;p19"/>
                <p:cNvSpPr txBox="1"/>
                <p:nvPr/>
              </p:nvSpPr>
              <p:spPr>
                <a:xfrm>
                  <a:off x="4840842" y="1426018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04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3" name="Google Shape;1633;p19"/>
                <p:cNvSpPr txBox="1"/>
                <p:nvPr/>
              </p:nvSpPr>
              <p:spPr>
                <a:xfrm>
                  <a:off x="5633312" y="2464583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05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4" name="Google Shape;1634;p19"/>
                <p:cNvSpPr txBox="1"/>
                <p:nvPr/>
              </p:nvSpPr>
              <p:spPr>
                <a:xfrm>
                  <a:off x="5349447" y="3701589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06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D963D-5543-48FE-8105-A9376D918E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B33C0EE-B2C2-D6F9-FAD0-80CEFBF5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484989" y="835506"/>
            <a:ext cx="4047627" cy="41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6" grpId="0"/>
      <p:bldP spid="1617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21"/>
          <p:cNvSpPr/>
          <p:nvPr/>
        </p:nvSpPr>
        <p:spPr>
          <a:xfrm>
            <a:off x="458254" y="1709163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1"/>
          <p:cNvSpPr/>
          <p:nvPr/>
        </p:nvSpPr>
        <p:spPr>
          <a:xfrm>
            <a:off x="6649949" y="1633974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1"/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1"/>
          <p:cNvSpPr/>
          <p:nvPr/>
        </p:nvSpPr>
        <p:spPr>
          <a:xfrm>
            <a:off x="6655018" y="3370072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Solutions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1820536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1673162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7018680" y="1249974"/>
            <a:ext cx="1887022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21"/>
          <p:cNvSpPr/>
          <p:nvPr/>
        </p:nvSpPr>
        <p:spPr>
          <a:xfrm>
            <a:off x="7018680" y="1249974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7018680" y="2927178"/>
            <a:ext cx="1887022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21"/>
          <p:cNvSpPr/>
          <p:nvPr/>
        </p:nvSpPr>
        <p:spPr>
          <a:xfrm>
            <a:off x="7018680" y="2927178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5" y="411830"/>
            <a:ext cx="1242300" cy="962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GHOST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endParaRPr lang="en" sz="10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SMOTE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5" y="2104294"/>
            <a:ext cx="1242300" cy="94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Feature Selection using LASSO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81600" y="3765235"/>
            <a:ext cx="1431303" cy="97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Categorical: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O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ne Hot Encoding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sz="10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Numerical: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Standardization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7448550" y="2922317"/>
            <a:ext cx="1457152" cy="9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Kernalized SVM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MLP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Ensemble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7448550" y="1249684"/>
            <a:ext cx="1457152" cy="96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Median Imputation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88AEE-7544-02B6-DE6C-64A5E355DDC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53632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A139D-79AA-AB6A-2238-5BF02C94D70C}"/>
              </a:ext>
            </a:extLst>
          </p:cNvPr>
          <p:cNvSpPr txBox="1"/>
          <p:nvPr/>
        </p:nvSpPr>
        <p:spPr>
          <a:xfrm>
            <a:off x="54586" y="117348"/>
            <a:ext cx="16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Medium" panose="020B0603050000020004" pitchFamily="34" charset="0"/>
              </a:rPr>
              <a:t>Features Selected: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64DD2-F72D-D0F9-04C9-018A0B534767}"/>
              </a:ext>
            </a:extLst>
          </p:cNvPr>
          <p:cNvSpPr txBox="1"/>
          <p:nvPr/>
        </p:nvSpPr>
        <p:spPr>
          <a:xfrm>
            <a:off x="1746077" y="118587"/>
            <a:ext cx="18671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 Medium" panose="020B0603050000020004" pitchFamily="34" charset="0"/>
              </a:rPr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Percent_SSC</a:t>
            </a:r>
            <a:endParaRPr lang="en-US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Percent_HSC</a:t>
            </a:r>
            <a:endParaRPr lang="en-US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Percent_Degree</a:t>
            </a:r>
            <a:endParaRPr lang="en-US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Experience_Yrs</a:t>
            </a:r>
            <a:endParaRPr lang="en-US" dirty="0">
              <a:latin typeface="Fira Sans Medium" panose="020B06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F8844-AFCD-DBAD-4208-6823BBCCF394}"/>
              </a:ext>
            </a:extLst>
          </p:cNvPr>
          <p:cNvSpPr txBox="1"/>
          <p:nvPr/>
        </p:nvSpPr>
        <p:spPr>
          <a:xfrm>
            <a:off x="0" y="4367113"/>
            <a:ext cx="4067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Fira Sans Medium" panose="020B0603050000020004" pitchFamily="34" charset="0"/>
              </a:rPr>
              <a:t>Note: Feature selection was performed using LASSO, followed by multicollinearity checks and iterative model performance evaluation.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  <p:bldP spid="1715" grpId="0"/>
      <p:bldP spid="1717" grpId="0"/>
      <p:bldP spid="1719" grpId="0"/>
      <p:bldP spid="1721" grpId="0"/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538513D6-DA28-9EA9-E2DB-1A5F82CB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65062C-69B7-FADE-D627-8DA4DFFC87F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DA840E2A-96A1-363A-96E5-94D4BD81EE1D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B0EA4-4A66-1C5B-AB34-C2849CD1CC7B}"/>
              </a:ext>
            </a:extLst>
          </p:cNvPr>
          <p:cNvSpPr txBox="1"/>
          <p:nvPr/>
        </p:nvSpPr>
        <p:spPr>
          <a:xfrm>
            <a:off x="229985" y="865806"/>
            <a:ext cx="17096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Motivation: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601F5-18DF-DDBE-2828-531F07602EFD}"/>
              </a:ext>
            </a:extLst>
          </p:cNvPr>
          <p:cNvSpPr txBox="1"/>
          <p:nvPr/>
        </p:nvSpPr>
        <p:spPr>
          <a:xfrm>
            <a:off x="1939635" y="927362"/>
            <a:ext cx="637863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Sans" panose="020B0503050000020004" pitchFamily="34" charset="0"/>
              </a:rPr>
              <a:t>Grid and Random search are VERY slow and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Sans" panose="020B0503050000020004" pitchFamily="34" charset="0"/>
              </a:rPr>
              <a:t>Random and grid search pay no attention to past results.</a:t>
            </a:r>
            <a:endParaRPr lang="en-AE" dirty="0">
              <a:latin typeface="Fira Sans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A8288-7CA8-148C-3C6F-54DCDE0F1AB4}"/>
              </a:ext>
            </a:extLst>
          </p:cNvPr>
          <p:cNvSpPr txBox="1"/>
          <p:nvPr/>
        </p:nvSpPr>
        <p:spPr>
          <a:xfrm>
            <a:off x="229984" y="2027580"/>
            <a:ext cx="17096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Main Idea: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709259-DA01-20A3-D5BD-2E16BC02E070}"/>
                  </a:ext>
                </a:extLst>
              </p:cNvPr>
              <p:cNvSpPr txBox="1"/>
              <p:nvPr/>
            </p:nvSpPr>
            <p:spPr>
              <a:xfrm>
                <a:off x="1939635" y="2089136"/>
                <a:ext cx="6378633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</a:rPr>
                  <a:t>Bayesian optimization tracks past evaluations to build a probabilistic model that predicts the score distribution of hyperparameters.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>
                  <a:latin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</a:rPr>
                  <a:t>The model is called a surrogate for the objective function and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h𝑦𝑝𝑒𝑟𝑝𝑎𝑟𝑎𝑚𝑒𝑡𝑒𝑟𝑠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709259-DA01-20A3-D5BD-2E16BC02E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35" y="2089136"/>
                <a:ext cx="6378633" cy="1107996"/>
              </a:xfrm>
              <a:prstGeom prst="rect">
                <a:avLst/>
              </a:prstGeom>
              <a:blipFill>
                <a:blip r:embed="rId3"/>
                <a:stretch>
                  <a:fillRect l="-96" t="-1105" r="-860" b="-497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30DA26-1605-F301-AB11-23F946AF47C7}"/>
              </a:ext>
            </a:extLst>
          </p:cNvPr>
          <p:cNvSpPr txBox="1"/>
          <p:nvPr/>
        </p:nvSpPr>
        <p:spPr>
          <a:xfrm>
            <a:off x="271548" y="3373351"/>
            <a:ext cx="17096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Algorithm: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19461-4906-6FC6-D72E-B7D38F2EA472}"/>
              </a:ext>
            </a:extLst>
          </p:cNvPr>
          <p:cNvSpPr txBox="1"/>
          <p:nvPr/>
        </p:nvSpPr>
        <p:spPr>
          <a:xfrm>
            <a:off x="1939634" y="3510613"/>
            <a:ext cx="63786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Build a surrogate probability model of the objective function.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Find the hyperparameters that perform best on the surrogate.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Apply these hyperparameters to the true objective function.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Update the surrogate model incorporating the new results.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Repeat steps 2–4 until max iterations or time is reached.</a:t>
            </a:r>
            <a:endParaRPr lang="en-AE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C371DD13-3EC4-6F00-429F-85C8B45B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872DE-F1DC-7DE6-CC99-034B78F062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8BF9C6ED-5D91-8AA9-63FE-29083FF375A7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72881A-4747-D14C-408C-ABEBC0B88335}"/>
                  </a:ext>
                </a:extLst>
              </p:cNvPr>
              <p:cNvSpPr txBox="1"/>
              <p:nvPr/>
            </p:nvSpPr>
            <p:spPr>
              <a:xfrm>
                <a:off x="66503" y="1516657"/>
                <a:ext cx="90109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ira Sans Medium" panose="020B0603050000020004" pitchFamily="34" charset="0"/>
                  </a:rPr>
                  <a:t>Probabilistic Surrogate Model: Approximates the unknown objective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latin typeface="Fira Sans Medium" panose="020B06030500000200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72881A-4747-D14C-408C-ABEBC0B8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" y="1516657"/>
                <a:ext cx="9010994" cy="307777"/>
              </a:xfrm>
              <a:prstGeom prst="rect">
                <a:avLst/>
              </a:prstGeom>
              <a:blipFill>
                <a:blip r:embed="rId3"/>
                <a:stretch>
                  <a:fillRect l="-203" t="-4000" b="-2000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996DF3-9DEC-1320-D287-F6B0277040F2}"/>
              </a:ext>
            </a:extLst>
          </p:cNvPr>
          <p:cNvSpPr txBox="1"/>
          <p:nvPr/>
        </p:nvSpPr>
        <p:spPr>
          <a:xfrm>
            <a:off x="60962" y="688427"/>
            <a:ext cx="9010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 Medium" panose="020B0603050000020004" pitchFamily="34" charset="0"/>
              </a:rPr>
              <a:t>It is a sequential, model-based approach for finding the global optimum of expensive black-box functions. It combines:</a:t>
            </a:r>
            <a:endParaRPr lang="en-AE" dirty="0">
              <a:latin typeface="Fira Sans Medium" panose="020B06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A68FD-F645-9659-C575-721161469B6C}"/>
                  </a:ext>
                </a:extLst>
              </p:cNvPr>
              <p:cNvSpPr txBox="1"/>
              <p:nvPr/>
            </p:nvSpPr>
            <p:spPr>
              <a:xfrm>
                <a:off x="295103" y="1988141"/>
                <a:ext cx="85537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ira Sans" panose="020B0503050000020004" pitchFamily="34" charset="0"/>
                  </a:rPr>
                  <a:t>Gaussian Process: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is a Gaussian Process (denoted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), if any finite collection of evaluations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is normally distributed: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A68FD-F645-9659-C575-721161469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03" y="1988141"/>
                <a:ext cx="8553794" cy="523220"/>
              </a:xfrm>
              <a:prstGeom prst="rect">
                <a:avLst/>
              </a:prstGeom>
              <a:blipFill>
                <a:blip r:embed="rId4"/>
                <a:stretch>
                  <a:fillRect l="-214" t="-2326" b="-11628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2F614AF-BFBB-07E9-1F02-C9A2ED80D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032" y="2605595"/>
            <a:ext cx="5035809" cy="8826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9D5E04-3CE1-D85D-FB89-B11526DA5B10}"/>
              </a:ext>
            </a:extLst>
          </p:cNvPr>
          <p:cNvSpPr txBox="1"/>
          <p:nvPr/>
        </p:nvSpPr>
        <p:spPr>
          <a:xfrm>
            <a:off x="295103" y="4426735"/>
            <a:ext cx="232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The posterior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4E40F-711B-956E-6130-11D3F55B778D}"/>
                  </a:ext>
                </a:extLst>
              </p:cNvPr>
              <p:cNvSpPr txBox="1"/>
              <p:nvPr/>
            </p:nvSpPr>
            <p:spPr>
              <a:xfrm>
                <a:off x="2621811" y="4411346"/>
                <a:ext cx="3030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AE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AE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AE" sz="1600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A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AE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4E40F-711B-956E-6130-11D3F55B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11" y="4411346"/>
                <a:ext cx="3030844" cy="338554"/>
              </a:xfrm>
              <a:prstGeom prst="rect">
                <a:avLst/>
              </a:prstGeom>
              <a:blipFill>
                <a:blip r:embed="rId6"/>
                <a:stretch>
                  <a:fillRect t="-109091" b="-174545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AC0CA5C-1EA5-974D-6B54-0171B589F361}"/>
              </a:ext>
            </a:extLst>
          </p:cNvPr>
          <p:cNvSpPr txBox="1"/>
          <p:nvPr/>
        </p:nvSpPr>
        <p:spPr>
          <a:xfrm>
            <a:off x="329313" y="3689676"/>
            <a:ext cx="85537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Gaussian Process Regression: A non-parametric Bayesian approach for inferring a distribution over the function of interest.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9F0CD-FED7-B384-BB7E-039AA08F16DB}"/>
              </a:ext>
            </a:extLst>
          </p:cNvPr>
          <p:cNvSpPr txBox="1"/>
          <p:nvPr/>
        </p:nvSpPr>
        <p:spPr>
          <a:xfrm>
            <a:off x="5971309" y="4438736"/>
            <a:ext cx="1848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</a:rPr>
              <a:t>CONJUGATE PRIOR !!!</a:t>
            </a:r>
          </a:p>
        </p:txBody>
      </p:sp>
    </p:spTree>
    <p:extLst>
      <p:ext uri="{BB962C8B-B14F-4D97-AF65-F5344CB8AC3E}">
        <p14:creationId xmlns:p14="http://schemas.microsoft.com/office/powerpoint/2010/main" val="3239811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D62031DB-76B5-F944-AE4C-2DEAFCA83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90ABD-856C-9675-04C3-3AB4299C4C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B0893BB7-7F23-E0D2-CB79-C746F4CE96DF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CFEF8-1EFE-BBD0-44F7-21D393E8C2AE}"/>
              </a:ext>
            </a:extLst>
          </p:cNvPr>
          <p:cNvSpPr txBox="1"/>
          <p:nvPr/>
        </p:nvSpPr>
        <p:spPr>
          <a:xfrm>
            <a:off x="66503" y="1516657"/>
            <a:ext cx="9010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Acquisition/Selection Function</a:t>
            </a:r>
            <a:r>
              <a:rPr lang="en-US" dirty="0">
                <a:latin typeface="Fira Sans Medium" panose="020B0603050000020004" pitchFamily="34" charset="0"/>
              </a:rPr>
              <a:t>: The criteria by which the next set of hyperparameters are chosen from the surrogate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97F08-D928-ADCC-0E30-B6BE5714A823}"/>
              </a:ext>
            </a:extLst>
          </p:cNvPr>
          <p:cNvSpPr txBox="1"/>
          <p:nvPr/>
        </p:nvSpPr>
        <p:spPr>
          <a:xfrm>
            <a:off x="60962" y="688427"/>
            <a:ext cx="9010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 Medium" panose="020B0603050000020004" pitchFamily="34" charset="0"/>
              </a:rPr>
              <a:t>It is a sequential, model-based approach for finding the global optimum of expensive black-box functions. It combines:</a:t>
            </a:r>
            <a:endParaRPr lang="en-AE" dirty="0">
              <a:latin typeface="Fira Sans Medium" panose="020B06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CD862-D003-6225-F7B0-43B08AD0A3AA}"/>
              </a:ext>
            </a:extLst>
          </p:cNvPr>
          <p:cNvSpPr txBox="1"/>
          <p:nvPr/>
        </p:nvSpPr>
        <p:spPr>
          <a:xfrm>
            <a:off x="289562" y="2222713"/>
            <a:ext cx="2165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Expected Improvement: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6756A-7F93-333C-8935-93F7C19C3C6B}"/>
                  </a:ext>
                </a:extLst>
              </p:cNvPr>
              <p:cNvSpPr txBox="1"/>
              <p:nvPr/>
            </p:nvSpPr>
            <p:spPr>
              <a:xfrm>
                <a:off x="2568633" y="1998644"/>
                <a:ext cx="4572000" cy="850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𝑬𝑰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en-AE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6756A-7F93-333C-8935-93F7C19C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1998644"/>
                <a:ext cx="4572000" cy="850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287F-D6A8-1643-A76B-EAE4968EAA63}"/>
                  </a:ext>
                </a:extLst>
              </p:cNvPr>
              <p:cNvSpPr txBox="1"/>
              <p:nvPr/>
            </p:nvSpPr>
            <p:spPr>
              <a:xfrm>
                <a:off x="289562" y="2829391"/>
                <a:ext cx="8553794" cy="1415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: threshold value of the objective function.</a:t>
                </a:r>
              </a:p>
              <a:p>
                <a:endParaRPr lang="en-US" sz="1000" dirty="0">
                  <a:latin typeface="Fira Sans" panose="020B05030500000200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: proposed set of hyperparameters.</a:t>
                </a:r>
              </a:p>
              <a:p>
                <a:endParaRPr lang="en-US" sz="1000" dirty="0">
                  <a:latin typeface="Fira Sans" panose="020B05030500000200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>
                    <a:latin typeface="Fira Sans" panose="020B0503050000020004" pitchFamily="34" charset="0"/>
                  </a:rPr>
                  <a:t> </a:t>
                </a:r>
                <a:r>
                  <a:rPr lang="en-US" dirty="0"/>
                  <a:t>y is the actual value of the objective function using hyperparameters x.</a:t>
                </a:r>
              </a:p>
              <a:p>
                <a:endParaRPr lang="en-US" sz="1000" dirty="0"/>
              </a:p>
              <a:p>
                <a:r>
                  <a:rPr lang="en-US" dirty="0">
                    <a:latin typeface="Fira Sans" panose="020B0503050000020004" pitchFamily="34" charset="0"/>
                  </a:rPr>
                  <a:t>𝒑(𝒚|𝒙):  is the surrogate probability model.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287F-D6A8-1643-A76B-EAE4968EA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2" y="2829391"/>
                <a:ext cx="8553794" cy="1415772"/>
              </a:xfrm>
              <a:prstGeom prst="rect">
                <a:avLst/>
              </a:prstGeom>
              <a:blipFill>
                <a:blip r:embed="rId4"/>
                <a:stretch>
                  <a:fillRect l="-214" t="-862" b="-431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2BCB02-606C-1C51-D93A-AC9DEC97A530}"/>
                  </a:ext>
                </a:extLst>
              </p:cNvPr>
              <p:cNvSpPr txBox="1"/>
              <p:nvPr/>
            </p:nvSpPr>
            <p:spPr>
              <a:xfrm>
                <a:off x="60961" y="4423480"/>
                <a:ext cx="89167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ira Sans" panose="020B0503050000020004" pitchFamily="34" charset="0"/>
                  </a:rPr>
                  <a:t>If the integral is positive, then the hyperparameters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are expected to yield a better result than the best observed value of the objective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.</a:t>
                </a:r>
                <a:endParaRPr lang="en-AE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2BCB02-606C-1C51-D93A-AC9DEC97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1" y="4423480"/>
                <a:ext cx="8916783" cy="523220"/>
              </a:xfrm>
              <a:prstGeom prst="rect">
                <a:avLst/>
              </a:prstGeom>
              <a:blipFill>
                <a:blip r:embed="rId5"/>
                <a:stretch>
                  <a:fillRect l="-205" t="-2353" b="-11765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1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DAF7C7E2-DBFC-7D4D-E45C-90925147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8FC5F-C51A-F7DD-ACE7-8B64FA3095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DD060237-8E1E-90EC-9357-6DF7D287DE9D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FD35B-B7FC-1117-A5A8-1B19011567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21"/>
          <a:stretch/>
        </p:blipFill>
        <p:spPr>
          <a:xfrm>
            <a:off x="0" y="633409"/>
            <a:ext cx="9142633" cy="417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1441BF86-414C-C819-D717-62D90985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911803-D1DE-00A4-BC70-8DA311A5DC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FAF4F349-26BD-F867-5D5E-C5EEA98805B7}"/>
              </a:ext>
            </a:extLst>
          </p:cNvPr>
          <p:cNvSpPr txBox="1"/>
          <p:nvPr/>
        </p:nvSpPr>
        <p:spPr>
          <a:xfrm>
            <a:off x="0" y="65584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What Worked, What Didn’t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773D5-B9C9-20FE-0EBE-F47EF4984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76147"/>
              </p:ext>
            </p:extLst>
          </p:nvPr>
        </p:nvGraphicFramePr>
        <p:xfrm>
          <a:off x="-1" y="665020"/>
          <a:ext cx="9144001" cy="41070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50005">
                  <a:extLst>
                    <a:ext uri="{9D8B030D-6E8A-4147-A177-3AD203B41FA5}">
                      <a16:colId xmlns:a16="http://schemas.microsoft.com/office/drawing/2014/main" val="976683050"/>
                    </a:ext>
                  </a:extLst>
                </a:gridCol>
                <a:gridCol w="865981">
                  <a:extLst>
                    <a:ext uri="{9D8B030D-6E8A-4147-A177-3AD203B41FA5}">
                      <a16:colId xmlns:a16="http://schemas.microsoft.com/office/drawing/2014/main" val="2390895678"/>
                    </a:ext>
                  </a:extLst>
                </a:gridCol>
                <a:gridCol w="936568">
                  <a:extLst>
                    <a:ext uri="{9D8B030D-6E8A-4147-A177-3AD203B41FA5}">
                      <a16:colId xmlns:a16="http://schemas.microsoft.com/office/drawing/2014/main" val="3068754859"/>
                    </a:ext>
                  </a:extLst>
                </a:gridCol>
                <a:gridCol w="2802316">
                  <a:extLst>
                    <a:ext uri="{9D8B030D-6E8A-4147-A177-3AD203B41FA5}">
                      <a16:colId xmlns:a16="http://schemas.microsoft.com/office/drawing/2014/main" val="3080108409"/>
                    </a:ext>
                  </a:extLst>
                </a:gridCol>
                <a:gridCol w="2889131">
                  <a:extLst>
                    <a:ext uri="{9D8B030D-6E8A-4147-A177-3AD203B41FA5}">
                      <a16:colId xmlns:a16="http://schemas.microsoft.com/office/drawing/2014/main" val="2643429271"/>
                    </a:ext>
                  </a:extLst>
                </a:gridCol>
              </a:tblGrid>
              <a:tr h="339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</a:t>
                      </a:r>
                      <a:endParaRPr lang="en-AE" dirty="0">
                        <a:latin typeface="Fira Sans Medium" panose="020B06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SMOTE</a:t>
                      </a:r>
                      <a:endParaRPr lang="en-AE" dirty="0">
                        <a:latin typeface="Fira Sans Medium" panose="020B06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GHOST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Imbalanced Treatment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37425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KNN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758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Logistic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35018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Decision Tree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92952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Random Forest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23166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Bagging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21018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AdaBoost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28208"/>
                  </a:ext>
                </a:extLst>
              </a:tr>
              <a:tr h="371747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Gradient Boosting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83164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Fira Sans" panose="020B0503050000020004" pitchFamily="34" charset="0"/>
                        </a:rPr>
                        <a:t>XGBoost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84249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Fira Sans" panose="020B0503050000020004" pitchFamily="34" charset="0"/>
                        </a:rPr>
                        <a:t>CATBoost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70409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SVM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84350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MLP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02613"/>
                  </a:ext>
                </a:extLst>
              </a:tr>
            </a:tbl>
          </a:graphicData>
        </a:graphic>
      </p:graphicFrame>
      <p:pic>
        <p:nvPicPr>
          <p:cNvPr id="5122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D759D86C-9F2A-EE47-DB47-B91817A7B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906385" y="1012702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A502D931-4E11-8277-6BAB-954B1A8D4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134937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3A60217-7F8C-E1CC-69F1-8672883ED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1688725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E24EFB2-4FDA-F1AC-0D21-A1D61F4E1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2012019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8E82C9EA-CA66-D0B0-CC37-4EEEFF558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2028377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838CE31-F200-183C-98A3-40E8BFD13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237197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E839001D-9E47-5B45-22B3-52EF38A9E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9759" y="2697412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6612F153-BA61-FBC7-DDEC-2AF7DDC22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237197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5BB2619E-38B6-C08D-D4EB-02A56C9A8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3073937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D1FF3E28-8959-07CB-F183-113CFF409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4098246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D4929A30-6071-9DCB-B277-5A13F8800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3420068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B6874859-F28E-622B-E95C-D90EE46BA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3743579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B9AB80F-D075-944C-6102-B0E6239E8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4101781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9CA77B54-38C9-B2D0-D0CB-448A6A224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906385" y="4453479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B83C64C-E721-1746-A075-DE5355469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340835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2145F1-FC3F-221A-CD2B-9B374C6BACAE}"/>
              </a:ext>
            </a:extLst>
          </p:cNvPr>
          <p:cNvSpPr txBox="1"/>
          <p:nvPr/>
        </p:nvSpPr>
        <p:spPr>
          <a:xfrm>
            <a:off x="3895898" y="1720098"/>
            <a:ext cx="2021383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Hillinger Distance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001690-A2EB-86D0-6405-A885BBE1FFA3}"/>
              </a:ext>
            </a:extLst>
          </p:cNvPr>
          <p:cNvSpPr txBox="1"/>
          <p:nvPr/>
        </p:nvSpPr>
        <p:spPr>
          <a:xfrm>
            <a:off x="3895897" y="4131498"/>
            <a:ext cx="2021383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Kernelized SVM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84107-06E6-F843-BCCD-37B4C02842B7}"/>
              </a:ext>
            </a:extLst>
          </p:cNvPr>
          <p:cNvSpPr txBox="1"/>
          <p:nvPr/>
        </p:nvSpPr>
        <p:spPr>
          <a:xfrm>
            <a:off x="3895897" y="2090445"/>
            <a:ext cx="2021383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C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lass Weight: {0: 1, 1: 5}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167FD3-2ADF-512B-7B6A-9AC8C869C953}"/>
              </a:ext>
            </a:extLst>
          </p:cNvPr>
          <p:cNvSpPr txBox="1"/>
          <p:nvPr/>
        </p:nvSpPr>
        <p:spPr>
          <a:xfrm>
            <a:off x="3895896" y="3429066"/>
            <a:ext cx="20213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Fira Sans" panose="020B0503050000020004" pitchFamily="34" charset="0"/>
              </a:rPr>
              <a:t>scale_pos_weight</a:t>
            </a: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: 5</a:t>
            </a:r>
            <a:endParaRPr lang="en-AE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C0B7-F5EC-7A52-CAF8-AF53CF6F4325}"/>
              </a:ext>
            </a:extLst>
          </p:cNvPr>
          <p:cNvSpPr txBox="1"/>
          <p:nvPr/>
        </p:nvSpPr>
        <p:spPr>
          <a:xfrm>
            <a:off x="3895896" y="3812610"/>
            <a:ext cx="2021383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cs typeface="Times New Roman" panose="02020603050405020304" pitchFamily="18" charset="0"/>
              </a:rPr>
              <a:t>scale_pos_weight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Times New Roman" panose="02020603050405020304" pitchFamily="18" charset="0"/>
              </a:rPr>
              <a:t>: </a:t>
            </a:r>
            <a:r>
              <a:rPr lang="en-AE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3.46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5CD080-F019-AE8A-EF5B-52D070C70F1F}"/>
              </a:ext>
            </a:extLst>
          </p:cNvPr>
          <p:cNvSpPr txBox="1"/>
          <p:nvPr/>
        </p:nvSpPr>
        <p:spPr>
          <a:xfrm>
            <a:off x="6345382" y="1044075"/>
            <a:ext cx="278510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Surprisingly works well 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9451AB-0CDB-2A97-DAAB-5A61EAEA1D71}"/>
              </a:ext>
            </a:extLst>
          </p:cNvPr>
          <p:cNvSpPr txBox="1"/>
          <p:nvPr/>
        </p:nvSpPr>
        <p:spPr>
          <a:xfrm>
            <a:off x="6345382" y="3450455"/>
            <a:ext cx="278510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The best performing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FB7EA8-E8C0-F26D-931D-7D6C7F75921A}"/>
              </a:ext>
            </a:extLst>
          </p:cNvPr>
          <p:cNvSpPr txBox="1"/>
          <p:nvPr/>
        </p:nvSpPr>
        <p:spPr>
          <a:xfrm>
            <a:off x="6358892" y="3793219"/>
            <a:ext cx="2785108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Extremely poor performance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9C20BC-9669-A2A8-07C5-47AA7A5B4B4A}"/>
              </a:ext>
            </a:extLst>
          </p:cNvPr>
          <p:cNvSpPr txBox="1"/>
          <p:nvPr/>
        </p:nvSpPr>
        <p:spPr>
          <a:xfrm>
            <a:off x="6173585" y="1720098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P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erforms best with full feature 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64E83-C7C1-7E6D-B74C-A71FB59159C9}"/>
              </a:ext>
            </a:extLst>
          </p:cNvPr>
          <p:cNvSpPr txBox="1"/>
          <p:nvPr/>
        </p:nvSpPr>
        <p:spPr>
          <a:xfrm>
            <a:off x="6187095" y="2072242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GHOST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0D9065-A350-6A76-D156-E30F8BF34F54}"/>
              </a:ext>
            </a:extLst>
          </p:cNvPr>
          <p:cNvSpPr txBox="1"/>
          <p:nvPr/>
        </p:nvSpPr>
        <p:spPr>
          <a:xfrm>
            <a:off x="6187095" y="2407514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SMOTE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F9A1ED-A2CA-4A52-13FC-EBEB762FF083}"/>
              </a:ext>
            </a:extLst>
          </p:cNvPr>
          <p:cNvSpPr txBox="1"/>
          <p:nvPr/>
        </p:nvSpPr>
        <p:spPr>
          <a:xfrm>
            <a:off x="6187095" y="4475338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SMOTE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397DF7-794D-85AD-9D41-B70AFBFAABA6}"/>
              </a:ext>
            </a:extLst>
          </p:cNvPr>
          <p:cNvSpPr txBox="1"/>
          <p:nvPr/>
        </p:nvSpPr>
        <p:spPr>
          <a:xfrm>
            <a:off x="6187095" y="4141658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FF0000"/>
                </a:solidFill>
                <a:latin typeface="Fira Sans" panose="020B0503050000020004" pitchFamily="34" charset="0"/>
              </a:rPr>
              <a:t>Second best performing model</a:t>
            </a:r>
            <a:endParaRPr lang="en-US" b="1" dirty="0">
              <a:solidFill>
                <a:srgbClr val="FF0000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9902EB-8E2F-4F92-39E5-41AC8771D0B3}"/>
              </a:ext>
            </a:extLst>
          </p:cNvPr>
          <p:cNvSpPr txBox="1"/>
          <p:nvPr/>
        </p:nvSpPr>
        <p:spPr>
          <a:xfrm>
            <a:off x="6187095" y="3096546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SMOTE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A7C437-76BC-6502-9C05-F7D6D7D3971D}"/>
              </a:ext>
            </a:extLst>
          </p:cNvPr>
          <p:cNvSpPr txBox="1"/>
          <p:nvPr/>
        </p:nvSpPr>
        <p:spPr>
          <a:xfrm>
            <a:off x="6123709" y="2742637"/>
            <a:ext cx="3020290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P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erforms best with LASSO features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95ECC2-7D74-86CC-9A8A-C888DDBF6E96}"/>
              </a:ext>
            </a:extLst>
          </p:cNvPr>
          <p:cNvSpPr txBox="1"/>
          <p:nvPr/>
        </p:nvSpPr>
        <p:spPr>
          <a:xfrm>
            <a:off x="6345382" y="1383210"/>
            <a:ext cx="2785108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Extremely poor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D30A4-FCBB-2C23-D1CE-272410BFF5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178" y="1023928"/>
            <a:ext cx="9128065" cy="6480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FFB5F-6C73-0BF1-8D60-83779F7C900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178" y="3054493"/>
            <a:ext cx="9121312" cy="6868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5F74D3-1D89-844B-E614-948A14BE832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6758"/>
          <a:stretch/>
        </p:blipFill>
        <p:spPr>
          <a:xfrm>
            <a:off x="9178" y="4110124"/>
            <a:ext cx="9121312" cy="647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7838D6-C314-0D3C-1E86-A6E22E09DF13}"/>
              </a:ext>
            </a:extLst>
          </p:cNvPr>
          <p:cNvSpPr txBox="1"/>
          <p:nvPr/>
        </p:nvSpPr>
        <p:spPr>
          <a:xfrm>
            <a:off x="6826835" y="4186394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BD1AD-3081-B60D-024B-8481A906673F}"/>
              </a:ext>
            </a:extLst>
          </p:cNvPr>
          <p:cNvSpPr txBox="1"/>
          <p:nvPr/>
        </p:nvSpPr>
        <p:spPr>
          <a:xfrm>
            <a:off x="8144394" y="4183130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6426F-164D-76B6-2962-693FE04C3B36}"/>
              </a:ext>
            </a:extLst>
          </p:cNvPr>
          <p:cNvSpPr txBox="1"/>
          <p:nvPr/>
        </p:nvSpPr>
        <p:spPr>
          <a:xfrm>
            <a:off x="6815885" y="3106961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21B5E2-F11F-F635-F4F8-4F4748D7C84A}"/>
              </a:ext>
            </a:extLst>
          </p:cNvPr>
          <p:cNvSpPr txBox="1"/>
          <p:nvPr/>
        </p:nvSpPr>
        <p:spPr>
          <a:xfrm>
            <a:off x="8133444" y="3103697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8D0927-653C-5AC6-272E-88BC14EF4313}"/>
              </a:ext>
            </a:extLst>
          </p:cNvPr>
          <p:cNvSpPr txBox="1"/>
          <p:nvPr/>
        </p:nvSpPr>
        <p:spPr>
          <a:xfrm>
            <a:off x="6946888" y="1054297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0675D-D169-A2C0-D69E-58AE941A4AD6}"/>
              </a:ext>
            </a:extLst>
          </p:cNvPr>
          <p:cNvSpPr txBox="1"/>
          <p:nvPr/>
        </p:nvSpPr>
        <p:spPr>
          <a:xfrm>
            <a:off x="8264447" y="1051033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9756538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27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1207</Words>
  <Application>Microsoft Office PowerPoint</Application>
  <PresentationFormat>On-screen Show (16:9)</PresentationFormat>
  <Paragraphs>257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Fira Sans SemiBold</vt:lpstr>
      <vt:lpstr>Fira Sans</vt:lpstr>
      <vt:lpstr>Arial</vt:lpstr>
      <vt:lpstr>Wingdings</vt:lpstr>
      <vt:lpstr>Fira Sans Extra Condensed SemiBold</vt:lpstr>
      <vt:lpstr>Fira Sans Extra Condensed Medium</vt:lpstr>
      <vt:lpstr>Fira Sans Medium</vt:lpstr>
      <vt:lpstr>Times New Roman</vt:lpstr>
      <vt:lpstr>Cambria Math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Donia BESHER</cp:lastModifiedBy>
  <cp:revision>3</cp:revision>
  <dcterms:modified xsi:type="dcterms:W3CDTF">2025-04-27T17:03:16Z</dcterms:modified>
</cp:coreProperties>
</file>