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67" r:id="rId5"/>
    <p:sldId id="275" r:id="rId6"/>
    <p:sldId id="271" r:id="rId7"/>
    <p:sldId id="276" r:id="rId8"/>
    <p:sldId id="273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3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4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6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712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3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FB06A7E8-BC75-45FB-A303-8AAF5226E415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DE7DCD8D-BEB8-433F-BD0E-F2D34357B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06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Sales Performance Project </a:t>
            </a:r>
            <a:endParaRPr lang="en-US" sz="5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461164"/>
            <a:ext cx="9070848" cy="498763"/>
          </a:xfrm>
        </p:spPr>
        <p:txBody>
          <a:bodyPr>
            <a:normAutofit/>
          </a:bodyPr>
          <a:lstStyle/>
          <a:p>
            <a:r>
              <a:rPr lang="en-US" sz="1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Improve sales performance</a:t>
            </a:r>
          </a:p>
        </p:txBody>
      </p:sp>
    </p:spTree>
    <p:extLst>
      <p:ext uri="{BB962C8B-B14F-4D97-AF65-F5344CB8AC3E}">
        <p14:creationId xmlns:p14="http://schemas.microsoft.com/office/powerpoint/2010/main" val="2920765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2500" y="2082800"/>
            <a:ext cx="7505700" cy="2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Thank You </a:t>
            </a:r>
          </a:p>
          <a:p>
            <a:pPr algn="ctr"/>
            <a:r>
              <a:rPr lang="en-US" sz="4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Donia Al-Badawi </a:t>
            </a:r>
            <a:endParaRPr lang="en-US" sz="4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6411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Request</a:t>
            </a:r>
            <a:endParaRPr lang="en-US" sz="44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2655"/>
            <a:ext cx="10058400" cy="43226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Steven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Sales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Hi </a:t>
            </a:r>
            <a:r>
              <a:rPr lang="en-US" dirty="0" err="1" smtClean="0"/>
              <a:t>Donia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hope you are doing well. We need to improve our internet sales reports and want to move </a:t>
            </a:r>
            <a:r>
              <a:rPr lang="en-US" dirty="0" smtClean="0"/>
              <a:t>      from </a:t>
            </a:r>
            <a:r>
              <a:rPr lang="en-US" dirty="0"/>
              <a:t>static reports to visual dashboards.</a:t>
            </a:r>
          </a:p>
          <a:p>
            <a:pPr marL="0" indent="0">
              <a:buNone/>
            </a:pPr>
            <a:r>
              <a:rPr lang="en-US" dirty="0"/>
              <a:t>Essentially, we want to focus it on how much we have sold of what products, to which clients and how it has been over time.</a:t>
            </a:r>
          </a:p>
          <a:p>
            <a:pPr marL="0" indent="0">
              <a:buNone/>
            </a:pPr>
            <a:r>
              <a:rPr lang="en-US" dirty="0"/>
              <a:t>Seeing as each sales person works on different products and customers it would be beneficial to be able to filter them also.</a:t>
            </a:r>
          </a:p>
          <a:p>
            <a:pPr marL="0" indent="0">
              <a:buNone/>
            </a:pPr>
            <a:r>
              <a:rPr lang="en-US" dirty="0"/>
              <a:t>We measure our numbers against budget so I added that in a spreadsheet so we can compare our values against performance. </a:t>
            </a:r>
          </a:p>
          <a:p>
            <a:pPr marL="0" indent="0">
              <a:buNone/>
            </a:pPr>
            <a:r>
              <a:rPr lang="en-US" dirty="0"/>
              <a:t>The budget is for 2021 and we usually look 2 years back in time when we do analysis of sales.</a:t>
            </a:r>
          </a:p>
          <a:p>
            <a:pPr marL="0" indent="0">
              <a:buNone/>
            </a:pPr>
            <a:r>
              <a:rPr lang="en-US" dirty="0"/>
              <a:t>Let me know if you need anything else!</a:t>
            </a:r>
          </a:p>
          <a:p>
            <a:pPr marL="0" indent="0">
              <a:buNone/>
            </a:pPr>
            <a:r>
              <a:rPr lang="en-US" dirty="0"/>
              <a:t>//Steven </a:t>
            </a:r>
          </a:p>
        </p:txBody>
      </p:sp>
    </p:spTree>
    <p:extLst>
      <p:ext uri="{BB962C8B-B14F-4D97-AF65-F5344CB8AC3E}">
        <p14:creationId xmlns:p14="http://schemas.microsoft.com/office/powerpoint/2010/main" val="160707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57069"/>
              </p:ext>
            </p:extLst>
          </p:nvPr>
        </p:nvGraphicFramePr>
        <p:xfrm>
          <a:off x="609600" y="626675"/>
          <a:ext cx="10858501" cy="5494309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875422">
                  <a:extLst>
                    <a:ext uri="{9D8B030D-6E8A-4147-A177-3AD203B41FA5}">
                      <a16:colId xmlns:a16="http://schemas.microsoft.com/office/drawing/2014/main" val="216344432"/>
                    </a:ext>
                  </a:extLst>
                </a:gridCol>
                <a:gridCol w="2740454">
                  <a:extLst>
                    <a:ext uri="{9D8B030D-6E8A-4147-A177-3AD203B41FA5}">
                      <a16:colId xmlns:a16="http://schemas.microsoft.com/office/drawing/2014/main" val="397868605"/>
                    </a:ext>
                  </a:extLst>
                </a:gridCol>
                <a:gridCol w="2936199">
                  <a:extLst>
                    <a:ext uri="{9D8B030D-6E8A-4147-A177-3AD203B41FA5}">
                      <a16:colId xmlns:a16="http://schemas.microsoft.com/office/drawing/2014/main" val="2282681221"/>
                    </a:ext>
                  </a:extLst>
                </a:gridCol>
                <a:gridCol w="2153213">
                  <a:extLst>
                    <a:ext uri="{9D8B030D-6E8A-4147-A177-3AD203B41FA5}">
                      <a16:colId xmlns:a16="http://schemas.microsoft.com/office/drawing/2014/main" val="3220499614"/>
                    </a:ext>
                  </a:extLst>
                </a:gridCol>
                <a:gridCol w="2153213">
                  <a:extLst>
                    <a:ext uri="{9D8B030D-6E8A-4147-A177-3AD203B41FA5}">
                      <a16:colId xmlns:a16="http://schemas.microsoft.com/office/drawing/2014/main" val="3106985248"/>
                    </a:ext>
                  </a:extLst>
                </a:gridCol>
              </a:tblGrid>
              <a:tr h="6415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#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 a (Role)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 want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(Request\Demand)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 that I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(User Value)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Acceptance 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Criteria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349914"/>
                  </a:ext>
                </a:extLst>
              </a:tr>
              <a:tr h="100628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-25000" dirty="0">
                          <a:effectLst/>
                          <a:latin typeface="+mn-lt"/>
                        </a:rPr>
                        <a:t>­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1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Low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Sales Manager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To get a dashboard overview of internet sales.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Can follow better which customers and products sells the best.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A power Bi dashboard which updates data once a day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399997"/>
                  </a:ext>
                </a:extLst>
              </a:tr>
              <a:tr h="128314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Representative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detailed overview of Internet Sales per Customers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follow up my Customers that buys the most and who we can sell are to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power BI dashboard which allows me to filter data for each customer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8720202"/>
                  </a:ext>
                </a:extLst>
              </a:tr>
              <a:tr h="1283147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Representative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detailed overview of Internet Sales per 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follow up my Products that sells the most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power BI dashboard which allows me to filter data for each product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715855"/>
                  </a:ext>
                </a:extLst>
              </a:tr>
              <a:tr h="124247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Manager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dashboard overview of internet sales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 Sales over time against budget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power Bi dashboard with graphs and KPIs comparing against budget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0771910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9535" y="944179"/>
            <a:ext cx="18084312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2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Design </a:t>
            </a:r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</a:t>
            </a:r>
            <a:b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Sales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report provides a comprehensive view of sales visually through a set of indicators and charts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and This report allows users to quickly and effectively monitor and analyze sales performance, helping to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301038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450614"/>
            <a:ext cx="10571018" cy="591847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36546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Details</a:t>
            </a:r>
            <a:endParaRPr lang="en-US" sz="4000" b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9399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report is called Customer </a:t>
            </a:r>
            <a:r>
              <a:rPr lang="en-US" dirty="0" smtClean="0"/>
              <a:t>Details, and </a:t>
            </a:r>
            <a:r>
              <a:rPr lang="en-US" dirty="0"/>
              <a:t>it focuses on customer details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and </a:t>
            </a:r>
            <a:r>
              <a:rPr lang="en-US" dirty="0"/>
              <a:t>the sales associated with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Provides detailed insight </a:t>
            </a:r>
            <a:r>
              <a:rPr lang="en-US" dirty="0" smtClean="0"/>
              <a:t>into </a:t>
            </a:r>
            <a:r>
              <a:rPr lang="en-US" dirty="0" smtClean="0"/>
              <a:t>customer Performance and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monthly </a:t>
            </a:r>
            <a:r>
              <a:rPr lang="en-US" dirty="0" smtClean="0"/>
              <a:t>sales, helping </a:t>
            </a:r>
            <a:r>
              <a:rPr lang="en-US" dirty="0"/>
              <a:t>to </a:t>
            </a:r>
            <a:r>
              <a:rPr lang="en-US" dirty="0" smtClean="0"/>
              <a:t>analyze trends </a:t>
            </a:r>
            <a:r>
              <a:rPr lang="en-US" dirty="0" smtClean="0"/>
              <a:t>and </a:t>
            </a:r>
            <a:r>
              <a:rPr lang="en-US" dirty="0"/>
              <a:t>make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173737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5" y="440574"/>
            <a:ext cx="10670343" cy="5974081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5768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r>
              <a:rPr lang="en-US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8908473" cy="29676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report displays sales details for products </a:t>
            </a:r>
            <a:r>
              <a:rPr lang="en-US" dirty="0" smtClean="0"/>
              <a:t>in </a:t>
            </a:r>
            <a:r>
              <a:rPr lang="en-US" dirty="0"/>
              <a:t>general and in detail by different </a:t>
            </a:r>
            <a:r>
              <a:rPr lang="en-US" dirty="0" smtClean="0"/>
              <a:t>categories, using </a:t>
            </a:r>
            <a:r>
              <a:rPr lang="en-US" dirty="0"/>
              <a:t>an interactive dashboard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report shows strong </a:t>
            </a:r>
            <a:r>
              <a:rPr lang="en-US" dirty="0" smtClean="0"/>
              <a:t>performance in </a:t>
            </a:r>
            <a:r>
              <a:rPr lang="en-US" dirty="0"/>
              <a:t>the second half of the year,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specifically </a:t>
            </a:r>
            <a:r>
              <a:rPr lang="en-US" dirty="0"/>
              <a:t>between October and </a:t>
            </a:r>
            <a:r>
              <a:rPr lang="en-US" dirty="0" smtClean="0"/>
              <a:t>December, which </a:t>
            </a:r>
            <a:r>
              <a:rPr lang="en-US" dirty="0"/>
              <a:t>could </a:t>
            </a:r>
            <a:r>
              <a:rPr lang="en-US" dirty="0" smtClean="0"/>
              <a:t>indicate a high                                                                           selling  season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05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4" y="454428"/>
            <a:ext cx="10557162" cy="593975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  <p:extLst>
      <p:ext uri="{BB962C8B-B14F-4D97-AF65-F5344CB8AC3E}">
        <p14:creationId xmlns:p14="http://schemas.microsoft.com/office/powerpoint/2010/main" val="3315408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4088</TotalTime>
  <Words>450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Arabic Typesetting</vt:lpstr>
      <vt:lpstr>Arial</vt:lpstr>
      <vt:lpstr>Calibri</vt:lpstr>
      <vt:lpstr>Century Gothic</vt:lpstr>
      <vt:lpstr>Wingdings</vt:lpstr>
      <vt:lpstr>Savon</vt:lpstr>
      <vt:lpstr>Sales Performance Project </vt:lpstr>
      <vt:lpstr>Business Request</vt:lpstr>
      <vt:lpstr>PowerPoint Presentation</vt:lpstr>
      <vt:lpstr>Dashboard Design Process   Sales Overview</vt:lpstr>
      <vt:lpstr>PowerPoint Presentation</vt:lpstr>
      <vt:lpstr>Customer Details</vt:lpstr>
      <vt:lpstr>PowerPoint Presentation</vt:lpstr>
      <vt:lpstr>Product Details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Project</dc:title>
  <dc:creator>el madina</dc:creator>
  <cp:lastModifiedBy>el madina</cp:lastModifiedBy>
  <cp:revision>53</cp:revision>
  <dcterms:created xsi:type="dcterms:W3CDTF">2024-11-27T14:50:33Z</dcterms:created>
  <dcterms:modified xsi:type="dcterms:W3CDTF">2025-02-01T17:27:12Z</dcterms:modified>
</cp:coreProperties>
</file>