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FAC25D-CD90-40CB-955E-E41A2CFCEFC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313115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27962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35112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780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3230579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FAC25D-CD90-40CB-955E-E41A2CFCEFC5}"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584285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FAC25D-CD90-40CB-955E-E41A2CFCEFC5}"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35926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AC25D-CD90-40CB-955E-E41A2CFCEFC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342782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AC25D-CD90-40CB-955E-E41A2CFCEFC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5448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AC25D-CD90-40CB-955E-E41A2CFCEFC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412027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FAC25D-CD90-40CB-955E-E41A2CFCEFC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83706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255807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FAC25D-CD90-40CB-955E-E41A2CFCEFC5}"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41620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FAC25D-CD90-40CB-955E-E41A2CFCEFC5}"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14264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AC25D-CD90-40CB-955E-E41A2CFCEFC5}"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38142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171496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FAC25D-CD90-40CB-955E-E41A2CFCEFC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EB1B-3EC0-4A62-80E1-7DC91B66D0F0}" type="slidenum">
              <a:rPr lang="en-US" smtClean="0"/>
              <a:t>‹#›</a:t>
            </a:fld>
            <a:endParaRPr lang="en-US"/>
          </a:p>
        </p:txBody>
      </p:sp>
    </p:spTree>
    <p:extLst>
      <p:ext uri="{BB962C8B-B14F-4D97-AF65-F5344CB8AC3E}">
        <p14:creationId xmlns:p14="http://schemas.microsoft.com/office/powerpoint/2010/main" val="59737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FAC25D-CD90-40CB-955E-E41A2CFCEFC5}" type="datetimeFigureOut">
              <a:rPr lang="en-US" smtClean="0"/>
              <a:t>2/7/2025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8DEB1B-3EC0-4A62-80E1-7DC91B66D0F0}" type="slidenum">
              <a:rPr lang="en-US" smtClean="0"/>
              <a:t>‹#›</a:t>
            </a:fld>
            <a:endParaRPr lang="en-US"/>
          </a:p>
        </p:txBody>
      </p:sp>
    </p:spTree>
    <p:extLst>
      <p:ext uri="{BB962C8B-B14F-4D97-AF65-F5344CB8AC3E}">
        <p14:creationId xmlns:p14="http://schemas.microsoft.com/office/powerpoint/2010/main" val="4226238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cs typeface="Calibri" panose="020F0502020204030204" pitchFamily="34" charset="0"/>
              </a:rPr>
              <a:t>Sales Performance Report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For TATA Company</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Prepared by: Donia Al_Badawi</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Business Requests</a:t>
            </a:r>
            <a:endParaRPr lang="en-US" dirty="0"/>
          </a:p>
        </p:txBody>
      </p:sp>
      <p:sp>
        <p:nvSpPr>
          <p:cNvPr id="3" name="Content Placeholder 2"/>
          <p:cNvSpPr>
            <a:spLocks noGrp="1"/>
          </p:cNvSpPr>
          <p:nvPr>
            <p:ph idx="1"/>
          </p:nvPr>
        </p:nvSpPr>
        <p:spPr>
          <a:xfrm>
            <a:off x="913795" y="1732450"/>
            <a:ext cx="8424169" cy="3837078"/>
          </a:xfrm>
        </p:spPr>
        <p:txBody>
          <a:bodyPr>
            <a:normAutofit/>
          </a:bodyPr>
          <a:lstStyle/>
          <a:p>
            <a:pPr>
              <a:buFont typeface="Wingdings" panose="05000000000000000000" pitchFamily="2" charset="2"/>
              <a:buChar char="§"/>
            </a:pPr>
            <a:r>
              <a:rPr lang="en-US" sz="2800" dirty="0" smtClean="0">
                <a:latin typeface="Calibri" panose="020F0502020204030204" pitchFamily="34" charset="0"/>
                <a:cs typeface="Calibri" panose="020F0502020204030204" pitchFamily="34" charset="0"/>
              </a:rPr>
              <a:t>The </a:t>
            </a:r>
            <a:r>
              <a:rPr lang="en-US" sz="2800" dirty="0">
                <a:latin typeface="Calibri" panose="020F0502020204030204" pitchFamily="34" charset="0"/>
                <a:cs typeface="Calibri" panose="020F0502020204030204" pitchFamily="34" charset="0"/>
              </a:rPr>
              <a:t>CEO of the retail store is interested to view the time series of the revenue data for the year 2011 only. He would like to view granular data by looking into revenue for each month. </a:t>
            </a:r>
            <a:endParaRPr lang="en-US" sz="28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800" dirty="0" smtClean="0">
                <a:latin typeface="Calibri" panose="020F0502020204030204" pitchFamily="34" charset="0"/>
                <a:cs typeface="Calibri" panose="020F0502020204030204" pitchFamily="34" charset="0"/>
              </a:rPr>
              <a:t>The </a:t>
            </a:r>
            <a:r>
              <a:rPr lang="en-US" sz="2800" dirty="0">
                <a:latin typeface="Calibri" panose="020F0502020204030204" pitchFamily="34" charset="0"/>
                <a:cs typeface="Calibri" panose="020F0502020204030204" pitchFamily="34" charset="0"/>
              </a:rPr>
              <a:t>CEO is interested in viewing the seasonal trends and wants to dig deeper into why these trends occur. This analysis will be helpful for the CEO to forecast for the next year.</a:t>
            </a:r>
          </a:p>
        </p:txBody>
      </p:sp>
    </p:spTree>
    <p:extLst>
      <p:ext uri="{BB962C8B-B14F-4D97-AF65-F5344CB8AC3E}">
        <p14:creationId xmlns:p14="http://schemas.microsoft.com/office/powerpoint/2010/main" val="342233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7" y="235331"/>
            <a:ext cx="11804073" cy="662266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66359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Business Requests</a:t>
            </a:r>
          </a:p>
        </p:txBody>
      </p:sp>
      <p:sp>
        <p:nvSpPr>
          <p:cNvPr id="3" name="Content Placeholder 2"/>
          <p:cNvSpPr>
            <a:spLocks noGrp="1"/>
          </p:cNvSpPr>
          <p:nvPr>
            <p:ph idx="1"/>
          </p:nvPr>
        </p:nvSpPr>
        <p:spPr>
          <a:xfrm>
            <a:off x="913796" y="1732450"/>
            <a:ext cx="7759150" cy="4252714"/>
          </a:xfrm>
        </p:spPr>
        <p:txBody>
          <a:bodyPr>
            <a:noAutofit/>
          </a:bodyPr>
          <a:lstStyle/>
          <a:p>
            <a:pPr>
              <a:buFont typeface="Wingdings" panose="05000000000000000000" pitchFamily="2" charset="2"/>
              <a:buChar char="§"/>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dirty="0" smtClean="0">
                <a:latin typeface="Calibri" panose="020F0502020204030204" pitchFamily="34" charset="0"/>
                <a:cs typeface="Calibri" panose="020F0502020204030204" pitchFamily="34" charset="0"/>
              </a:rPr>
              <a:t>There </a:t>
            </a:r>
            <a:r>
              <a:rPr lang="en-US" dirty="0">
                <a:latin typeface="Calibri" panose="020F0502020204030204" pitchFamily="34" charset="0"/>
                <a:cs typeface="Calibri" panose="020F0502020204030204" pitchFamily="34" charset="0"/>
              </a:rPr>
              <a:t>is no need to show data for the United Kingdom as the CEO is more interested in viewing the countries that have expansion opportunities.</a:t>
            </a:r>
          </a:p>
        </p:txBody>
      </p:sp>
    </p:spTree>
    <p:extLst>
      <p:ext uri="{BB962C8B-B14F-4D97-AF65-F5344CB8AC3E}">
        <p14:creationId xmlns:p14="http://schemas.microsoft.com/office/powerpoint/2010/main" val="194963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77" y="159846"/>
            <a:ext cx="11914523" cy="669815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37314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Business Requests</a:t>
            </a:r>
          </a:p>
        </p:txBody>
      </p:sp>
      <p:sp>
        <p:nvSpPr>
          <p:cNvPr id="3" name="Content Placeholder 2"/>
          <p:cNvSpPr>
            <a:spLocks noGrp="1"/>
          </p:cNvSpPr>
          <p:nvPr>
            <p:ph idx="1"/>
          </p:nvPr>
        </p:nvSpPr>
        <p:spPr>
          <a:xfrm>
            <a:off x="913795" y="1732449"/>
            <a:ext cx="7011005" cy="3795515"/>
          </a:xfrm>
        </p:spPr>
        <p:txBody>
          <a:bodyPr>
            <a:normAutofit/>
          </a:bodyPr>
          <a:lstStyle/>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  The CMO is interested in viewing the top 10 countries which are generating the highest revenue. Additionally, the CMO is also interested in viewing the quantity sold along with the revenue generated. </a:t>
            </a: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CMO does not want to have the United Kingdom in this visual.</a:t>
            </a:r>
          </a:p>
        </p:txBody>
      </p:sp>
    </p:spTree>
    <p:extLst>
      <p:ext uri="{BB962C8B-B14F-4D97-AF65-F5344CB8AC3E}">
        <p14:creationId xmlns:p14="http://schemas.microsoft.com/office/powerpoint/2010/main" val="368985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180111"/>
            <a:ext cx="11530825" cy="641465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4059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Business Requests</a:t>
            </a:r>
          </a:p>
        </p:txBody>
      </p:sp>
      <p:sp>
        <p:nvSpPr>
          <p:cNvPr id="3" name="Content Placeholder 2"/>
          <p:cNvSpPr>
            <a:spLocks noGrp="1"/>
          </p:cNvSpPr>
          <p:nvPr>
            <p:ph idx="1"/>
          </p:nvPr>
        </p:nvSpPr>
        <p:spPr>
          <a:xfrm>
            <a:off x="913795" y="1732449"/>
            <a:ext cx="7011005" cy="4058751"/>
          </a:xfrm>
        </p:spPr>
        <p:txBody>
          <a:bodyPr>
            <a:normAutofit/>
          </a:bodyPr>
          <a:lstStyle/>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 The CMO of the online retail store wants to view the information on the top 10 customers by revenue. He is interested in a visual that shows the greatest revenue generating customer at the start and gradually declines to the lower revenue generating customers</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CMO wants to target the higher revenue generating customers and ensure that they remain satisfied with their products.</a:t>
            </a:r>
          </a:p>
        </p:txBody>
      </p:sp>
    </p:spTree>
    <p:extLst>
      <p:ext uri="{BB962C8B-B14F-4D97-AF65-F5344CB8AC3E}">
        <p14:creationId xmlns:p14="http://schemas.microsoft.com/office/powerpoint/2010/main" val="26951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12192000" cy="68526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33238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31</TotalTime>
  <Words>333</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Calisto MT</vt:lpstr>
      <vt:lpstr>Trebuchet MS</vt:lpstr>
      <vt:lpstr>Wingdings</vt:lpstr>
      <vt:lpstr>Wingdings 2</vt:lpstr>
      <vt:lpstr>Slate</vt:lpstr>
      <vt:lpstr>Sales Performance Report  For TATA Company</vt:lpstr>
      <vt:lpstr>Business Requests</vt:lpstr>
      <vt:lpstr>PowerPoint Presentation</vt:lpstr>
      <vt:lpstr>Business Requests</vt:lpstr>
      <vt:lpstr>PowerPoint Presentation</vt:lpstr>
      <vt:lpstr>Business Requests</vt:lpstr>
      <vt:lpstr>PowerPoint Presentation</vt:lpstr>
      <vt:lpstr>Business Requests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TATA Company</dc:title>
  <dc:creator>el madina</dc:creator>
  <cp:lastModifiedBy>el madina</cp:lastModifiedBy>
  <cp:revision>11</cp:revision>
  <dcterms:created xsi:type="dcterms:W3CDTF">2024-12-10T23:04:56Z</dcterms:created>
  <dcterms:modified xsi:type="dcterms:W3CDTF">2025-02-07T19:52:25Z</dcterms:modified>
</cp:coreProperties>
</file>