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7"/>
  </p:notesMasterIdLst>
  <p:sldIdLst>
    <p:sldId id="256" r:id="rId2"/>
    <p:sldId id="258" r:id="rId3"/>
    <p:sldId id="260" r:id="rId4"/>
    <p:sldId id="348" r:id="rId5"/>
    <p:sldId id="262" r:id="rId6"/>
    <p:sldId id="275" r:id="rId7"/>
    <p:sldId id="351" r:id="rId8"/>
    <p:sldId id="349" r:id="rId9"/>
    <p:sldId id="350" r:id="rId10"/>
    <p:sldId id="352" r:id="rId11"/>
    <p:sldId id="277" r:id="rId12"/>
    <p:sldId id="360" r:id="rId13"/>
    <p:sldId id="361" r:id="rId14"/>
    <p:sldId id="263" r:id="rId15"/>
    <p:sldId id="353" r:id="rId16"/>
    <p:sldId id="354" r:id="rId17"/>
    <p:sldId id="355" r:id="rId18"/>
    <p:sldId id="356" r:id="rId19"/>
    <p:sldId id="362" r:id="rId20"/>
    <p:sldId id="357" r:id="rId21"/>
    <p:sldId id="358" r:id="rId22"/>
    <p:sldId id="359" r:id="rId23"/>
    <p:sldId id="363" r:id="rId24"/>
    <p:sldId id="364" r:id="rId25"/>
    <p:sldId id="365" r:id="rId26"/>
  </p:sldIdLst>
  <p:sldSz cx="9144000" cy="5143500" type="screen16x9"/>
  <p:notesSz cx="6858000" cy="9144000"/>
  <p:embeddedFontLst>
    <p:embeddedFont>
      <p:font typeface="Alata" panose="020B0604020202020204" charset="0"/>
      <p:regular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FED2F-4706-4164-91E2-C3318FE4ECFE}">
  <a:tblStyle styleId="{00EFED2F-4706-4164-91E2-C3318FE4E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423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0e9b220ed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10e9b220ed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91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576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521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001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243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75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65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07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54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60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67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61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2" hasCustomPrompt="1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7714524" y="1026253"/>
            <a:ext cx="665140" cy="661214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4922456" y="945869"/>
            <a:ext cx="3889011" cy="3214402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89572" y="4295636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4789572" y="4295636"/>
            <a:ext cx="1784363" cy="9128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6474927" y="4250128"/>
            <a:ext cx="195411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7842452" y="2205081"/>
            <a:ext cx="1380618" cy="1955200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8"/>
          <p:cNvSpPr/>
          <p:nvPr/>
        </p:nvSpPr>
        <p:spPr>
          <a:xfrm>
            <a:off x="5552746" y="1893987"/>
            <a:ext cx="2761235" cy="1792191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8"/>
          <p:cNvSpPr/>
          <p:nvPr/>
        </p:nvSpPr>
        <p:spPr>
          <a:xfrm>
            <a:off x="5672615" y="1998201"/>
            <a:ext cx="2524139" cy="1443145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6430602" y="3686100"/>
            <a:ext cx="1005542" cy="291887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8"/>
          <p:cNvSpPr/>
          <p:nvPr/>
        </p:nvSpPr>
        <p:spPr>
          <a:xfrm>
            <a:off x="6144081" y="3957055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6248295" y="3631399"/>
            <a:ext cx="1383257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5237647" y="3256138"/>
            <a:ext cx="802304" cy="542090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8"/>
          <p:cNvSpPr/>
          <p:nvPr/>
        </p:nvSpPr>
        <p:spPr>
          <a:xfrm>
            <a:off x="4714028" y="4132990"/>
            <a:ext cx="4217305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5506865" y="1176769"/>
            <a:ext cx="533070" cy="497801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8"/>
          <p:cNvSpPr/>
          <p:nvPr/>
        </p:nvSpPr>
        <p:spPr>
          <a:xfrm flipH="1">
            <a:off x="5642945" y="1283132"/>
            <a:ext cx="337149" cy="285683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8"/>
          <p:cNvSpPr/>
          <p:nvPr/>
        </p:nvSpPr>
        <p:spPr>
          <a:xfrm>
            <a:off x="7307330" y="873441"/>
            <a:ext cx="415313" cy="411096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Hemodialysis Reservation App</a:t>
            </a:r>
            <a:endParaRPr dirty="0"/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714299" y="3623524"/>
            <a:ext cx="4182116" cy="1519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Yusuf AlSawah 		202002469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Antony Emil Kiroles		202000897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Donia Khaled Metwalli	202001875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Amr Mahmoud Mohamed	019200010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Omar Shoaib		202001663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Haidy Hosny		202000197</a:t>
            </a:r>
            <a:endParaRPr dirty="0"/>
          </a:p>
        </p:txBody>
      </p:sp>
      <p:sp>
        <p:nvSpPr>
          <p:cNvPr id="663" name="Google Shape;663;p58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8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8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2311673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Hospital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2085828" y="3501390"/>
            <a:ext cx="2759352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hospital can own multiple dialysis machines where each machine has a number of appointment slots per day, slot duration, booking price, and machine availability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511909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Hospital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511909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hospital could accept or reject an appointment  and can view all appointments related to its dialysis machines</a:t>
            </a:r>
            <a:endParaRPr dirty="0"/>
          </a:p>
        </p:txBody>
      </p:sp>
      <p:sp>
        <p:nvSpPr>
          <p:cNvPr id="8" name="Google Shape;1104;p69">
            <a:extLst>
              <a:ext uri="{FF2B5EF4-FFF2-40B4-BE49-F238E27FC236}">
                <a16:creationId xmlns:a16="http://schemas.microsoft.com/office/drawing/2014/main" id="{10AFD561-0C03-A5C3-7877-4DFF93C1C3A5}"/>
              </a:ext>
            </a:extLst>
          </p:cNvPr>
          <p:cNvSpPr/>
          <p:nvPr/>
        </p:nvSpPr>
        <p:spPr>
          <a:xfrm>
            <a:off x="5938378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15;p69">
            <a:extLst>
              <a:ext uri="{FF2B5EF4-FFF2-40B4-BE49-F238E27FC236}">
                <a16:creationId xmlns:a16="http://schemas.microsoft.com/office/drawing/2014/main" id="{5E71AD39-A53B-7C42-1284-3CB5EEF52A36}"/>
              </a:ext>
            </a:extLst>
          </p:cNvPr>
          <p:cNvGrpSpPr/>
          <p:nvPr/>
        </p:nvGrpSpPr>
        <p:grpSpPr>
          <a:xfrm>
            <a:off x="6081503" y="2281048"/>
            <a:ext cx="351880" cy="352803"/>
            <a:chOff x="-23615075" y="3148525"/>
            <a:chExt cx="295375" cy="296150"/>
          </a:xfrm>
        </p:grpSpPr>
        <p:sp>
          <p:nvSpPr>
            <p:cNvPr id="10" name="Google Shape;1116;p69">
              <a:extLst>
                <a:ext uri="{FF2B5EF4-FFF2-40B4-BE49-F238E27FC236}">
                  <a16:creationId xmlns:a16="http://schemas.microsoft.com/office/drawing/2014/main" id="{7AA1C674-AFCB-6C99-288A-0EAE0E017B74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7;p69">
              <a:extLst>
                <a:ext uri="{FF2B5EF4-FFF2-40B4-BE49-F238E27FC236}">
                  <a16:creationId xmlns:a16="http://schemas.microsoft.com/office/drawing/2014/main" id="{8639757B-459F-C0D9-6660-5BBF8495D174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8;p69">
              <a:extLst>
                <a:ext uri="{FF2B5EF4-FFF2-40B4-BE49-F238E27FC236}">
                  <a16:creationId xmlns:a16="http://schemas.microsoft.com/office/drawing/2014/main" id="{C362F0DF-C0CC-EDCE-F7F9-50F9EEBD36BB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9;p69">
              <a:extLst>
                <a:ext uri="{FF2B5EF4-FFF2-40B4-BE49-F238E27FC236}">
                  <a16:creationId xmlns:a16="http://schemas.microsoft.com/office/drawing/2014/main" id="{A9445D9E-B064-BE58-EDBE-391352605F21}"/>
                </a:ext>
              </a:extLst>
            </p:cNvPr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104;p69">
            <a:extLst>
              <a:ext uri="{FF2B5EF4-FFF2-40B4-BE49-F238E27FC236}">
                <a16:creationId xmlns:a16="http://schemas.microsoft.com/office/drawing/2014/main" id="{E3F7D9DE-7D3B-D895-4BCC-43F863EB4F05}"/>
              </a:ext>
            </a:extLst>
          </p:cNvPr>
          <p:cNvSpPr/>
          <p:nvPr/>
        </p:nvSpPr>
        <p:spPr>
          <a:xfrm>
            <a:off x="3139587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115;p69">
            <a:extLst>
              <a:ext uri="{FF2B5EF4-FFF2-40B4-BE49-F238E27FC236}">
                <a16:creationId xmlns:a16="http://schemas.microsoft.com/office/drawing/2014/main" id="{46F612AB-83B4-9A90-0C80-1D9407E353B8}"/>
              </a:ext>
            </a:extLst>
          </p:cNvPr>
          <p:cNvGrpSpPr/>
          <p:nvPr/>
        </p:nvGrpSpPr>
        <p:grpSpPr>
          <a:xfrm>
            <a:off x="3282712" y="2281048"/>
            <a:ext cx="351880" cy="352803"/>
            <a:chOff x="-23615075" y="3148525"/>
            <a:chExt cx="295375" cy="296150"/>
          </a:xfrm>
        </p:grpSpPr>
        <p:sp>
          <p:nvSpPr>
            <p:cNvPr id="32" name="Google Shape;1116;p69">
              <a:extLst>
                <a:ext uri="{FF2B5EF4-FFF2-40B4-BE49-F238E27FC236}">
                  <a16:creationId xmlns:a16="http://schemas.microsoft.com/office/drawing/2014/main" id="{E770ED11-3EEB-DBDA-0B35-058C80D6F225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7;p69">
              <a:extLst>
                <a:ext uri="{FF2B5EF4-FFF2-40B4-BE49-F238E27FC236}">
                  <a16:creationId xmlns:a16="http://schemas.microsoft.com/office/drawing/2014/main" id="{E70A84E2-986D-FB56-989A-FC7A780F8B26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8;p69">
              <a:extLst>
                <a:ext uri="{FF2B5EF4-FFF2-40B4-BE49-F238E27FC236}">
                  <a16:creationId xmlns:a16="http://schemas.microsoft.com/office/drawing/2014/main" id="{6C56253A-064E-F092-0DC9-19C6AC907485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19;p69">
              <a:extLst>
                <a:ext uri="{FF2B5EF4-FFF2-40B4-BE49-F238E27FC236}">
                  <a16:creationId xmlns:a16="http://schemas.microsoft.com/office/drawing/2014/main" id="{C6CFB1B9-FEA5-3E68-7A76-04C3D37AB971}"/>
                </a:ext>
              </a:extLst>
            </p:cNvPr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333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79"/>
          <p:cNvSpPr txBox="1">
            <a:spLocks noGrp="1"/>
          </p:cNvSpPr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 and Database</a:t>
            </a:r>
            <a:endParaRPr dirty="0"/>
          </a:p>
        </p:txBody>
      </p:sp>
      <p:grpSp>
        <p:nvGrpSpPr>
          <p:cNvPr id="1615" name="Google Shape;1615;p79"/>
          <p:cNvGrpSpPr/>
          <p:nvPr/>
        </p:nvGrpSpPr>
        <p:grpSpPr>
          <a:xfrm>
            <a:off x="7328375" y="1705825"/>
            <a:ext cx="1003300" cy="2676625"/>
            <a:chOff x="4106525" y="1454125"/>
            <a:chExt cx="1003300" cy="2676625"/>
          </a:xfrm>
        </p:grpSpPr>
        <p:sp>
          <p:nvSpPr>
            <p:cNvPr id="1616" name="Google Shape;1616;p79"/>
            <p:cNvSpPr/>
            <p:nvPr/>
          </p:nvSpPr>
          <p:spPr>
            <a:xfrm>
              <a:off x="4470225" y="1583075"/>
              <a:ext cx="257475" cy="360675"/>
            </a:xfrm>
            <a:custGeom>
              <a:avLst/>
              <a:gdLst/>
              <a:ahLst/>
              <a:cxnLst/>
              <a:rect l="l" t="t" r="r" b="b"/>
              <a:pathLst>
                <a:path w="10299" h="14427" extrusionOk="0">
                  <a:moveTo>
                    <a:pt x="700" y="1"/>
                  </a:moveTo>
                  <a:cubicBezTo>
                    <a:pt x="507" y="1"/>
                    <a:pt x="362" y="150"/>
                    <a:pt x="207" y="460"/>
                  </a:cubicBezTo>
                  <a:cubicBezTo>
                    <a:pt x="89" y="696"/>
                    <a:pt x="59" y="932"/>
                    <a:pt x="30" y="1168"/>
                  </a:cubicBezTo>
                  <a:cubicBezTo>
                    <a:pt x="0" y="1670"/>
                    <a:pt x="177" y="2968"/>
                    <a:pt x="177" y="3145"/>
                  </a:cubicBezTo>
                  <a:cubicBezTo>
                    <a:pt x="148" y="3794"/>
                    <a:pt x="148" y="4443"/>
                    <a:pt x="177" y="5093"/>
                  </a:cubicBezTo>
                  <a:cubicBezTo>
                    <a:pt x="207" y="6804"/>
                    <a:pt x="1003" y="8014"/>
                    <a:pt x="2508" y="8752"/>
                  </a:cubicBezTo>
                  <a:cubicBezTo>
                    <a:pt x="2626" y="8781"/>
                    <a:pt x="2803" y="8870"/>
                    <a:pt x="2980" y="8929"/>
                  </a:cubicBezTo>
                  <a:cubicBezTo>
                    <a:pt x="3010" y="8958"/>
                    <a:pt x="3039" y="8958"/>
                    <a:pt x="3069" y="8958"/>
                  </a:cubicBezTo>
                  <a:cubicBezTo>
                    <a:pt x="3423" y="9106"/>
                    <a:pt x="3807" y="9224"/>
                    <a:pt x="4013" y="9224"/>
                  </a:cubicBezTo>
                  <a:cubicBezTo>
                    <a:pt x="4146" y="9233"/>
                    <a:pt x="4278" y="9238"/>
                    <a:pt x="4408" y="9238"/>
                  </a:cubicBezTo>
                  <a:cubicBezTo>
                    <a:pt x="5520" y="9238"/>
                    <a:pt x="6519" y="8892"/>
                    <a:pt x="7259" y="8073"/>
                  </a:cubicBezTo>
                  <a:cubicBezTo>
                    <a:pt x="7264" y="8067"/>
                    <a:pt x="7268" y="8065"/>
                    <a:pt x="7270" y="8065"/>
                  </a:cubicBezTo>
                  <a:lnTo>
                    <a:pt x="7270" y="8065"/>
                  </a:lnTo>
                  <a:cubicBezTo>
                    <a:pt x="7278" y="8065"/>
                    <a:pt x="7254" y="8113"/>
                    <a:pt x="7229" y="8161"/>
                  </a:cubicBezTo>
                  <a:cubicBezTo>
                    <a:pt x="6573" y="9500"/>
                    <a:pt x="5567" y="10232"/>
                    <a:pt x="4169" y="10232"/>
                  </a:cubicBezTo>
                  <a:cubicBezTo>
                    <a:pt x="3995" y="10232"/>
                    <a:pt x="3815" y="10220"/>
                    <a:pt x="3630" y="10197"/>
                  </a:cubicBezTo>
                  <a:cubicBezTo>
                    <a:pt x="3600" y="10197"/>
                    <a:pt x="3571" y="10197"/>
                    <a:pt x="3512" y="10168"/>
                  </a:cubicBezTo>
                  <a:lnTo>
                    <a:pt x="3512" y="10168"/>
                  </a:lnTo>
                  <a:lnTo>
                    <a:pt x="3600" y="10906"/>
                  </a:lnTo>
                  <a:cubicBezTo>
                    <a:pt x="3630" y="11024"/>
                    <a:pt x="3630" y="11142"/>
                    <a:pt x="3600" y="11260"/>
                  </a:cubicBezTo>
                  <a:lnTo>
                    <a:pt x="2715" y="11437"/>
                  </a:lnTo>
                  <a:cubicBezTo>
                    <a:pt x="2626" y="11525"/>
                    <a:pt x="2007" y="12351"/>
                    <a:pt x="2331" y="13207"/>
                  </a:cubicBezTo>
                  <a:cubicBezTo>
                    <a:pt x="2508" y="13650"/>
                    <a:pt x="2862" y="13886"/>
                    <a:pt x="3098" y="14004"/>
                  </a:cubicBezTo>
                  <a:cubicBezTo>
                    <a:pt x="3533" y="14282"/>
                    <a:pt x="4069" y="14427"/>
                    <a:pt x="4618" y="14427"/>
                  </a:cubicBezTo>
                  <a:cubicBezTo>
                    <a:pt x="5001" y="14427"/>
                    <a:pt x="5390" y="14356"/>
                    <a:pt x="5754" y="14210"/>
                  </a:cubicBezTo>
                  <a:cubicBezTo>
                    <a:pt x="7731" y="13473"/>
                    <a:pt x="8144" y="10906"/>
                    <a:pt x="8144" y="10581"/>
                  </a:cubicBezTo>
                  <a:cubicBezTo>
                    <a:pt x="8174" y="10197"/>
                    <a:pt x="8174" y="9814"/>
                    <a:pt x="8203" y="9430"/>
                  </a:cubicBezTo>
                  <a:cubicBezTo>
                    <a:pt x="8233" y="8338"/>
                    <a:pt x="8233" y="7247"/>
                    <a:pt x="8292" y="6125"/>
                  </a:cubicBezTo>
                  <a:cubicBezTo>
                    <a:pt x="8292" y="5789"/>
                    <a:pt x="8425" y="5533"/>
                    <a:pt x="8817" y="5533"/>
                  </a:cubicBezTo>
                  <a:cubicBezTo>
                    <a:pt x="8838" y="5533"/>
                    <a:pt x="8859" y="5534"/>
                    <a:pt x="8882" y="5535"/>
                  </a:cubicBezTo>
                  <a:cubicBezTo>
                    <a:pt x="9236" y="5535"/>
                    <a:pt x="9531" y="5388"/>
                    <a:pt x="9767" y="5093"/>
                  </a:cubicBezTo>
                  <a:cubicBezTo>
                    <a:pt x="10298" y="4473"/>
                    <a:pt x="10210" y="3794"/>
                    <a:pt x="9472" y="3086"/>
                  </a:cubicBezTo>
                  <a:cubicBezTo>
                    <a:pt x="9273" y="2898"/>
                    <a:pt x="9016" y="2810"/>
                    <a:pt x="8748" y="2810"/>
                  </a:cubicBezTo>
                  <a:cubicBezTo>
                    <a:pt x="8300" y="2810"/>
                    <a:pt x="7820" y="3056"/>
                    <a:pt x="7525" y="3499"/>
                  </a:cubicBezTo>
                  <a:cubicBezTo>
                    <a:pt x="7436" y="3647"/>
                    <a:pt x="7436" y="3853"/>
                    <a:pt x="7229" y="3942"/>
                  </a:cubicBezTo>
                  <a:cubicBezTo>
                    <a:pt x="7170" y="3765"/>
                    <a:pt x="7170" y="3588"/>
                    <a:pt x="7170" y="3470"/>
                  </a:cubicBezTo>
                  <a:cubicBezTo>
                    <a:pt x="7259" y="2821"/>
                    <a:pt x="7141" y="2230"/>
                    <a:pt x="6728" y="1699"/>
                  </a:cubicBezTo>
                  <a:cubicBezTo>
                    <a:pt x="6580" y="1493"/>
                    <a:pt x="6492" y="1198"/>
                    <a:pt x="6462" y="932"/>
                  </a:cubicBezTo>
                  <a:cubicBezTo>
                    <a:pt x="6371" y="382"/>
                    <a:pt x="6154" y="134"/>
                    <a:pt x="5744" y="134"/>
                  </a:cubicBezTo>
                  <a:cubicBezTo>
                    <a:pt x="5626" y="134"/>
                    <a:pt x="5492" y="155"/>
                    <a:pt x="5341" y="194"/>
                  </a:cubicBezTo>
                  <a:cubicBezTo>
                    <a:pt x="4957" y="312"/>
                    <a:pt x="4574" y="489"/>
                    <a:pt x="4161" y="548"/>
                  </a:cubicBezTo>
                  <a:cubicBezTo>
                    <a:pt x="3688" y="643"/>
                    <a:pt x="3221" y="732"/>
                    <a:pt x="2766" y="732"/>
                  </a:cubicBezTo>
                  <a:cubicBezTo>
                    <a:pt x="2227" y="732"/>
                    <a:pt x="1706" y="608"/>
                    <a:pt x="1210" y="224"/>
                  </a:cubicBezTo>
                  <a:cubicBezTo>
                    <a:pt x="1001" y="77"/>
                    <a:pt x="838" y="1"/>
                    <a:pt x="700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9"/>
            <p:cNvSpPr/>
            <p:nvPr/>
          </p:nvSpPr>
          <p:spPr>
            <a:xfrm>
              <a:off x="4444400" y="1454125"/>
              <a:ext cx="286975" cy="234875"/>
            </a:xfrm>
            <a:custGeom>
              <a:avLst/>
              <a:gdLst/>
              <a:ahLst/>
              <a:cxnLst/>
              <a:rect l="l" t="t" r="r" b="b"/>
              <a:pathLst>
                <a:path w="11479" h="9395" extrusionOk="0">
                  <a:moveTo>
                    <a:pt x="4247" y="0"/>
                  </a:moveTo>
                  <a:cubicBezTo>
                    <a:pt x="3889" y="0"/>
                    <a:pt x="3527" y="44"/>
                    <a:pt x="3158" y="130"/>
                  </a:cubicBezTo>
                  <a:cubicBezTo>
                    <a:pt x="1446" y="513"/>
                    <a:pt x="532" y="2048"/>
                    <a:pt x="1004" y="3729"/>
                  </a:cubicBezTo>
                  <a:cubicBezTo>
                    <a:pt x="1033" y="3936"/>
                    <a:pt x="1151" y="4113"/>
                    <a:pt x="974" y="4320"/>
                  </a:cubicBezTo>
                  <a:cubicBezTo>
                    <a:pt x="0" y="5500"/>
                    <a:pt x="177" y="6651"/>
                    <a:pt x="1063" y="7772"/>
                  </a:cubicBezTo>
                  <a:cubicBezTo>
                    <a:pt x="1328" y="7595"/>
                    <a:pt x="1181" y="7300"/>
                    <a:pt x="1181" y="7064"/>
                  </a:cubicBezTo>
                  <a:cubicBezTo>
                    <a:pt x="1210" y="6474"/>
                    <a:pt x="1151" y="5913"/>
                    <a:pt x="1505" y="5382"/>
                  </a:cubicBezTo>
                  <a:cubicBezTo>
                    <a:pt x="1593" y="5277"/>
                    <a:pt x="1659" y="5203"/>
                    <a:pt x="1742" y="5203"/>
                  </a:cubicBezTo>
                  <a:cubicBezTo>
                    <a:pt x="1799" y="5203"/>
                    <a:pt x="1864" y="5239"/>
                    <a:pt x="1948" y="5323"/>
                  </a:cubicBezTo>
                  <a:cubicBezTo>
                    <a:pt x="2469" y="5867"/>
                    <a:pt x="3112" y="6045"/>
                    <a:pt x="3797" y="6045"/>
                  </a:cubicBezTo>
                  <a:cubicBezTo>
                    <a:pt x="4004" y="6045"/>
                    <a:pt x="4214" y="6029"/>
                    <a:pt x="4427" y="6002"/>
                  </a:cubicBezTo>
                  <a:cubicBezTo>
                    <a:pt x="5105" y="5943"/>
                    <a:pt x="5754" y="5706"/>
                    <a:pt x="6404" y="5500"/>
                  </a:cubicBezTo>
                  <a:cubicBezTo>
                    <a:pt x="6565" y="5454"/>
                    <a:pt x="6698" y="5430"/>
                    <a:pt x="6809" y="5430"/>
                  </a:cubicBezTo>
                  <a:cubicBezTo>
                    <a:pt x="7123" y="5430"/>
                    <a:pt x="7253" y="5624"/>
                    <a:pt x="7318" y="6061"/>
                  </a:cubicBezTo>
                  <a:cubicBezTo>
                    <a:pt x="7377" y="6356"/>
                    <a:pt x="7436" y="6680"/>
                    <a:pt x="7613" y="6916"/>
                  </a:cubicBezTo>
                  <a:cubicBezTo>
                    <a:pt x="8085" y="7447"/>
                    <a:pt x="8085" y="8097"/>
                    <a:pt x="8056" y="8746"/>
                  </a:cubicBezTo>
                  <a:cubicBezTo>
                    <a:pt x="8056" y="8864"/>
                    <a:pt x="8056" y="9011"/>
                    <a:pt x="8056" y="9129"/>
                  </a:cubicBezTo>
                  <a:cubicBezTo>
                    <a:pt x="8056" y="9277"/>
                    <a:pt x="8056" y="9395"/>
                    <a:pt x="8262" y="9395"/>
                  </a:cubicBezTo>
                  <a:cubicBezTo>
                    <a:pt x="8410" y="9395"/>
                    <a:pt x="8469" y="9336"/>
                    <a:pt x="8528" y="9188"/>
                  </a:cubicBezTo>
                  <a:cubicBezTo>
                    <a:pt x="8845" y="8428"/>
                    <a:pt x="9192" y="8091"/>
                    <a:pt x="9743" y="8091"/>
                  </a:cubicBezTo>
                  <a:cubicBezTo>
                    <a:pt x="9961" y="8091"/>
                    <a:pt x="10212" y="8144"/>
                    <a:pt x="10505" y="8244"/>
                  </a:cubicBezTo>
                  <a:cubicBezTo>
                    <a:pt x="10741" y="7890"/>
                    <a:pt x="10859" y="7506"/>
                    <a:pt x="10977" y="7093"/>
                  </a:cubicBezTo>
                  <a:cubicBezTo>
                    <a:pt x="11479" y="5234"/>
                    <a:pt x="10830" y="3995"/>
                    <a:pt x="9000" y="3464"/>
                  </a:cubicBezTo>
                  <a:cubicBezTo>
                    <a:pt x="8115" y="3198"/>
                    <a:pt x="7554" y="2697"/>
                    <a:pt x="7259" y="1871"/>
                  </a:cubicBezTo>
                  <a:cubicBezTo>
                    <a:pt x="6935" y="985"/>
                    <a:pt x="6285" y="425"/>
                    <a:pt x="5400" y="159"/>
                  </a:cubicBezTo>
                  <a:cubicBezTo>
                    <a:pt x="5017" y="52"/>
                    <a:pt x="4634" y="0"/>
                    <a:pt x="4247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9"/>
            <p:cNvSpPr/>
            <p:nvPr/>
          </p:nvSpPr>
          <p:spPr>
            <a:xfrm>
              <a:off x="4549875" y="1766450"/>
              <a:ext cx="114375" cy="76300"/>
            </a:xfrm>
            <a:custGeom>
              <a:avLst/>
              <a:gdLst/>
              <a:ahLst/>
              <a:cxnLst/>
              <a:rect l="l" t="t" r="r" b="b"/>
              <a:pathLst>
                <a:path w="4575" h="3052" extrusionOk="0">
                  <a:moveTo>
                    <a:pt x="4575" y="0"/>
                  </a:moveTo>
                  <a:lnTo>
                    <a:pt x="4575" y="0"/>
                  </a:lnTo>
                  <a:cubicBezTo>
                    <a:pt x="3581" y="1118"/>
                    <a:pt x="2400" y="1650"/>
                    <a:pt x="1066" y="1650"/>
                  </a:cubicBezTo>
                  <a:cubicBezTo>
                    <a:pt x="815" y="1650"/>
                    <a:pt x="558" y="1631"/>
                    <a:pt x="296" y="1594"/>
                  </a:cubicBezTo>
                  <a:cubicBezTo>
                    <a:pt x="217" y="1594"/>
                    <a:pt x="139" y="1580"/>
                    <a:pt x="77" y="1580"/>
                  </a:cubicBezTo>
                  <a:cubicBezTo>
                    <a:pt x="47" y="1580"/>
                    <a:pt x="21" y="1584"/>
                    <a:pt x="1" y="1594"/>
                  </a:cubicBezTo>
                  <a:cubicBezTo>
                    <a:pt x="1" y="1623"/>
                    <a:pt x="1" y="1653"/>
                    <a:pt x="1" y="1682"/>
                  </a:cubicBezTo>
                  <a:cubicBezTo>
                    <a:pt x="1" y="1682"/>
                    <a:pt x="1" y="1682"/>
                    <a:pt x="1" y="1712"/>
                  </a:cubicBezTo>
                  <a:cubicBezTo>
                    <a:pt x="119" y="1771"/>
                    <a:pt x="237" y="1918"/>
                    <a:pt x="237" y="2066"/>
                  </a:cubicBezTo>
                  <a:lnTo>
                    <a:pt x="355" y="3039"/>
                  </a:lnTo>
                  <a:lnTo>
                    <a:pt x="591" y="3039"/>
                  </a:lnTo>
                  <a:cubicBezTo>
                    <a:pt x="691" y="3047"/>
                    <a:pt x="790" y="3051"/>
                    <a:pt x="889" y="3051"/>
                  </a:cubicBezTo>
                  <a:cubicBezTo>
                    <a:pt x="2654" y="3051"/>
                    <a:pt x="4183" y="1817"/>
                    <a:pt x="4575" y="0"/>
                  </a:cubicBezTo>
                  <a:close/>
                </a:path>
              </a:pathLst>
            </a:custGeom>
            <a:solidFill>
              <a:srgbClr val="29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9"/>
            <p:cNvSpPr/>
            <p:nvPr/>
          </p:nvSpPr>
          <p:spPr>
            <a:xfrm>
              <a:off x="4511525" y="1731675"/>
              <a:ext cx="67900" cy="24825"/>
            </a:xfrm>
            <a:custGeom>
              <a:avLst/>
              <a:gdLst/>
              <a:ahLst/>
              <a:cxnLst/>
              <a:rect l="l" t="t" r="r" b="b"/>
              <a:pathLst>
                <a:path w="2716" h="993" extrusionOk="0">
                  <a:moveTo>
                    <a:pt x="188" y="0"/>
                  </a:moveTo>
                  <a:cubicBezTo>
                    <a:pt x="134" y="0"/>
                    <a:pt x="87" y="26"/>
                    <a:pt x="60" y="122"/>
                  </a:cubicBezTo>
                  <a:cubicBezTo>
                    <a:pt x="1" y="240"/>
                    <a:pt x="89" y="358"/>
                    <a:pt x="178" y="476"/>
                  </a:cubicBezTo>
                  <a:cubicBezTo>
                    <a:pt x="410" y="824"/>
                    <a:pt x="799" y="992"/>
                    <a:pt x="1219" y="992"/>
                  </a:cubicBezTo>
                  <a:cubicBezTo>
                    <a:pt x="1759" y="992"/>
                    <a:pt x="2350" y="713"/>
                    <a:pt x="2715" y="181"/>
                  </a:cubicBezTo>
                  <a:cubicBezTo>
                    <a:pt x="1919" y="34"/>
                    <a:pt x="1151" y="63"/>
                    <a:pt x="384" y="34"/>
                  </a:cubicBezTo>
                  <a:cubicBezTo>
                    <a:pt x="321" y="34"/>
                    <a:pt x="250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9"/>
            <p:cNvSpPr/>
            <p:nvPr/>
          </p:nvSpPr>
          <p:spPr>
            <a:xfrm>
              <a:off x="4559475" y="1627750"/>
              <a:ext cx="52400" cy="17100"/>
            </a:xfrm>
            <a:custGeom>
              <a:avLst/>
              <a:gdLst/>
              <a:ahLst/>
              <a:cxnLst/>
              <a:rect l="l" t="t" r="r" b="b"/>
              <a:pathLst>
                <a:path w="2096" h="684" extrusionOk="0">
                  <a:moveTo>
                    <a:pt x="404" y="0"/>
                  </a:moveTo>
                  <a:cubicBezTo>
                    <a:pt x="220" y="0"/>
                    <a:pt x="26" y="21"/>
                    <a:pt x="1" y="296"/>
                  </a:cubicBezTo>
                  <a:cubicBezTo>
                    <a:pt x="1" y="620"/>
                    <a:pt x="237" y="650"/>
                    <a:pt x="473" y="650"/>
                  </a:cubicBezTo>
                  <a:cubicBezTo>
                    <a:pt x="827" y="679"/>
                    <a:pt x="1210" y="679"/>
                    <a:pt x="1564" y="679"/>
                  </a:cubicBezTo>
                  <a:cubicBezTo>
                    <a:pt x="1627" y="679"/>
                    <a:pt x="1692" y="684"/>
                    <a:pt x="1755" y="684"/>
                  </a:cubicBezTo>
                  <a:cubicBezTo>
                    <a:pt x="1925" y="684"/>
                    <a:pt x="2074" y="652"/>
                    <a:pt x="2096" y="414"/>
                  </a:cubicBezTo>
                  <a:cubicBezTo>
                    <a:pt x="2096" y="119"/>
                    <a:pt x="1860" y="60"/>
                    <a:pt x="1623" y="60"/>
                  </a:cubicBezTo>
                  <a:cubicBezTo>
                    <a:pt x="1240" y="60"/>
                    <a:pt x="886" y="1"/>
                    <a:pt x="502" y="1"/>
                  </a:cubicBezTo>
                  <a:cubicBezTo>
                    <a:pt x="470" y="1"/>
                    <a:pt x="437" y="0"/>
                    <a:pt x="4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9"/>
            <p:cNvSpPr/>
            <p:nvPr/>
          </p:nvSpPr>
          <p:spPr>
            <a:xfrm>
              <a:off x="4480550" y="1626275"/>
              <a:ext cx="39850" cy="17000"/>
            </a:xfrm>
            <a:custGeom>
              <a:avLst/>
              <a:gdLst/>
              <a:ahLst/>
              <a:cxnLst/>
              <a:rect l="l" t="t" r="r" b="b"/>
              <a:pathLst>
                <a:path w="1594" h="680" extrusionOk="0">
                  <a:moveTo>
                    <a:pt x="384" y="1"/>
                  </a:moveTo>
                  <a:cubicBezTo>
                    <a:pt x="207" y="1"/>
                    <a:pt x="59" y="119"/>
                    <a:pt x="30" y="296"/>
                  </a:cubicBezTo>
                  <a:cubicBezTo>
                    <a:pt x="0" y="532"/>
                    <a:pt x="177" y="650"/>
                    <a:pt x="384" y="650"/>
                  </a:cubicBezTo>
                  <a:cubicBezTo>
                    <a:pt x="649" y="679"/>
                    <a:pt x="945" y="679"/>
                    <a:pt x="1210" y="679"/>
                  </a:cubicBezTo>
                  <a:cubicBezTo>
                    <a:pt x="1387" y="679"/>
                    <a:pt x="1564" y="620"/>
                    <a:pt x="1564" y="414"/>
                  </a:cubicBezTo>
                  <a:cubicBezTo>
                    <a:pt x="1594" y="178"/>
                    <a:pt x="1417" y="60"/>
                    <a:pt x="1210" y="60"/>
                  </a:cubicBezTo>
                  <a:cubicBezTo>
                    <a:pt x="945" y="30"/>
                    <a:pt x="679" y="30"/>
                    <a:pt x="384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9"/>
            <p:cNvSpPr/>
            <p:nvPr/>
          </p:nvSpPr>
          <p:spPr>
            <a:xfrm>
              <a:off x="4523475" y="1686775"/>
              <a:ext cx="24950" cy="35625"/>
            </a:xfrm>
            <a:custGeom>
              <a:avLst/>
              <a:gdLst/>
              <a:ahLst/>
              <a:cxnLst/>
              <a:rect l="l" t="t" r="r" b="b"/>
              <a:pathLst>
                <a:path w="998" h="1425" extrusionOk="0">
                  <a:moveTo>
                    <a:pt x="201" y="0"/>
                  </a:moveTo>
                  <a:cubicBezTo>
                    <a:pt x="83" y="266"/>
                    <a:pt x="54" y="502"/>
                    <a:pt x="54" y="768"/>
                  </a:cubicBezTo>
                  <a:cubicBezTo>
                    <a:pt x="0" y="1169"/>
                    <a:pt x="262" y="1425"/>
                    <a:pt x="642" y="1425"/>
                  </a:cubicBezTo>
                  <a:cubicBezTo>
                    <a:pt x="681" y="1425"/>
                    <a:pt x="721" y="1422"/>
                    <a:pt x="762" y="1417"/>
                  </a:cubicBezTo>
                  <a:cubicBezTo>
                    <a:pt x="850" y="1387"/>
                    <a:pt x="998" y="1387"/>
                    <a:pt x="998" y="1240"/>
                  </a:cubicBezTo>
                  <a:cubicBezTo>
                    <a:pt x="998" y="1122"/>
                    <a:pt x="880" y="1092"/>
                    <a:pt x="791" y="1092"/>
                  </a:cubicBezTo>
                  <a:cubicBezTo>
                    <a:pt x="744" y="1098"/>
                    <a:pt x="702" y="1100"/>
                    <a:pt x="663" y="1100"/>
                  </a:cubicBezTo>
                  <a:cubicBezTo>
                    <a:pt x="285" y="1100"/>
                    <a:pt x="269" y="850"/>
                    <a:pt x="349" y="502"/>
                  </a:cubicBezTo>
                  <a:cubicBezTo>
                    <a:pt x="378" y="354"/>
                    <a:pt x="408" y="177"/>
                    <a:pt x="20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9"/>
            <p:cNvSpPr/>
            <p:nvPr/>
          </p:nvSpPr>
          <p:spPr>
            <a:xfrm>
              <a:off x="4575700" y="1667600"/>
              <a:ext cx="17000" cy="17725"/>
            </a:xfrm>
            <a:custGeom>
              <a:avLst/>
              <a:gdLst/>
              <a:ahLst/>
              <a:cxnLst/>
              <a:rect l="l" t="t" r="r" b="b"/>
              <a:pathLst>
                <a:path w="680" h="709" extrusionOk="0">
                  <a:moveTo>
                    <a:pt x="296" y="0"/>
                  </a:moveTo>
                  <a:cubicBezTo>
                    <a:pt x="89" y="30"/>
                    <a:pt x="1" y="148"/>
                    <a:pt x="1" y="325"/>
                  </a:cubicBezTo>
                  <a:cubicBezTo>
                    <a:pt x="1" y="561"/>
                    <a:pt x="119" y="708"/>
                    <a:pt x="325" y="708"/>
                  </a:cubicBezTo>
                  <a:cubicBezTo>
                    <a:pt x="532" y="679"/>
                    <a:pt x="650" y="531"/>
                    <a:pt x="679" y="325"/>
                  </a:cubicBezTo>
                  <a:cubicBezTo>
                    <a:pt x="620" y="118"/>
                    <a:pt x="502" y="0"/>
                    <a:pt x="29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9"/>
            <p:cNvSpPr/>
            <p:nvPr/>
          </p:nvSpPr>
          <p:spPr>
            <a:xfrm>
              <a:off x="4496775" y="1667475"/>
              <a:ext cx="17725" cy="16475"/>
            </a:xfrm>
            <a:custGeom>
              <a:avLst/>
              <a:gdLst/>
              <a:ahLst/>
              <a:cxnLst/>
              <a:rect l="l" t="t" r="r" b="b"/>
              <a:pathLst>
                <a:path w="709" h="659" extrusionOk="0">
                  <a:moveTo>
                    <a:pt x="386" y="1"/>
                  </a:moveTo>
                  <a:cubicBezTo>
                    <a:pt x="366" y="1"/>
                    <a:pt x="346" y="2"/>
                    <a:pt x="325" y="5"/>
                  </a:cubicBezTo>
                  <a:cubicBezTo>
                    <a:pt x="118" y="35"/>
                    <a:pt x="0" y="182"/>
                    <a:pt x="30" y="389"/>
                  </a:cubicBezTo>
                  <a:cubicBezTo>
                    <a:pt x="30" y="548"/>
                    <a:pt x="125" y="659"/>
                    <a:pt x="293" y="659"/>
                  </a:cubicBezTo>
                  <a:cubicBezTo>
                    <a:pt x="313" y="659"/>
                    <a:pt x="333" y="657"/>
                    <a:pt x="355" y="654"/>
                  </a:cubicBezTo>
                  <a:cubicBezTo>
                    <a:pt x="561" y="654"/>
                    <a:pt x="709" y="536"/>
                    <a:pt x="679" y="300"/>
                  </a:cubicBezTo>
                  <a:cubicBezTo>
                    <a:pt x="653" y="115"/>
                    <a:pt x="555" y="1"/>
                    <a:pt x="38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9"/>
            <p:cNvSpPr/>
            <p:nvPr/>
          </p:nvSpPr>
          <p:spPr>
            <a:xfrm>
              <a:off x="4452500" y="1506975"/>
              <a:ext cx="64775" cy="58925"/>
            </a:xfrm>
            <a:custGeom>
              <a:avLst/>
              <a:gdLst/>
              <a:ahLst/>
              <a:cxnLst/>
              <a:rect l="l" t="t" r="r" b="b"/>
              <a:pathLst>
                <a:path w="2591" h="2357" extrusionOk="0">
                  <a:moveTo>
                    <a:pt x="340" y="0"/>
                  </a:moveTo>
                  <a:cubicBezTo>
                    <a:pt x="302" y="0"/>
                    <a:pt x="260" y="17"/>
                    <a:pt x="237" y="52"/>
                  </a:cubicBezTo>
                  <a:cubicBezTo>
                    <a:pt x="30" y="583"/>
                    <a:pt x="1" y="1261"/>
                    <a:pt x="385" y="1704"/>
                  </a:cubicBezTo>
                  <a:cubicBezTo>
                    <a:pt x="473" y="1852"/>
                    <a:pt x="591" y="1940"/>
                    <a:pt x="739" y="1999"/>
                  </a:cubicBezTo>
                  <a:cubicBezTo>
                    <a:pt x="916" y="2088"/>
                    <a:pt x="1093" y="2029"/>
                    <a:pt x="1240" y="2088"/>
                  </a:cubicBezTo>
                  <a:cubicBezTo>
                    <a:pt x="1653" y="2147"/>
                    <a:pt x="2067" y="2265"/>
                    <a:pt x="2450" y="2353"/>
                  </a:cubicBezTo>
                  <a:cubicBezTo>
                    <a:pt x="2459" y="2355"/>
                    <a:pt x="2468" y="2356"/>
                    <a:pt x="2476" y="2356"/>
                  </a:cubicBezTo>
                  <a:cubicBezTo>
                    <a:pt x="2572" y="2356"/>
                    <a:pt x="2591" y="2206"/>
                    <a:pt x="2509" y="2206"/>
                  </a:cubicBezTo>
                  <a:cubicBezTo>
                    <a:pt x="2126" y="2117"/>
                    <a:pt x="1771" y="1999"/>
                    <a:pt x="1417" y="1940"/>
                  </a:cubicBezTo>
                  <a:cubicBezTo>
                    <a:pt x="1329" y="1911"/>
                    <a:pt x="1270" y="1881"/>
                    <a:pt x="1211" y="1881"/>
                  </a:cubicBezTo>
                  <a:lnTo>
                    <a:pt x="916" y="1881"/>
                  </a:lnTo>
                  <a:cubicBezTo>
                    <a:pt x="768" y="1852"/>
                    <a:pt x="621" y="1734"/>
                    <a:pt x="532" y="1645"/>
                  </a:cubicBezTo>
                  <a:cubicBezTo>
                    <a:pt x="178" y="1232"/>
                    <a:pt x="237" y="583"/>
                    <a:pt x="414" y="111"/>
                  </a:cubicBezTo>
                  <a:cubicBezTo>
                    <a:pt x="450" y="39"/>
                    <a:pt x="399" y="0"/>
                    <a:pt x="34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9"/>
            <p:cNvSpPr/>
            <p:nvPr/>
          </p:nvSpPr>
          <p:spPr>
            <a:xfrm>
              <a:off x="4249650" y="2731325"/>
              <a:ext cx="684600" cy="1278425"/>
            </a:xfrm>
            <a:custGeom>
              <a:avLst/>
              <a:gdLst/>
              <a:ahLst/>
              <a:cxnLst/>
              <a:rect l="l" t="t" r="r" b="b"/>
              <a:pathLst>
                <a:path w="27384" h="51137" extrusionOk="0">
                  <a:moveTo>
                    <a:pt x="3305" y="1"/>
                  </a:moveTo>
                  <a:lnTo>
                    <a:pt x="0" y="51137"/>
                  </a:lnTo>
                  <a:lnTo>
                    <a:pt x="9679" y="51137"/>
                  </a:lnTo>
                  <a:lnTo>
                    <a:pt x="13515" y="17026"/>
                  </a:lnTo>
                  <a:lnTo>
                    <a:pt x="17705" y="51137"/>
                  </a:lnTo>
                  <a:lnTo>
                    <a:pt x="27383" y="51137"/>
                  </a:lnTo>
                  <a:lnTo>
                    <a:pt x="24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9"/>
            <p:cNvSpPr/>
            <p:nvPr/>
          </p:nvSpPr>
          <p:spPr>
            <a:xfrm>
              <a:off x="4805875" y="2861900"/>
              <a:ext cx="93700" cy="1130150"/>
            </a:xfrm>
            <a:custGeom>
              <a:avLst/>
              <a:gdLst/>
              <a:ahLst/>
              <a:cxnLst/>
              <a:rect l="l" t="t" r="r" b="b"/>
              <a:pathLst>
                <a:path w="3748" h="45206" fill="none" extrusionOk="0">
                  <a:moveTo>
                    <a:pt x="0" y="1"/>
                  </a:moveTo>
                  <a:lnTo>
                    <a:pt x="3747" y="45206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9"/>
            <p:cNvSpPr/>
            <p:nvPr/>
          </p:nvSpPr>
          <p:spPr>
            <a:xfrm>
              <a:off x="4106525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5725" y="1"/>
                  </a:moveTo>
                  <a:lnTo>
                    <a:pt x="709" y="3247"/>
                  </a:lnTo>
                  <a:cubicBezTo>
                    <a:pt x="1" y="3719"/>
                    <a:pt x="326" y="4840"/>
                    <a:pt x="1181" y="4840"/>
                  </a:cubicBezTo>
                  <a:lnTo>
                    <a:pt x="14637" y="4840"/>
                  </a:lnTo>
                  <a:cubicBezTo>
                    <a:pt x="15109" y="4840"/>
                    <a:pt x="15492" y="4427"/>
                    <a:pt x="15492" y="3955"/>
                  </a:cubicBezTo>
                  <a:lnTo>
                    <a:pt x="15404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9"/>
            <p:cNvSpPr/>
            <p:nvPr/>
          </p:nvSpPr>
          <p:spPr>
            <a:xfrm>
              <a:off x="4689300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119" y="1"/>
                  </a:moveTo>
                  <a:lnTo>
                    <a:pt x="30" y="3955"/>
                  </a:lnTo>
                  <a:cubicBezTo>
                    <a:pt x="1" y="4427"/>
                    <a:pt x="384" y="4840"/>
                    <a:pt x="886" y="4840"/>
                  </a:cubicBezTo>
                  <a:lnTo>
                    <a:pt x="14312" y="4840"/>
                  </a:lnTo>
                  <a:cubicBezTo>
                    <a:pt x="15168" y="4840"/>
                    <a:pt x="15492" y="3719"/>
                    <a:pt x="14784" y="3247"/>
                  </a:cubicBezTo>
                  <a:lnTo>
                    <a:pt x="9797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9"/>
            <p:cNvSpPr/>
            <p:nvPr/>
          </p:nvSpPr>
          <p:spPr>
            <a:xfrm>
              <a:off x="4489400" y="3097225"/>
              <a:ext cx="141650" cy="447800"/>
            </a:xfrm>
            <a:custGeom>
              <a:avLst/>
              <a:gdLst/>
              <a:ahLst/>
              <a:cxnLst/>
              <a:rect l="l" t="t" r="r" b="b"/>
              <a:pathLst>
                <a:path w="5666" h="17912" fill="none" extrusionOk="0">
                  <a:moveTo>
                    <a:pt x="5666" y="17911"/>
                  </a:moveTo>
                  <a:lnTo>
                    <a:pt x="3394" y="473"/>
                  </a:lnTo>
                  <a:lnTo>
                    <a:pt x="0" y="0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9"/>
            <p:cNvSpPr/>
            <p:nvPr/>
          </p:nvSpPr>
          <p:spPr>
            <a:xfrm>
              <a:off x="4434800" y="3105325"/>
              <a:ext cx="112150" cy="874200"/>
            </a:xfrm>
            <a:custGeom>
              <a:avLst/>
              <a:gdLst/>
              <a:ahLst/>
              <a:cxnLst/>
              <a:rect l="l" t="t" r="r" b="b"/>
              <a:pathLst>
                <a:path w="4486" h="34968" fill="none" extrusionOk="0">
                  <a:moveTo>
                    <a:pt x="4486" y="1"/>
                  </a:moveTo>
                  <a:lnTo>
                    <a:pt x="1" y="34967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9"/>
            <p:cNvSpPr/>
            <p:nvPr/>
          </p:nvSpPr>
          <p:spPr>
            <a:xfrm>
              <a:off x="4503400" y="2878875"/>
              <a:ext cx="39875" cy="164525"/>
            </a:xfrm>
            <a:custGeom>
              <a:avLst/>
              <a:gdLst/>
              <a:ahLst/>
              <a:cxnLst/>
              <a:rect l="l" t="t" r="r" b="b"/>
              <a:pathLst>
                <a:path w="1595" h="6581" extrusionOk="0">
                  <a:moveTo>
                    <a:pt x="90" y="0"/>
                  </a:moveTo>
                  <a:cubicBezTo>
                    <a:pt x="31" y="0"/>
                    <a:pt x="1" y="59"/>
                    <a:pt x="1" y="118"/>
                  </a:cubicBezTo>
                  <a:lnTo>
                    <a:pt x="90" y="5194"/>
                  </a:lnTo>
                  <a:cubicBezTo>
                    <a:pt x="90" y="5961"/>
                    <a:pt x="709" y="6580"/>
                    <a:pt x="1476" y="6580"/>
                  </a:cubicBezTo>
                  <a:cubicBezTo>
                    <a:pt x="1535" y="6580"/>
                    <a:pt x="1594" y="6521"/>
                    <a:pt x="1594" y="6462"/>
                  </a:cubicBezTo>
                  <a:cubicBezTo>
                    <a:pt x="1594" y="6403"/>
                    <a:pt x="1535" y="6344"/>
                    <a:pt x="1476" y="6344"/>
                  </a:cubicBezTo>
                  <a:cubicBezTo>
                    <a:pt x="827" y="6344"/>
                    <a:pt x="326" y="5813"/>
                    <a:pt x="326" y="5194"/>
                  </a:cubicBezTo>
                  <a:lnTo>
                    <a:pt x="208" y="118"/>
                  </a:lnTo>
                  <a:cubicBezTo>
                    <a:pt x="208" y="59"/>
                    <a:pt x="178" y="0"/>
                    <a:pt x="9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9"/>
            <p:cNvSpPr/>
            <p:nvPr/>
          </p:nvSpPr>
          <p:spPr>
            <a:xfrm>
              <a:off x="4552100" y="2645750"/>
              <a:ext cx="17725" cy="441900"/>
            </a:xfrm>
            <a:custGeom>
              <a:avLst/>
              <a:gdLst/>
              <a:ahLst/>
              <a:cxnLst/>
              <a:rect l="l" t="t" r="r" b="b"/>
              <a:pathLst>
                <a:path w="709" h="17676" extrusionOk="0">
                  <a:moveTo>
                    <a:pt x="119" y="1"/>
                  </a:moveTo>
                  <a:cubicBezTo>
                    <a:pt x="60" y="1"/>
                    <a:pt x="0" y="60"/>
                    <a:pt x="0" y="119"/>
                  </a:cubicBezTo>
                  <a:lnTo>
                    <a:pt x="473" y="17558"/>
                  </a:lnTo>
                  <a:cubicBezTo>
                    <a:pt x="473" y="17617"/>
                    <a:pt x="532" y="17676"/>
                    <a:pt x="591" y="17676"/>
                  </a:cubicBezTo>
                  <a:cubicBezTo>
                    <a:pt x="650" y="17646"/>
                    <a:pt x="709" y="17617"/>
                    <a:pt x="709" y="17558"/>
                  </a:cubicBezTo>
                  <a:lnTo>
                    <a:pt x="237" y="119"/>
                  </a:lnTo>
                  <a:cubicBezTo>
                    <a:pt x="237" y="60"/>
                    <a:pt x="178" y="1"/>
                    <a:pt x="119" y="1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9"/>
            <p:cNvSpPr/>
            <p:nvPr/>
          </p:nvSpPr>
          <p:spPr>
            <a:xfrm>
              <a:off x="4257025" y="2631850"/>
              <a:ext cx="149025" cy="346700"/>
            </a:xfrm>
            <a:custGeom>
              <a:avLst/>
              <a:gdLst/>
              <a:ahLst/>
              <a:cxnLst/>
              <a:rect l="l" t="t" r="r" b="b"/>
              <a:pathLst>
                <a:path w="5961" h="13868" extrusionOk="0">
                  <a:moveTo>
                    <a:pt x="3319" y="1"/>
                  </a:moveTo>
                  <a:cubicBezTo>
                    <a:pt x="2272" y="1"/>
                    <a:pt x="1327" y="1049"/>
                    <a:pt x="1004" y="2180"/>
                  </a:cubicBezTo>
                  <a:cubicBezTo>
                    <a:pt x="768" y="2947"/>
                    <a:pt x="561" y="3744"/>
                    <a:pt x="384" y="4540"/>
                  </a:cubicBezTo>
                  <a:cubicBezTo>
                    <a:pt x="237" y="5278"/>
                    <a:pt x="119" y="6016"/>
                    <a:pt x="89" y="6783"/>
                  </a:cubicBezTo>
                  <a:cubicBezTo>
                    <a:pt x="1" y="7904"/>
                    <a:pt x="60" y="9026"/>
                    <a:pt x="296" y="10117"/>
                  </a:cubicBezTo>
                  <a:cubicBezTo>
                    <a:pt x="591" y="11298"/>
                    <a:pt x="1063" y="12389"/>
                    <a:pt x="1564" y="13481"/>
                  </a:cubicBezTo>
                  <a:cubicBezTo>
                    <a:pt x="1653" y="13658"/>
                    <a:pt x="1741" y="13835"/>
                    <a:pt x="1918" y="13865"/>
                  </a:cubicBezTo>
                  <a:cubicBezTo>
                    <a:pt x="1934" y="13867"/>
                    <a:pt x="1949" y="13868"/>
                    <a:pt x="1964" y="13868"/>
                  </a:cubicBezTo>
                  <a:cubicBezTo>
                    <a:pt x="2151" y="13868"/>
                    <a:pt x="2311" y="13704"/>
                    <a:pt x="2420" y="13540"/>
                  </a:cubicBezTo>
                  <a:cubicBezTo>
                    <a:pt x="3453" y="12035"/>
                    <a:pt x="4309" y="10353"/>
                    <a:pt x="4958" y="8612"/>
                  </a:cubicBezTo>
                  <a:cubicBezTo>
                    <a:pt x="5105" y="8170"/>
                    <a:pt x="5223" y="7757"/>
                    <a:pt x="5371" y="7314"/>
                  </a:cubicBezTo>
                  <a:cubicBezTo>
                    <a:pt x="5430" y="7108"/>
                    <a:pt x="5459" y="6901"/>
                    <a:pt x="5518" y="6694"/>
                  </a:cubicBezTo>
                  <a:cubicBezTo>
                    <a:pt x="5784" y="5691"/>
                    <a:pt x="5961" y="4658"/>
                    <a:pt x="5902" y="3626"/>
                  </a:cubicBezTo>
                  <a:cubicBezTo>
                    <a:pt x="5813" y="2593"/>
                    <a:pt x="5489" y="1531"/>
                    <a:pt x="4781" y="763"/>
                  </a:cubicBezTo>
                  <a:cubicBezTo>
                    <a:pt x="4306" y="223"/>
                    <a:pt x="3802" y="1"/>
                    <a:pt x="3319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9"/>
            <p:cNvSpPr/>
            <p:nvPr/>
          </p:nvSpPr>
          <p:spPr>
            <a:xfrm>
              <a:off x="4244475" y="1958750"/>
              <a:ext cx="305425" cy="814575"/>
            </a:xfrm>
            <a:custGeom>
              <a:avLst/>
              <a:gdLst/>
              <a:ahLst/>
              <a:cxnLst/>
              <a:rect l="l" t="t" r="r" b="b"/>
              <a:pathLst>
                <a:path w="12217" h="32583" extrusionOk="0">
                  <a:moveTo>
                    <a:pt x="6918" y="1"/>
                  </a:moveTo>
                  <a:cubicBezTo>
                    <a:pt x="6085" y="1"/>
                    <a:pt x="5228" y="395"/>
                    <a:pt x="4693" y="1042"/>
                  </a:cubicBezTo>
                  <a:cubicBezTo>
                    <a:pt x="4043" y="1839"/>
                    <a:pt x="3866" y="2960"/>
                    <a:pt x="3748" y="3964"/>
                  </a:cubicBezTo>
                  <a:cubicBezTo>
                    <a:pt x="3306" y="8213"/>
                    <a:pt x="2834" y="12462"/>
                    <a:pt x="2302" y="16711"/>
                  </a:cubicBezTo>
                  <a:cubicBezTo>
                    <a:pt x="1742" y="21314"/>
                    <a:pt x="1063" y="25888"/>
                    <a:pt x="237" y="30432"/>
                  </a:cubicBezTo>
                  <a:cubicBezTo>
                    <a:pt x="148" y="30845"/>
                    <a:pt x="60" y="31258"/>
                    <a:pt x="1" y="31671"/>
                  </a:cubicBezTo>
                  <a:cubicBezTo>
                    <a:pt x="1270" y="31937"/>
                    <a:pt x="2509" y="32202"/>
                    <a:pt x="3778" y="32497"/>
                  </a:cubicBezTo>
                  <a:cubicBezTo>
                    <a:pt x="3837" y="32497"/>
                    <a:pt x="3896" y="32497"/>
                    <a:pt x="3925" y="32527"/>
                  </a:cubicBezTo>
                  <a:cubicBezTo>
                    <a:pt x="4071" y="32559"/>
                    <a:pt x="4217" y="32583"/>
                    <a:pt x="4358" y="32583"/>
                  </a:cubicBezTo>
                  <a:cubicBezTo>
                    <a:pt x="4473" y="32583"/>
                    <a:pt x="4586" y="32567"/>
                    <a:pt x="4693" y="32527"/>
                  </a:cubicBezTo>
                  <a:cubicBezTo>
                    <a:pt x="4899" y="32409"/>
                    <a:pt x="5017" y="32202"/>
                    <a:pt x="5165" y="31996"/>
                  </a:cubicBezTo>
                  <a:cubicBezTo>
                    <a:pt x="7024" y="28927"/>
                    <a:pt x="8765" y="25769"/>
                    <a:pt x="10328" y="22494"/>
                  </a:cubicBezTo>
                  <a:cubicBezTo>
                    <a:pt x="10801" y="21550"/>
                    <a:pt x="11243" y="20606"/>
                    <a:pt x="11656" y="19661"/>
                  </a:cubicBezTo>
                  <a:cubicBezTo>
                    <a:pt x="12217" y="18452"/>
                    <a:pt x="11745" y="16947"/>
                    <a:pt x="11627" y="15619"/>
                  </a:cubicBezTo>
                  <a:cubicBezTo>
                    <a:pt x="11863" y="12757"/>
                    <a:pt x="11745" y="9747"/>
                    <a:pt x="11184" y="6973"/>
                  </a:cubicBezTo>
                  <a:cubicBezTo>
                    <a:pt x="11125" y="6619"/>
                    <a:pt x="11037" y="6295"/>
                    <a:pt x="10978" y="5941"/>
                  </a:cubicBezTo>
                  <a:cubicBezTo>
                    <a:pt x="10860" y="5468"/>
                    <a:pt x="10712" y="4908"/>
                    <a:pt x="10535" y="4318"/>
                  </a:cubicBezTo>
                  <a:cubicBezTo>
                    <a:pt x="10033" y="2606"/>
                    <a:pt x="9237" y="688"/>
                    <a:pt x="7702" y="128"/>
                  </a:cubicBezTo>
                  <a:cubicBezTo>
                    <a:pt x="7451" y="41"/>
                    <a:pt x="7186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9"/>
            <p:cNvSpPr/>
            <p:nvPr/>
          </p:nvSpPr>
          <p:spPr>
            <a:xfrm>
              <a:off x="4302025" y="1959075"/>
              <a:ext cx="222075" cy="814250"/>
            </a:xfrm>
            <a:custGeom>
              <a:avLst/>
              <a:gdLst/>
              <a:ahLst/>
              <a:cxnLst/>
              <a:rect l="l" t="t" r="r" b="b"/>
              <a:pathLst>
                <a:path w="8883" h="32570" extrusionOk="0">
                  <a:moveTo>
                    <a:pt x="4577" y="0"/>
                  </a:moveTo>
                  <a:cubicBezTo>
                    <a:pt x="3756" y="0"/>
                    <a:pt x="2918" y="392"/>
                    <a:pt x="2391" y="1029"/>
                  </a:cubicBezTo>
                  <a:cubicBezTo>
                    <a:pt x="1741" y="1826"/>
                    <a:pt x="1564" y="2947"/>
                    <a:pt x="1446" y="3951"/>
                  </a:cubicBezTo>
                  <a:cubicBezTo>
                    <a:pt x="1004" y="8200"/>
                    <a:pt x="532" y="12449"/>
                    <a:pt x="0" y="16698"/>
                  </a:cubicBezTo>
                  <a:cubicBezTo>
                    <a:pt x="325" y="19442"/>
                    <a:pt x="591" y="22157"/>
                    <a:pt x="856" y="24901"/>
                  </a:cubicBezTo>
                  <a:cubicBezTo>
                    <a:pt x="1092" y="27409"/>
                    <a:pt x="1299" y="29947"/>
                    <a:pt x="1476" y="32484"/>
                  </a:cubicBezTo>
                  <a:cubicBezTo>
                    <a:pt x="1535" y="32484"/>
                    <a:pt x="1594" y="32484"/>
                    <a:pt x="1623" y="32514"/>
                  </a:cubicBezTo>
                  <a:cubicBezTo>
                    <a:pt x="1769" y="32546"/>
                    <a:pt x="1915" y="32570"/>
                    <a:pt x="2056" y="32570"/>
                  </a:cubicBezTo>
                  <a:cubicBezTo>
                    <a:pt x="2171" y="32570"/>
                    <a:pt x="2284" y="32554"/>
                    <a:pt x="2391" y="32514"/>
                  </a:cubicBezTo>
                  <a:cubicBezTo>
                    <a:pt x="2597" y="32396"/>
                    <a:pt x="2715" y="32189"/>
                    <a:pt x="2863" y="31983"/>
                  </a:cubicBezTo>
                  <a:cubicBezTo>
                    <a:pt x="4722" y="28914"/>
                    <a:pt x="6463" y="25756"/>
                    <a:pt x="8026" y="22481"/>
                  </a:cubicBezTo>
                  <a:cubicBezTo>
                    <a:pt x="8233" y="19029"/>
                    <a:pt x="8440" y="15547"/>
                    <a:pt x="8676" y="12065"/>
                  </a:cubicBezTo>
                  <a:cubicBezTo>
                    <a:pt x="8764" y="10383"/>
                    <a:pt x="8882" y="8672"/>
                    <a:pt x="8882" y="6960"/>
                  </a:cubicBezTo>
                  <a:cubicBezTo>
                    <a:pt x="8823" y="6606"/>
                    <a:pt x="8735" y="6282"/>
                    <a:pt x="8676" y="5928"/>
                  </a:cubicBezTo>
                  <a:cubicBezTo>
                    <a:pt x="8558" y="5455"/>
                    <a:pt x="8410" y="4895"/>
                    <a:pt x="8233" y="4305"/>
                  </a:cubicBezTo>
                  <a:cubicBezTo>
                    <a:pt x="7731" y="2593"/>
                    <a:pt x="6935" y="705"/>
                    <a:pt x="5400" y="144"/>
                  </a:cubicBezTo>
                  <a:cubicBezTo>
                    <a:pt x="5137" y="46"/>
                    <a:pt x="4858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9"/>
            <p:cNvSpPr/>
            <p:nvPr/>
          </p:nvSpPr>
          <p:spPr>
            <a:xfrm>
              <a:off x="4347025" y="1833525"/>
              <a:ext cx="562150" cy="950375"/>
            </a:xfrm>
            <a:custGeom>
              <a:avLst/>
              <a:gdLst/>
              <a:ahLst/>
              <a:cxnLst/>
              <a:rect l="l" t="t" r="r" b="b"/>
              <a:pathLst>
                <a:path w="22486" h="38015" extrusionOk="0">
                  <a:moveTo>
                    <a:pt x="14332" y="1"/>
                  </a:moveTo>
                  <a:cubicBezTo>
                    <a:pt x="14198" y="1"/>
                    <a:pt x="14075" y="68"/>
                    <a:pt x="13898" y="209"/>
                  </a:cubicBezTo>
                  <a:cubicBezTo>
                    <a:pt x="13190" y="711"/>
                    <a:pt x="12482" y="1212"/>
                    <a:pt x="11744" y="1625"/>
                  </a:cubicBezTo>
                  <a:cubicBezTo>
                    <a:pt x="11420" y="1832"/>
                    <a:pt x="11095" y="2009"/>
                    <a:pt x="10741" y="2097"/>
                  </a:cubicBezTo>
                  <a:cubicBezTo>
                    <a:pt x="10328" y="2186"/>
                    <a:pt x="9915" y="2186"/>
                    <a:pt x="9502" y="2186"/>
                  </a:cubicBezTo>
                  <a:cubicBezTo>
                    <a:pt x="9236" y="2186"/>
                    <a:pt x="8941" y="2156"/>
                    <a:pt x="8646" y="2127"/>
                  </a:cubicBezTo>
                  <a:cubicBezTo>
                    <a:pt x="8203" y="2009"/>
                    <a:pt x="7790" y="1802"/>
                    <a:pt x="7348" y="1684"/>
                  </a:cubicBezTo>
                  <a:cubicBezTo>
                    <a:pt x="7182" y="1638"/>
                    <a:pt x="7016" y="1615"/>
                    <a:pt x="6853" y="1615"/>
                  </a:cubicBezTo>
                  <a:cubicBezTo>
                    <a:pt x="6493" y="1615"/>
                    <a:pt x="6147" y="1727"/>
                    <a:pt x="5843" y="1950"/>
                  </a:cubicBezTo>
                  <a:cubicBezTo>
                    <a:pt x="4781" y="2747"/>
                    <a:pt x="3689" y="3514"/>
                    <a:pt x="2656" y="4340"/>
                  </a:cubicBezTo>
                  <a:cubicBezTo>
                    <a:pt x="1063" y="5668"/>
                    <a:pt x="0" y="7084"/>
                    <a:pt x="30" y="9209"/>
                  </a:cubicBezTo>
                  <a:cubicBezTo>
                    <a:pt x="30" y="9533"/>
                    <a:pt x="30" y="9828"/>
                    <a:pt x="59" y="10153"/>
                  </a:cubicBezTo>
                  <a:cubicBezTo>
                    <a:pt x="236" y="14461"/>
                    <a:pt x="1092" y="18739"/>
                    <a:pt x="1151" y="23048"/>
                  </a:cubicBezTo>
                  <a:cubicBezTo>
                    <a:pt x="1181" y="25054"/>
                    <a:pt x="1122" y="27090"/>
                    <a:pt x="886" y="29067"/>
                  </a:cubicBezTo>
                  <a:cubicBezTo>
                    <a:pt x="679" y="30719"/>
                    <a:pt x="148" y="32342"/>
                    <a:pt x="266" y="33995"/>
                  </a:cubicBezTo>
                  <a:cubicBezTo>
                    <a:pt x="295" y="34732"/>
                    <a:pt x="443" y="35588"/>
                    <a:pt x="1063" y="36060"/>
                  </a:cubicBezTo>
                  <a:cubicBezTo>
                    <a:pt x="1417" y="36326"/>
                    <a:pt x="1800" y="36267"/>
                    <a:pt x="2154" y="36414"/>
                  </a:cubicBezTo>
                  <a:cubicBezTo>
                    <a:pt x="2745" y="36680"/>
                    <a:pt x="3069" y="37329"/>
                    <a:pt x="3600" y="37654"/>
                  </a:cubicBezTo>
                  <a:cubicBezTo>
                    <a:pt x="4079" y="37933"/>
                    <a:pt x="4623" y="38014"/>
                    <a:pt x="5182" y="38014"/>
                  </a:cubicBezTo>
                  <a:cubicBezTo>
                    <a:pt x="5864" y="38014"/>
                    <a:pt x="6568" y="37893"/>
                    <a:pt x="7200" y="37860"/>
                  </a:cubicBezTo>
                  <a:cubicBezTo>
                    <a:pt x="7790" y="37801"/>
                    <a:pt x="8410" y="37772"/>
                    <a:pt x="9000" y="37742"/>
                  </a:cubicBezTo>
                  <a:cubicBezTo>
                    <a:pt x="10121" y="37654"/>
                    <a:pt x="11243" y="37595"/>
                    <a:pt x="12394" y="37565"/>
                  </a:cubicBezTo>
                  <a:cubicBezTo>
                    <a:pt x="13692" y="37536"/>
                    <a:pt x="15049" y="37536"/>
                    <a:pt x="16289" y="36946"/>
                  </a:cubicBezTo>
                  <a:cubicBezTo>
                    <a:pt x="16997" y="36621"/>
                    <a:pt x="17587" y="36060"/>
                    <a:pt x="18325" y="35736"/>
                  </a:cubicBezTo>
                  <a:cubicBezTo>
                    <a:pt x="19033" y="35411"/>
                    <a:pt x="19888" y="35441"/>
                    <a:pt x="20508" y="34910"/>
                  </a:cubicBezTo>
                  <a:cubicBezTo>
                    <a:pt x="21600" y="33936"/>
                    <a:pt x="21157" y="31723"/>
                    <a:pt x="21128" y="30424"/>
                  </a:cubicBezTo>
                  <a:cubicBezTo>
                    <a:pt x="21098" y="27592"/>
                    <a:pt x="20921" y="24788"/>
                    <a:pt x="21039" y="21956"/>
                  </a:cubicBezTo>
                  <a:cubicBezTo>
                    <a:pt x="21187" y="18503"/>
                    <a:pt x="21541" y="15081"/>
                    <a:pt x="21865" y="11658"/>
                  </a:cubicBezTo>
                  <a:cubicBezTo>
                    <a:pt x="21954" y="10477"/>
                    <a:pt x="22072" y="9297"/>
                    <a:pt x="22161" y="8117"/>
                  </a:cubicBezTo>
                  <a:cubicBezTo>
                    <a:pt x="22249" y="6907"/>
                    <a:pt x="22485" y="5756"/>
                    <a:pt x="22308" y="4546"/>
                  </a:cubicBezTo>
                  <a:cubicBezTo>
                    <a:pt x="22131" y="3425"/>
                    <a:pt x="20921" y="3042"/>
                    <a:pt x="20006" y="2599"/>
                  </a:cubicBezTo>
                  <a:cubicBezTo>
                    <a:pt x="19092" y="2186"/>
                    <a:pt x="18147" y="1773"/>
                    <a:pt x="17203" y="1389"/>
                  </a:cubicBezTo>
                  <a:cubicBezTo>
                    <a:pt x="16731" y="1183"/>
                    <a:pt x="16259" y="1035"/>
                    <a:pt x="15816" y="829"/>
                  </a:cubicBezTo>
                  <a:cubicBezTo>
                    <a:pt x="15433" y="622"/>
                    <a:pt x="15108" y="356"/>
                    <a:pt x="14754" y="150"/>
                  </a:cubicBezTo>
                  <a:cubicBezTo>
                    <a:pt x="14725" y="120"/>
                    <a:pt x="14666" y="91"/>
                    <a:pt x="14636" y="91"/>
                  </a:cubicBezTo>
                  <a:cubicBezTo>
                    <a:pt x="14517" y="31"/>
                    <a:pt x="14422" y="1"/>
                    <a:pt x="14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9"/>
            <p:cNvSpPr/>
            <p:nvPr/>
          </p:nvSpPr>
          <p:spPr>
            <a:xfrm>
              <a:off x="4518900" y="1885400"/>
              <a:ext cx="95925" cy="626875"/>
            </a:xfrm>
            <a:custGeom>
              <a:avLst/>
              <a:gdLst/>
              <a:ahLst/>
              <a:cxnLst/>
              <a:rect l="l" t="t" r="r" b="b"/>
              <a:pathLst>
                <a:path w="3837" h="25075" extrusionOk="0">
                  <a:moveTo>
                    <a:pt x="2343" y="0"/>
                  </a:moveTo>
                  <a:cubicBezTo>
                    <a:pt x="2273" y="0"/>
                    <a:pt x="2199" y="8"/>
                    <a:pt x="2125" y="22"/>
                  </a:cubicBezTo>
                  <a:cubicBezTo>
                    <a:pt x="1830" y="52"/>
                    <a:pt x="1506" y="81"/>
                    <a:pt x="1328" y="317"/>
                  </a:cubicBezTo>
                  <a:cubicBezTo>
                    <a:pt x="1240" y="406"/>
                    <a:pt x="1181" y="524"/>
                    <a:pt x="1151" y="642"/>
                  </a:cubicBezTo>
                  <a:cubicBezTo>
                    <a:pt x="945" y="1114"/>
                    <a:pt x="738" y="1586"/>
                    <a:pt x="532" y="2088"/>
                  </a:cubicBezTo>
                  <a:cubicBezTo>
                    <a:pt x="709" y="2353"/>
                    <a:pt x="886" y="2589"/>
                    <a:pt x="1092" y="2855"/>
                  </a:cubicBezTo>
                  <a:cubicBezTo>
                    <a:pt x="1210" y="3062"/>
                    <a:pt x="1447" y="3298"/>
                    <a:pt x="1447" y="3534"/>
                  </a:cubicBezTo>
                  <a:cubicBezTo>
                    <a:pt x="1565" y="5009"/>
                    <a:pt x="1328" y="6484"/>
                    <a:pt x="1210" y="7930"/>
                  </a:cubicBezTo>
                  <a:cubicBezTo>
                    <a:pt x="1063" y="9524"/>
                    <a:pt x="945" y="11088"/>
                    <a:pt x="797" y="12651"/>
                  </a:cubicBezTo>
                  <a:cubicBezTo>
                    <a:pt x="561" y="15720"/>
                    <a:pt x="148" y="18789"/>
                    <a:pt x="60" y="21858"/>
                  </a:cubicBezTo>
                  <a:cubicBezTo>
                    <a:pt x="1" y="23009"/>
                    <a:pt x="620" y="24248"/>
                    <a:pt x="1417" y="25074"/>
                  </a:cubicBezTo>
                  <a:cubicBezTo>
                    <a:pt x="1447" y="25045"/>
                    <a:pt x="1476" y="25015"/>
                    <a:pt x="1535" y="24986"/>
                  </a:cubicBezTo>
                  <a:cubicBezTo>
                    <a:pt x="2214" y="24307"/>
                    <a:pt x="2804" y="23510"/>
                    <a:pt x="3424" y="22802"/>
                  </a:cubicBezTo>
                  <a:cubicBezTo>
                    <a:pt x="3512" y="22713"/>
                    <a:pt x="3601" y="22595"/>
                    <a:pt x="3630" y="22477"/>
                  </a:cubicBezTo>
                  <a:cubicBezTo>
                    <a:pt x="3689" y="22330"/>
                    <a:pt x="3689" y="22182"/>
                    <a:pt x="3689" y="22035"/>
                  </a:cubicBezTo>
                  <a:cubicBezTo>
                    <a:pt x="3630" y="20264"/>
                    <a:pt x="3512" y="18464"/>
                    <a:pt x="3394" y="16664"/>
                  </a:cubicBezTo>
                  <a:cubicBezTo>
                    <a:pt x="3246" y="14569"/>
                    <a:pt x="3099" y="12474"/>
                    <a:pt x="2981" y="10379"/>
                  </a:cubicBezTo>
                  <a:cubicBezTo>
                    <a:pt x="2922" y="9317"/>
                    <a:pt x="2863" y="8284"/>
                    <a:pt x="2863" y="7222"/>
                  </a:cubicBezTo>
                  <a:cubicBezTo>
                    <a:pt x="2833" y="6691"/>
                    <a:pt x="2833" y="6160"/>
                    <a:pt x="2833" y="5629"/>
                  </a:cubicBezTo>
                  <a:cubicBezTo>
                    <a:pt x="2833" y="5216"/>
                    <a:pt x="2833" y="4803"/>
                    <a:pt x="2804" y="4360"/>
                  </a:cubicBezTo>
                  <a:cubicBezTo>
                    <a:pt x="2804" y="4094"/>
                    <a:pt x="2715" y="3711"/>
                    <a:pt x="2892" y="3504"/>
                  </a:cubicBezTo>
                  <a:cubicBezTo>
                    <a:pt x="3217" y="3062"/>
                    <a:pt x="3453" y="2530"/>
                    <a:pt x="3748" y="2058"/>
                  </a:cubicBezTo>
                  <a:cubicBezTo>
                    <a:pt x="3778" y="1999"/>
                    <a:pt x="3807" y="1940"/>
                    <a:pt x="3837" y="1852"/>
                  </a:cubicBezTo>
                  <a:cubicBezTo>
                    <a:pt x="3601" y="1321"/>
                    <a:pt x="3335" y="731"/>
                    <a:pt x="2922" y="317"/>
                  </a:cubicBezTo>
                  <a:cubicBezTo>
                    <a:pt x="2833" y="199"/>
                    <a:pt x="2715" y="81"/>
                    <a:pt x="2538" y="22"/>
                  </a:cubicBezTo>
                  <a:cubicBezTo>
                    <a:pt x="2479" y="8"/>
                    <a:pt x="2413" y="0"/>
                    <a:pt x="2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9"/>
            <p:cNvSpPr/>
            <p:nvPr/>
          </p:nvSpPr>
          <p:spPr>
            <a:xfrm>
              <a:off x="4488650" y="1814850"/>
              <a:ext cx="260425" cy="184325"/>
            </a:xfrm>
            <a:custGeom>
              <a:avLst/>
              <a:gdLst/>
              <a:ahLst/>
              <a:cxnLst/>
              <a:rect l="l" t="t" r="r" b="b"/>
              <a:pathLst>
                <a:path w="10417" h="7373" extrusionOk="0">
                  <a:moveTo>
                    <a:pt x="8691" y="0"/>
                  </a:moveTo>
                  <a:cubicBezTo>
                    <a:pt x="8607" y="0"/>
                    <a:pt x="8525" y="30"/>
                    <a:pt x="8469" y="100"/>
                  </a:cubicBezTo>
                  <a:cubicBezTo>
                    <a:pt x="8351" y="248"/>
                    <a:pt x="8263" y="366"/>
                    <a:pt x="8174" y="484"/>
                  </a:cubicBezTo>
                  <a:cubicBezTo>
                    <a:pt x="7997" y="661"/>
                    <a:pt x="7820" y="838"/>
                    <a:pt x="7614" y="1015"/>
                  </a:cubicBezTo>
                  <a:cubicBezTo>
                    <a:pt x="6994" y="1576"/>
                    <a:pt x="6256" y="2018"/>
                    <a:pt x="5489" y="2343"/>
                  </a:cubicBezTo>
                  <a:cubicBezTo>
                    <a:pt x="4907" y="2601"/>
                    <a:pt x="4309" y="2829"/>
                    <a:pt x="3695" y="2829"/>
                  </a:cubicBezTo>
                  <a:cubicBezTo>
                    <a:pt x="3469" y="2829"/>
                    <a:pt x="3241" y="2798"/>
                    <a:pt x="3011" y="2726"/>
                  </a:cubicBezTo>
                  <a:cubicBezTo>
                    <a:pt x="2657" y="2638"/>
                    <a:pt x="2332" y="2490"/>
                    <a:pt x="2037" y="2313"/>
                  </a:cubicBezTo>
                  <a:cubicBezTo>
                    <a:pt x="1801" y="2195"/>
                    <a:pt x="1624" y="1989"/>
                    <a:pt x="1447" y="1782"/>
                  </a:cubicBezTo>
                  <a:cubicBezTo>
                    <a:pt x="1358" y="1694"/>
                    <a:pt x="1270" y="1487"/>
                    <a:pt x="1152" y="1487"/>
                  </a:cubicBezTo>
                  <a:cubicBezTo>
                    <a:pt x="975" y="1487"/>
                    <a:pt x="857" y="1576"/>
                    <a:pt x="768" y="1723"/>
                  </a:cubicBezTo>
                  <a:cubicBezTo>
                    <a:pt x="709" y="1782"/>
                    <a:pt x="650" y="1900"/>
                    <a:pt x="591" y="1959"/>
                  </a:cubicBezTo>
                  <a:cubicBezTo>
                    <a:pt x="414" y="2225"/>
                    <a:pt x="237" y="2431"/>
                    <a:pt x="60" y="2697"/>
                  </a:cubicBezTo>
                  <a:cubicBezTo>
                    <a:pt x="60" y="2726"/>
                    <a:pt x="30" y="2756"/>
                    <a:pt x="1" y="2785"/>
                  </a:cubicBezTo>
                  <a:cubicBezTo>
                    <a:pt x="178" y="4290"/>
                    <a:pt x="325" y="5825"/>
                    <a:pt x="621" y="7270"/>
                  </a:cubicBezTo>
                  <a:cubicBezTo>
                    <a:pt x="621" y="7270"/>
                    <a:pt x="621" y="7241"/>
                    <a:pt x="650" y="7241"/>
                  </a:cubicBezTo>
                  <a:cubicBezTo>
                    <a:pt x="1034" y="6621"/>
                    <a:pt x="1329" y="5943"/>
                    <a:pt x="1624" y="5293"/>
                  </a:cubicBezTo>
                  <a:cubicBezTo>
                    <a:pt x="1889" y="4762"/>
                    <a:pt x="2125" y="4231"/>
                    <a:pt x="2479" y="3730"/>
                  </a:cubicBezTo>
                  <a:cubicBezTo>
                    <a:pt x="2645" y="3493"/>
                    <a:pt x="2924" y="3010"/>
                    <a:pt x="3257" y="3010"/>
                  </a:cubicBezTo>
                  <a:cubicBezTo>
                    <a:pt x="3339" y="3010"/>
                    <a:pt x="3424" y="3040"/>
                    <a:pt x="3512" y="3110"/>
                  </a:cubicBezTo>
                  <a:cubicBezTo>
                    <a:pt x="3955" y="3435"/>
                    <a:pt x="4220" y="3966"/>
                    <a:pt x="4456" y="4408"/>
                  </a:cubicBezTo>
                  <a:cubicBezTo>
                    <a:pt x="4752" y="5057"/>
                    <a:pt x="5106" y="5677"/>
                    <a:pt x="5489" y="6297"/>
                  </a:cubicBezTo>
                  <a:cubicBezTo>
                    <a:pt x="5637" y="6503"/>
                    <a:pt x="5784" y="6739"/>
                    <a:pt x="5961" y="6946"/>
                  </a:cubicBezTo>
                  <a:cubicBezTo>
                    <a:pt x="6020" y="7064"/>
                    <a:pt x="6109" y="7211"/>
                    <a:pt x="6197" y="7300"/>
                  </a:cubicBezTo>
                  <a:cubicBezTo>
                    <a:pt x="6247" y="7349"/>
                    <a:pt x="6275" y="7373"/>
                    <a:pt x="6301" y="7373"/>
                  </a:cubicBezTo>
                  <a:cubicBezTo>
                    <a:pt x="6336" y="7373"/>
                    <a:pt x="6365" y="7327"/>
                    <a:pt x="6433" y="7241"/>
                  </a:cubicBezTo>
                  <a:cubicBezTo>
                    <a:pt x="7319" y="6002"/>
                    <a:pt x="8174" y="4762"/>
                    <a:pt x="9119" y="3523"/>
                  </a:cubicBezTo>
                  <a:cubicBezTo>
                    <a:pt x="9355" y="3198"/>
                    <a:pt x="9591" y="2874"/>
                    <a:pt x="9797" y="2549"/>
                  </a:cubicBezTo>
                  <a:cubicBezTo>
                    <a:pt x="9945" y="2343"/>
                    <a:pt x="10417" y="1812"/>
                    <a:pt x="10358" y="1546"/>
                  </a:cubicBezTo>
                  <a:cubicBezTo>
                    <a:pt x="10358" y="1546"/>
                    <a:pt x="10328" y="1487"/>
                    <a:pt x="10269" y="1428"/>
                  </a:cubicBezTo>
                  <a:lnTo>
                    <a:pt x="10240" y="1399"/>
                  </a:lnTo>
                  <a:cubicBezTo>
                    <a:pt x="10063" y="1221"/>
                    <a:pt x="9797" y="956"/>
                    <a:pt x="9532" y="720"/>
                  </a:cubicBezTo>
                  <a:cubicBezTo>
                    <a:pt x="9355" y="513"/>
                    <a:pt x="9148" y="277"/>
                    <a:pt x="8942" y="100"/>
                  </a:cubicBezTo>
                  <a:cubicBezTo>
                    <a:pt x="8879" y="38"/>
                    <a:pt x="8784" y="0"/>
                    <a:pt x="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9"/>
            <p:cNvSpPr/>
            <p:nvPr/>
          </p:nvSpPr>
          <p:spPr>
            <a:xfrm>
              <a:off x="4366950" y="2671075"/>
              <a:ext cx="506075" cy="117125"/>
            </a:xfrm>
            <a:custGeom>
              <a:avLst/>
              <a:gdLst/>
              <a:ahLst/>
              <a:cxnLst/>
              <a:rect l="l" t="t" r="r" b="b"/>
              <a:pathLst>
                <a:path w="20243" h="4685" extrusionOk="0">
                  <a:moveTo>
                    <a:pt x="19302" y="1"/>
                  </a:moveTo>
                  <a:cubicBezTo>
                    <a:pt x="19223" y="1"/>
                    <a:pt x="19141" y="11"/>
                    <a:pt x="19062" y="21"/>
                  </a:cubicBezTo>
                  <a:cubicBezTo>
                    <a:pt x="15172" y="512"/>
                    <a:pt x="10585" y="1577"/>
                    <a:pt x="6334" y="1577"/>
                  </a:cubicBezTo>
                  <a:cubicBezTo>
                    <a:pt x="4716" y="1577"/>
                    <a:pt x="3146" y="1422"/>
                    <a:pt x="1682" y="1024"/>
                  </a:cubicBezTo>
                  <a:cubicBezTo>
                    <a:pt x="1502" y="975"/>
                    <a:pt x="1340" y="952"/>
                    <a:pt x="1195" y="952"/>
                  </a:cubicBezTo>
                  <a:cubicBezTo>
                    <a:pt x="554" y="952"/>
                    <a:pt x="233" y="1396"/>
                    <a:pt x="89" y="1998"/>
                  </a:cubicBezTo>
                  <a:cubicBezTo>
                    <a:pt x="59" y="2145"/>
                    <a:pt x="59" y="2322"/>
                    <a:pt x="30" y="2470"/>
                  </a:cubicBezTo>
                  <a:cubicBezTo>
                    <a:pt x="30" y="2765"/>
                    <a:pt x="0" y="3060"/>
                    <a:pt x="89" y="3325"/>
                  </a:cubicBezTo>
                  <a:cubicBezTo>
                    <a:pt x="354" y="4152"/>
                    <a:pt x="1623" y="4211"/>
                    <a:pt x="2361" y="4358"/>
                  </a:cubicBezTo>
                  <a:cubicBezTo>
                    <a:pt x="3662" y="4590"/>
                    <a:pt x="4969" y="4685"/>
                    <a:pt x="6277" y="4685"/>
                  </a:cubicBezTo>
                  <a:cubicBezTo>
                    <a:pt x="10631" y="4685"/>
                    <a:pt x="15002" y="3634"/>
                    <a:pt x="19268" y="3089"/>
                  </a:cubicBezTo>
                  <a:cubicBezTo>
                    <a:pt x="20242" y="2942"/>
                    <a:pt x="20124" y="2293"/>
                    <a:pt x="20006" y="1526"/>
                  </a:cubicBezTo>
                  <a:cubicBezTo>
                    <a:pt x="19947" y="1201"/>
                    <a:pt x="19888" y="876"/>
                    <a:pt x="19829" y="552"/>
                  </a:cubicBezTo>
                  <a:cubicBezTo>
                    <a:pt x="19800" y="434"/>
                    <a:pt x="19770" y="316"/>
                    <a:pt x="19711" y="198"/>
                  </a:cubicBezTo>
                  <a:cubicBezTo>
                    <a:pt x="19613" y="40"/>
                    <a:pt x="19462" y="1"/>
                    <a:pt x="19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9"/>
            <p:cNvSpPr/>
            <p:nvPr/>
          </p:nvSpPr>
          <p:spPr>
            <a:xfrm>
              <a:off x="4244475" y="1857075"/>
              <a:ext cx="270775" cy="1499250"/>
            </a:xfrm>
            <a:custGeom>
              <a:avLst/>
              <a:gdLst/>
              <a:ahLst/>
              <a:cxnLst/>
              <a:rect l="l" t="t" r="r" b="b"/>
              <a:pathLst>
                <a:path w="10831" h="59970" extrusionOk="0">
                  <a:moveTo>
                    <a:pt x="10426" y="1"/>
                  </a:moveTo>
                  <a:cubicBezTo>
                    <a:pt x="10314" y="1"/>
                    <a:pt x="10052" y="340"/>
                    <a:pt x="10004" y="388"/>
                  </a:cubicBezTo>
                  <a:cubicBezTo>
                    <a:pt x="9709" y="654"/>
                    <a:pt x="9443" y="919"/>
                    <a:pt x="9148" y="1155"/>
                  </a:cubicBezTo>
                  <a:cubicBezTo>
                    <a:pt x="8588" y="1627"/>
                    <a:pt x="7968" y="2100"/>
                    <a:pt x="7378" y="2542"/>
                  </a:cubicBezTo>
                  <a:cubicBezTo>
                    <a:pt x="6434" y="3309"/>
                    <a:pt x="5253" y="4136"/>
                    <a:pt x="4663" y="5198"/>
                  </a:cubicBezTo>
                  <a:cubicBezTo>
                    <a:pt x="4279" y="5877"/>
                    <a:pt x="3955" y="6585"/>
                    <a:pt x="3837" y="7381"/>
                  </a:cubicBezTo>
                  <a:cubicBezTo>
                    <a:pt x="3217" y="11188"/>
                    <a:pt x="3483" y="15112"/>
                    <a:pt x="3601" y="18978"/>
                  </a:cubicBezTo>
                  <a:cubicBezTo>
                    <a:pt x="3719" y="23050"/>
                    <a:pt x="4014" y="27269"/>
                    <a:pt x="3748" y="31371"/>
                  </a:cubicBezTo>
                  <a:cubicBezTo>
                    <a:pt x="3719" y="31991"/>
                    <a:pt x="3660" y="32581"/>
                    <a:pt x="3601" y="33171"/>
                  </a:cubicBezTo>
                  <a:cubicBezTo>
                    <a:pt x="3365" y="35502"/>
                    <a:pt x="2922" y="37833"/>
                    <a:pt x="2420" y="40164"/>
                  </a:cubicBezTo>
                  <a:cubicBezTo>
                    <a:pt x="2214" y="41108"/>
                    <a:pt x="2007" y="42082"/>
                    <a:pt x="1771" y="43056"/>
                  </a:cubicBezTo>
                  <a:cubicBezTo>
                    <a:pt x="1034" y="46036"/>
                    <a:pt x="1" y="49105"/>
                    <a:pt x="178" y="52233"/>
                  </a:cubicBezTo>
                  <a:cubicBezTo>
                    <a:pt x="296" y="54269"/>
                    <a:pt x="1801" y="55921"/>
                    <a:pt x="3335" y="57131"/>
                  </a:cubicBezTo>
                  <a:cubicBezTo>
                    <a:pt x="4516" y="58075"/>
                    <a:pt x="5784" y="58960"/>
                    <a:pt x="7171" y="59521"/>
                  </a:cubicBezTo>
                  <a:cubicBezTo>
                    <a:pt x="7535" y="59657"/>
                    <a:pt x="8198" y="59970"/>
                    <a:pt x="8699" y="59970"/>
                  </a:cubicBezTo>
                  <a:cubicBezTo>
                    <a:pt x="8847" y="59970"/>
                    <a:pt x="8981" y="59942"/>
                    <a:pt x="9089" y="59875"/>
                  </a:cubicBezTo>
                  <a:cubicBezTo>
                    <a:pt x="8174" y="50698"/>
                    <a:pt x="8824" y="41167"/>
                    <a:pt x="9414" y="31991"/>
                  </a:cubicBezTo>
                  <a:cubicBezTo>
                    <a:pt x="9679" y="28243"/>
                    <a:pt x="9945" y="24525"/>
                    <a:pt x="10210" y="20778"/>
                  </a:cubicBezTo>
                  <a:cubicBezTo>
                    <a:pt x="10240" y="20158"/>
                    <a:pt x="10299" y="19509"/>
                    <a:pt x="10328" y="18889"/>
                  </a:cubicBezTo>
                  <a:cubicBezTo>
                    <a:pt x="10476" y="16558"/>
                    <a:pt x="10624" y="14227"/>
                    <a:pt x="10712" y="11896"/>
                  </a:cubicBezTo>
                  <a:cubicBezTo>
                    <a:pt x="10771" y="9890"/>
                    <a:pt x="10830" y="7883"/>
                    <a:pt x="10801" y="5847"/>
                  </a:cubicBezTo>
                  <a:lnTo>
                    <a:pt x="10801" y="3634"/>
                  </a:lnTo>
                  <a:cubicBezTo>
                    <a:pt x="10771" y="2985"/>
                    <a:pt x="10742" y="2365"/>
                    <a:pt x="10683" y="1716"/>
                  </a:cubicBezTo>
                  <a:cubicBezTo>
                    <a:pt x="10624" y="1155"/>
                    <a:pt x="10594" y="595"/>
                    <a:pt x="10476" y="64"/>
                  </a:cubicBezTo>
                  <a:cubicBezTo>
                    <a:pt x="10470" y="19"/>
                    <a:pt x="10452" y="1"/>
                    <a:pt x="10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9"/>
            <p:cNvSpPr/>
            <p:nvPr/>
          </p:nvSpPr>
          <p:spPr>
            <a:xfrm>
              <a:off x="4614800" y="1818400"/>
              <a:ext cx="358550" cy="1539425"/>
            </a:xfrm>
            <a:custGeom>
              <a:avLst/>
              <a:gdLst/>
              <a:ahLst/>
              <a:cxnLst/>
              <a:rect l="l" t="t" r="r" b="b"/>
              <a:pathLst>
                <a:path w="14342" h="61577" extrusionOk="0">
                  <a:moveTo>
                    <a:pt x="4116" y="0"/>
                  </a:moveTo>
                  <a:cubicBezTo>
                    <a:pt x="4063" y="0"/>
                    <a:pt x="4009" y="22"/>
                    <a:pt x="3955" y="76"/>
                  </a:cubicBezTo>
                  <a:cubicBezTo>
                    <a:pt x="3837" y="253"/>
                    <a:pt x="3807" y="460"/>
                    <a:pt x="3719" y="637"/>
                  </a:cubicBezTo>
                  <a:cubicBezTo>
                    <a:pt x="2833" y="2909"/>
                    <a:pt x="1771" y="5122"/>
                    <a:pt x="1092" y="7483"/>
                  </a:cubicBezTo>
                  <a:cubicBezTo>
                    <a:pt x="414" y="9755"/>
                    <a:pt x="443" y="12440"/>
                    <a:pt x="355" y="14800"/>
                  </a:cubicBezTo>
                  <a:cubicBezTo>
                    <a:pt x="60" y="21823"/>
                    <a:pt x="30" y="28875"/>
                    <a:pt x="89" y="35928"/>
                  </a:cubicBezTo>
                  <a:cubicBezTo>
                    <a:pt x="89" y="40000"/>
                    <a:pt x="237" y="44190"/>
                    <a:pt x="266" y="48321"/>
                  </a:cubicBezTo>
                  <a:cubicBezTo>
                    <a:pt x="266" y="52422"/>
                    <a:pt x="1" y="56494"/>
                    <a:pt x="119" y="60596"/>
                  </a:cubicBezTo>
                  <a:cubicBezTo>
                    <a:pt x="148" y="61127"/>
                    <a:pt x="502" y="61422"/>
                    <a:pt x="886" y="61481"/>
                  </a:cubicBezTo>
                  <a:cubicBezTo>
                    <a:pt x="886" y="61481"/>
                    <a:pt x="886" y="61481"/>
                    <a:pt x="886" y="61510"/>
                  </a:cubicBezTo>
                  <a:lnTo>
                    <a:pt x="945" y="61510"/>
                  </a:lnTo>
                  <a:cubicBezTo>
                    <a:pt x="1475" y="61555"/>
                    <a:pt x="2002" y="61577"/>
                    <a:pt x="2525" y="61577"/>
                  </a:cubicBezTo>
                  <a:cubicBezTo>
                    <a:pt x="6890" y="61577"/>
                    <a:pt x="10968" y="60051"/>
                    <a:pt x="14341" y="57232"/>
                  </a:cubicBezTo>
                  <a:cubicBezTo>
                    <a:pt x="13869" y="54635"/>
                    <a:pt x="13545" y="52039"/>
                    <a:pt x="13072" y="49442"/>
                  </a:cubicBezTo>
                  <a:cubicBezTo>
                    <a:pt x="13013" y="49088"/>
                    <a:pt x="12954" y="48734"/>
                    <a:pt x="12895" y="48409"/>
                  </a:cubicBezTo>
                  <a:cubicBezTo>
                    <a:pt x="11863" y="42980"/>
                    <a:pt x="11745" y="37432"/>
                    <a:pt x="11686" y="31915"/>
                  </a:cubicBezTo>
                  <a:cubicBezTo>
                    <a:pt x="11686" y="31738"/>
                    <a:pt x="11686" y="31561"/>
                    <a:pt x="11686" y="31413"/>
                  </a:cubicBezTo>
                  <a:cubicBezTo>
                    <a:pt x="11656" y="28993"/>
                    <a:pt x="11686" y="26544"/>
                    <a:pt x="11715" y="24125"/>
                  </a:cubicBezTo>
                  <a:cubicBezTo>
                    <a:pt x="11745" y="23033"/>
                    <a:pt x="11745" y="21971"/>
                    <a:pt x="11774" y="20879"/>
                  </a:cubicBezTo>
                  <a:cubicBezTo>
                    <a:pt x="11804" y="18459"/>
                    <a:pt x="11863" y="16040"/>
                    <a:pt x="11892" y="13650"/>
                  </a:cubicBezTo>
                  <a:cubicBezTo>
                    <a:pt x="11892" y="12351"/>
                    <a:pt x="12040" y="10994"/>
                    <a:pt x="12128" y="9666"/>
                  </a:cubicBezTo>
                  <a:cubicBezTo>
                    <a:pt x="12217" y="8073"/>
                    <a:pt x="12276" y="6479"/>
                    <a:pt x="12010" y="4974"/>
                  </a:cubicBezTo>
                  <a:cubicBezTo>
                    <a:pt x="11833" y="4030"/>
                    <a:pt x="11272" y="3322"/>
                    <a:pt x="10564" y="2791"/>
                  </a:cubicBezTo>
                  <a:cubicBezTo>
                    <a:pt x="9797" y="2230"/>
                    <a:pt x="8853" y="1847"/>
                    <a:pt x="7968" y="1552"/>
                  </a:cubicBezTo>
                  <a:cubicBezTo>
                    <a:pt x="7407" y="1375"/>
                    <a:pt x="6817" y="1197"/>
                    <a:pt x="6256" y="1050"/>
                  </a:cubicBezTo>
                  <a:cubicBezTo>
                    <a:pt x="6020" y="961"/>
                    <a:pt x="5755" y="873"/>
                    <a:pt x="5489" y="784"/>
                  </a:cubicBezTo>
                  <a:cubicBezTo>
                    <a:pt x="5105" y="666"/>
                    <a:pt x="4781" y="637"/>
                    <a:pt x="4515" y="283"/>
                  </a:cubicBezTo>
                  <a:cubicBezTo>
                    <a:pt x="4406" y="174"/>
                    <a:pt x="4265" y="0"/>
                    <a:pt x="4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9"/>
            <p:cNvSpPr/>
            <p:nvPr/>
          </p:nvSpPr>
          <p:spPr>
            <a:xfrm>
              <a:off x="4321950" y="2661250"/>
              <a:ext cx="113625" cy="235350"/>
            </a:xfrm>
            <a:custGeom>
              <a:avLst/>
              <a:gdLst/>
              <a:ahLst/>
              <a:cxnLst/>
              <a:rect l="l" t="t" r="r" b="b"/>
              <a:pathLst>
                <a:path w="4545" h="9414" extrusionOk="0">
                  <a:moveTo>
                    <a:pt x="885" y="1"/>
                  </a:moveTo>
                  <a:cubicBezTo>
                    <a:pt x="885" y="2568"/>
                    <a:pt x="561" y="5135"/>
                    <a:pt x="0" y="7672"/>
                  </a:cubicBezTo>
                  <a:cubicBezTo>
                    <a:pt x="590" y="8233"/>
                    <a:pt x="1180" y="8823"/>
                    <a:pt x="1741" y="9413"/>
                  </a:cubicBezTo>
                  <a:cubicBezTo>
                    <a:pt x="1800" y="9384"/>
                    <a:pt x="1859" y="9354"/>
                    <a:pt x="1889" y="9325"/>
                  </a:cubicBezTo>
                  <a:cubicBezTo>
                    <a:pt x="2302" y="9118"/>
                    <a:pt x="2685" y="8912"/>
                    <a:pt x="3069" y="8676"/>
                  </a:cubicBezTo>
                  <a:cubicBezTo>
                    <a:pt x="3512" y="8410"/>
                    <a:pt x="3836" y="8292"/>
                    <a:pt x="4013" y="7938"/>
                  </a:cubicBezTo>
                  <a:cubicBezTo>
                    <a:pt x="4072" y="7790"/>
                    <a:pt x="4131" y="7613"/>
                    <a:pt x="4161" y="7348"/>
                  </a:cubicBezTo>
                  <a:cubicBezTo>
                    <a:pt x="4220" y="6256"/>
                    <a:pt x="4308" y="5135"/>
                    <a:pt x="4367" y="4014"/>
                  </a:cubicBezTo>
                  <a:cubicBezTo>
                    <a:pt x="4456" y="2833"/>
                    <a:pt x="4367" y="1535"/>
                    <a:pt x="4544" y="296"/>
                  </a:cubicBezTo>
                  <a:lnTo>
                    <a:pt x="4544" y="296"/>
                  </a:lnTo>
                  <a:cubicBezTo>
                    <a:pt x="4248" y="317"/>
                    <a:pt x="3950" y="328"/>
                    <a:pt x="3651" y="328"/>
                  </a:cubicBezTo>
                  <a:cubicBezTo>
                    <a:pt x="2729" y="328"/>
                    <a:pt x="1799" y="223"/>
                    <a:pt x="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9"/>
            <p:cNvSpPr/>
            <p:nvPr/>
          </p:nvSpPr>
          <p:spPr>
            <a:xfrm>
              <a:off x="4427425" y="2060775"/>
              <a:ext cx="87075" cy="87075"/>
            </a:xfrm>
            <a:custGeom>
              <a:avLst/>
              <a:gdLst/>
              <a:ahLst/>
              <a:cxnLst/>
              <a:rect l="l" t="t" r="r" b="b"/>
              <a:pathLst>
                <a:path w="3483" h="3483" extrusionOk="0">
                  <a:moveTo>
                    <a:pt x="1742" y="1"/>
                  </a:moveTo>
                  <a:cubicBezTo>
                    <a:pt x="768" y="1"/>
                    <a:pt x="1" y="768"/>
                    <a:pt x="1" y="1742"/>
                  </a:cubicBezTo>
                  <a:cubicBezTo>
                    <a:pt x="1" y="2686"/>
                    <a:pt x="768" y="3482"/>
                    <a:pt x="1742" y="3482"/>
                  </a:cubicBezTo>
                  <a:cubicBezTo>
                    <a:pt x="2686" y="3482"/>
                    <a:pt x="3483" y="2686"/>
                    <a:pt x="3483" y="1742"/>
                  </a:cubicBezTo>
                  <a:cubicBezTo>
                    <a:pt x="3483" y="768"/>
                    <a:pt x="2686" y="1"/>
                    <a:pt x="1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9"/>
            <p:cNvSpPr/>
            <p:nvPr/>
          </p:nvSpPr>
          <p:spPr>
            <a:xfrm>
              <a:off x="4693000" y="2421500"/>
              <a:ext cx="214700" cy="328850"/>
            </a:xfrm>
            <a:custGeom>
              <a:avLst/>
              <a:gdLst/>
              <a:ahLst/>
              <a:cxnLst/>
              <a:rect l="l" t="t" r="r" b="b"/>
              <a:pathLst>
                <a:path w="8588" h="13154" extrusionOk="0">
                  <a:moveTo>
                    <a:pt x="8587" y="1"/>
                  </a:moveTo>
                  <a:lnTo>
                    <a:pt x="8587" y="1"/>
                  </a:lnTo>
                  <a:cubicBezTo>
                    <a:pt x="6256" y="1063"/>
                    <a:pt x="4013" y="2332"/>
                    <a:pt x="2154" y="4073"/>
                  </a:cubicBezTo>
                  <a:cubicBezTo>
                    <a:pt x="1623" y="4545"/>
                    <a:pt x="1122" y="5164"/>
                    <a:pt x="1210" y="5873"/>
                  </a:cubicBezTo>
                  <a:cubicBezTo>
                    <a:pt x="1269" y="6227"/>
                    <a:pt x="1476" y="6551"/>
                    <a:pt x="1535" y="6905"/>
                  </a:cubicBezTo>
                  <a:cubicBezTo>
                    <a:pt x="1623" y="7318"/>
                    <a:pt x="1505" y="7761"/>
                    <a:pt x="1358" y="8145"/>
                  </a:cubicBezTo>
                  <a:cubicBezTo>
                    <a:pt x="1122" y="8764"/>
                    <a:pt x="827" y="9325"/>
                    <a:pt x="502" y="9856"/>
                  </a:cubicBezTo>
                  <a:cubicBezTo>
                    <a:pt x="384" y="10033"/>
                    <a:pt x="0" y="10387"/>
                    <a:pt x="59" y="10594"/>
                  </a:cubicBezTo>
                  <a:cubicBezTo>
                    <a:pt x="118" y="10830"/>
                    <a:pt x="561" y="10948"/>
                    <a:pt x="679" y="11154"/>
                  </a:cubicBezTo>
                  <a:cubicBezTo>
                    <a:pt x="797" y="11302"/>
                    <a:pt x="797" y="11509"/>
                    <a:pt x="856" y="11686"/>
                  </a:cubicBezTo>
                  <a:cubicBezTo>
                    <a:pt x="1004" y="12158"/>
                    <a:pt x="1417" y="12482"/>
                    <a:pt x="1859" y="12689"/>
                  </a:cubicBezTo>
                  <a:cubicBezTo>
                    <a:pt x="2272" y="12866"/>
                    <a:pt x="2774" y="12954"/>
                    <a:pt x="3246" y="13013"/>
                  </a:cubicBezTo>
                  <a:cubicBezTo>
                    <a:pt x="3541" y="13072"/>
                    <a:pt x="3866" y="13102"/>
                    <a:pt x="4161" y="13131"/>
                  </a:cubicBezTo>
                  <a:cubicBezTo>
                    <a:pt x="4190" y="13146"/>
                    <a:pt x="4220" y="13154"/>
                    <a:pt x="4249" y="13154"/>
                  </a:cubicBezTo>
                  <a:cubicBezTo>
                    <a:pt x="4279" y="13154"/>
                    <a:pt x="4308" y="13146"/>
                    <a:pt x="4338" y="13131"/>
                  </a:cubicBezTo>
                  <a:cubicBezTo>
                    <a:pt x="4427" y="13131"/>
                    <a:pt x="4486" y="13043"/>
                    <a:pt x="4545" y="12984"/>
                  </a:cubicBezTo>
                  <a:cubicBezTo>
                    <a:pt x="4869" y="12571"/>
                    <a:pt x="5223" y="12158"/>
                    <a:pt x="5518" y="11715"/>
                  </a:cubicBezTo>
                  <a:cubicBezTo>
                    <a:pt x="5902" y="11095"/>
                    <a:pt x="6197" y="10417"/>
                    <a:pt x="6610" y="9827"/>
                  </a:cubicBezTo>
                  <a:cubicBezTo>
                    <a:pt x="6964" y="9325"/>
                    <a:pt x="7407" y="8882"/>
                    <a:pt x="7849" y="8440"/>
                  </a:cubicBezTo>
                  <a:cubicBezTo>
                    <a:pt x="8085" y="8233"/>
                    <a:pt x="8322" y="7997"/>
                    <a:pt x="8558" y="7791"/>
                  </a:cubicBezTo>
                  <a:cubicBezTo>
                    <a:pt x="8558" y="7614"/>
                    <a:pt x="8558" y="7437"/>
                    <a:pt x="8558" y="7289"/>
                  </a:cubicBezTo>
                  <a:cubicBezTo>
                    <a:pt x="8528" y="4869"/>
                    <a:pt x="8558" y="2420"/>
                    <a:pt x="8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9"/>
            <p:cNvSpPr/>
            <p:nvPr/>
          </p:nvSpPr>
          <p:spPr>
            <a:xfrm>
              <a:off x="4774150" y="1888900"/>
              <a:ext cx="147550" cy="451475"/>
            </a:xfrm>
            <a:custGeom>
              <a:avLst/>
              <a:gdLst/>
              <a:ahLst/>
              <a:cxnLst/>
              <a:rect l="l" t="t" r="r" b="b"/>
              <a:pathLst>
                <a:path w="5902" h="18059" extrusionOk="0">
                  <a:moveTo>
                    <a:pt x="4190" y="0"/>
                  </a:moveTo>
                  <a:cubicBezTo>
                    <a:pt x="2921" y="473"/>
                    <a:pt x="1859" y="1505"/>
                    <a:pt x="1181" y="2656"/>
                  </a:cubicBezTo>
                  <a:cubicBezTo>
                    <a:pt x="0" y="4692"/>
                    <a:pt x="207" y="7318"/>
                    <a:pt x="738" y="9502"/>
                  </a:cubicBezTo>
                  <a:cubicBezTo>
                    <a:pt x="1505" y="12718"/>
                    <a:pt x="3453" y="15374"/>
                    <a:pt x="5400" y="18059"/>
                  </a:cubicBezTo>
                  <a:cubicBezTo>
                    <a:pt x="5430" y="15639"/>
                    <a:pt x="5489" y="13220"/>
                    <a:pt x="5518" y="10830"/>
                  </a:cubicBezTo>
                  <a:cubicBezTo>
                    <a:pt x="5518" y="9531"/>
                    <a:pt x="5666" y="8174"/>
                    <a:pt x="5754" y="6846"/>
                  </a:cubicBezTo>
                  <a:cubicBezTo>
                    <a:pt x="5843" y="5253"/>
                    <a:pt x="5902" y="3659"/>
                    <a:pt x="5636" y="2154"/>
                  </a:cubicBezTo>
                  <a:cubicBezTo>
                    <a:pt x="5459" y="1210"/>
                    <a:pt x="4898" y="502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9"/>
            <p:cNvSpPr/>
            <p:nvPr/>
          </p:nvSpPr>
          <p:spPr>
            <a:xfrm>
              <a:off x="4685625" y="2518875"/>
              <a:ext cx="192550" cy="311950"/>
            </a:xfrm>
            <a:custGeom>
              <a:avLst/>
              <a:gdLst/>
              <a:ahLst/>
              <a:cxnLst/>
              <a:rect l="l" t="t" r="r" b="b"/>
              <a:pathLst>
                <a:path w="7702" h="12478" extrusionOk="0">
                  <a:moveTo>
                    <a:pt x="5017" y="1"/>
                  </a:moveTo>
                  <a:cubicBezTo>
                    <a:pt x="5017" y="30"/>
                    <a:pt x="4987" y="30"/>
                    <a:pt x="4987" y="60"/>
                  </a:cubicBezTo>
                  <a:cubicBezTo>
                    <a:pt x="4515" y="473"/>
                    <a:pt x="4131" y="915"/>
                    <a:pt x="3777" y="1417"/>
                  </a:cubicBezTo>
                  <a:cubicBezTo>
                    <a:pt x="3600" y="1653"/>
                    <a:pt x="3453" y="1889"/>
                    <a:pt x="3305" y="2096"/>
                  </a:cubicBezTo>
                  <a:cubicBezTo>
                    <a:pt x="3010" y="2597"/>
                    <a:pt x="2833" y="3158"/>
                    <a:pt x="2626" y="3689"/>
                  </a:cubicBezTo>
                  <a:cubicBezTo>
                    <a:pt x="2508" y="3984"/>
                    <a:pt x="2390" y="4250"/>
                    <a:pt x="2243" y="4545"/>
                  </a:cubicBezTo>
                  <a:cubicBezTo>
                    <a:pt x="1889" y="5194"/>
                    <a:pt x="1328" y="5666"/>
                    <a:pt x="974" y="6315"/>
                  </a:cubicBezTo>
                  <a:cubicBezTo>
                    <a:pt x="0" y="8027"/>
                    <a:pt x="413" y="10122"/>
                    <a:pt x="827" y="12010"/>
                  </a:cubicBezTo>
                  <a:cubicBezTo>
                    <a:pt x="877" y="12212"/>
                    <a:pt x="1013" y="12478"/>
                    <a:pt x="1199" y="12478"/>
                  </a:cubicBezTo>
                  <a:cubicBezTo>
                    <a:pt x="1231" y="12478"/>
                    <a:pt x="1264" y="12470"/>
                    <a:pt x="1299" y="12453"/>
                  </a:cubicBezTo>
                  <a:cubicBezTo>
                    <a:pt x="1387" y="12423"/>
                    <a:pt x="1446" y="12305"/>
                    <a:pt x="1476" y="12187"/>
                  </a:cubicBezTo>
                  <a:cubicBezTo>
                    <a:pt x="1682" y="11538"/>
                    <a:pt x="1800" y="10859"/>
                    <a:pt x="1977" y="10210"/>
                  </a:cubicBezTo>
                  <a:cubicBezTo>
                    <a:pt x="2184" y="9561"/>
                    <a:pt x="2361" y="9030"/>
                    <a:pt x="2892" y="8587"/>
                  </a:cubicBezTo>
                  <a:cubicBezTo>
                    <a:pt x="3217" y="8351"/>
                    <a:pt x="3571" y="8145"/>
                    <a:pt x="3895" y="7850"/>
                  </a:cubicBezTo>
                  <a:cubicBezTo>
                    <a:pt x="4190" y="7584"/>
                    <a:pt x="4485" y="7200"/>
                    <a:pt x="4692" y="6758"/>
                  </a:cubicBezTo>
                  <a:cubicBezTo>
                    <a:pt x="4928" y="6315"/>
                    <a:pt x="5076" y="5784"/>
                    <a:pt x="5076" y="5341"/>
                  </a:cubicBezTo>
                  <a:cubicBezTo>
                    <a:pt x="5105" y="4545"/>
                    <a:pt x="5400" y="4073"/>
                    <a:pt x="5902" y="3571"/>
                  </a:cubicBezTo>
                  <a:cubicBezTo>
                    <a:pt x="5990" y="3483"/>
                    <a:pt x="6079" y="3394"/>
                    <a:pt x="6138" y="3335"/>
                  </a:cubicBezTo>
                  <a:cubicBezTo>
                    <a:pt x="6699" y="2804"/>
                    <a:pt x="7141" y="2184"/>
                    <a:pt x="7702" y="1683"/>
                  </a:cubicBezTo>
                  <a:cubicBezTo>
                    <a:pt x="7171" y="1269"/>
                    <a:pt x="6610" y="886"/>
                    <a:pt x="6020" y="532"/>
                  </a:cubicBezTo>
                  <a:cubicBezTo>
                    <a:pt x="5695" y="355"/>
                    <a:pt x="5371" y="178"/>
                    <a:pt x="5017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9"/>
            <p:cNvSpPr/>
            <p:nvPr/>
          </p:nvSpPr>
          <p:spPr>
            <a:xfrm>
              <a:off x="4678975" y="2100600"/>
              <a:ext cx="124700" cy="29550"/>
            </a:xfrm>
            <a:custGeom>
              <a:avLst/>
              <a:gdLst/>
              <a:ahLst/>
              <a:cxnLst/>
              <a:rect l="l" t="t" r="r" b="b"/>
              <a:pathLst>
                <a:path w="4988" h="1182" extrusionOk="0">
                  <a:moveTo>
                    <a:pt x="60" y="1"/>
                  </a:moveTo>
                  <a:cubicBezTo>
                    <a:pt x="30" y="1"/>
                    <a:pt x="1" y="30"/>
                    <a:pt x="1" y="60"/>
                  </a:cubicBezTo>
                  <a:lnTo>
                    <a:pt x="1" y="1122"/>
                  </a:lnTo>
                  <a:cubicBezTo>
                    <a:pt x="1" y="1152"/>
                    <a:pt x="30" y="1181"/>
                    <a:pt x="60" y="1181"/>
                  </a:cubicBezTo>
                  <a:lnTo>
                    <a:pt x="4929" y="1181"/>
                  </a:lnTo>
                  <a:cubicBezTo>
                    <a:pt x="4958" y="1181"/>
                    <a:pt x="4988" y="1152"/>
                    <a:pt x="4988" y="1122"/>
                  </a:cubicBezTo>
                  <a:lnTo>
                    <a:pt x="4988" y="60"/>
                  </a:lnTo>
                  <a:cubicBezTo>
                    <a:pt x="4988" y="30"/>
                    <a:pt x="4958" y="1"/>
                    <a:pt x="4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9"/>
            <p:cNvSpPr/>
            <p:nvPr/>
          </p:nvSpPr>
          <p:spPr>
            <a:xfrm>
              <a:off x="4739475" y="1885425"/>
              <a:ext cx="370350" cy="788550"/>
            </a:xfrm>
            <a:custGeom>
              <a:avLst/>
              <a:gdLst/>
              <a:ahLst/>
              <a:cxnLst/>
              <a:rect l="l" t="t" r="r" b="b"/>
              <a:pathLst>
                <a:path w="14814" h="31542" extrusionOk="0">
                  <a:moveTo>
                    <a:pt x="5251" y="1"/>
                  </a:moveTo>
                  <a:cubicBezTo>
                    <a:pt x="4372" y="1"/>
                    <a:pt x="3508" y="435"/>
                    <a:pt x="2922" y="1172"/>
                  </a:cubicBezTo>
                  <a:cubicBezTo>
                    <a:pt x="1122" y="3503"/>
                    <a:pt x="2597" y="8136"/>
                    <a:pt x="3453" y="10585"/>
                  </a:cubicBezTo>
                  <a:cubicBezTo>
                    <a:pt x="4013" y="12208"/>
                    <a:pt x="4722" y="13772"/>
                    <a:pt x="5459" y="15336"/>
                  </a:cubicBezTo>
                  <a:cubicBezTo>
                    <a:pt x="5666" y="15778"/>
                    <a:pt x="7790" y="19644"/>
                    <a:pt x="7584" y="19880"/>
                  </a:cubicBezTo>
                  <a:cubicBezTo>
                    <a:pt x="7200" y="20263"/>
                    <a:pt x="6876" y="20588"/>
                    <a:pt x="6787" y="20676"/>
                  </a:cubicBezTo>
                  <a:cubicBezTo>
                    <a:pt x="6079" y="21473"/>
                    <a:pt x="5341" y="22240"/>
                    <a:pt x="4604" y="22978"/>
                  </a:cubicBezTo>
                  <a:cubicBezTo>
                    <a:pt x="3659" y="23952"/>
                    <a:pt x="2686" y="24867"/>
                    <a:pt x="1682" y="25781"/>
                  </a:cubicBezTo>
                  <a:cubicBezTo>
                    <a:pt x="1269" y="26135"/>
                    <a:pt x="827" y="26489"/>
                    <a:pt x="413" y="26873"/>
                  </a:cubicBezTo>
                  <a:cubicBezTo>
                    <a:pt x="0" y="27286"/>
                    <a:pt x="30" y="27611"/>
                    <a:pt x="502" y="27935"/>
                  </a:cubicBezTo>
                  <a:cubicBezTo>
                    <a:pt x="1328" y="28496"/>
                    <a:pt x="2036" y="29175"/>
                    <a:pt x="2627" y="29971"/>
                  </a:cubicBezTo>
                  <a:cubicBezTo>
                    <a:pt x="2951" y="30414"/>
                    <a:pt x="3246" y="30886"/>
                    <a:pt x="3482" y="31417"/>
                  </a:cubicBezTo>
                  <a:cubicBezTo>
                    <a:pt x="3508" y="31468"/>
                    <a:pt x="3555" y="31541"/>
                    <a:pt x="3625" y="31541"/>
                  </a:cubicBezTo>
                  <a:cubicBezTo>
                    <a:pt x="3636" y="31541"/>
                    <a:pt x="3647" y="31539"/>
                    <a:pt x="3659" y="31535"/>
                  </a:cubicBezTo>
                  <a:cubicBezTo>
                    <a:pt x="3689" y="31535"/>
                    <a:pt x="3718" y="31506"/>
                    <a:pt x="3748" y="31506"/>
                  </a:cubicBezTo>
                  <a:cubicBezTo>
                    <a:pt x="4869" y="30561"/>
                    <a:pt x="5902" y="29588"/>
                    <a:pt x="7053" y="28702"/>
                  </a:cubicBezTo>
                  <a:cubicBezTo>
                    <a:pt x="8174" y="27817"/>
                    <a:pt x="9354" y="27021"/>
                    <a:pt x="10476" y="26135"/>
                  </a:cubicBezTo>
                  <a:cubicBezTo>
                    <a:pt x="12187" y="24778"/>
                    <a:pt x="14282" y="22919"/>
                    <a:pt x="14577" y="20588"/>
                  </a:cubicBezTo>
                  <a:cubicBezTo>
                    <a:pt x="14813" y="18759"/>
                    <a:pt x="14164" y="16723"/>
                    <a:pt x="13633" y="14982"/>
                  </a:cubicBezTo>
                  <a:cubicBezTo>
                    <a:pt x="13072" y="13123"/>
                    <a:pt x="12334" y="11323"/>
                    <a:pt x="11626" y="9493"/>
                  </a:cubicBezTo>
                  <a:cubicBezTo>
                    <a:pt x="10977" y="7870"/>
                    <a:pt x="10298" y="6247"/>
                    <a:pt x="9561" y="4684"/>
                  </a:cubicBezTo>
                  <a:cubicBezTo>
                    <a:pt x="8853" y="3208"/>
                    <a:pt x="8115" y="1349"/>
                    <a:pt x="6699" y="434"/>
                  </a:cubicBezTo>
                  <a:cubicBezTo>
                    <a:pt x="6242" y="137"/>
                    <a:pt x="574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9"/>
            <p:cNvSpPr/>
            <p:nvPr/>
          </p:nvSpPr>
          <p:spPr>
            <a:xfrm>
              <a:off x="4668650" y="2650175"/>
              <a:ext cx="216900" cy="263675"/>
            </a:xfrm>
            <a:custGeom>
              <a:avLst/>
              <a:gdLst/>
              <a:ahLst/>
              <a:cxnLst/>
              <a:rect l="l" t="t" r="r" b="b"/>
              <a:pathLst>
                <a:path w="8676" h="10547" extrusionOk="0">
                  <a:moveTo>
                    <a:pt x="7555" y="1"/>
                  </a:moveTo>
                  <a:cubicBezTo>
                    <a:pt x="6020" y="463"/>
                    <a:pt x="4358" y="763"/>
                    <a:pt x="2758" y="763"/>
                  </a:cubicBezTo>
                  <a:cubicBezTo>
                    <a:pt x="1804" y="763"/>
                    <a:pt x="871" y="657"/>
                    <a:pt x="1" y="414"/>
                  </a:cubicBezTo>
                  <a:lnTo>
                    <a:pt x="1" y="414"/>
                  </a:lnTo>
                  <a:cubicBezTo>
                    <a:pt x="178" y="1624"/>
                    <a:pt x="30" y="2893"/>
                    <a:pt x="89" y="4073"/>
                  </a:cubicBezTo>
                  <a:cubicBezTo>
                    <a:pt x="148" y="5165"/>
                    <a:pt x="207" y="6256"/>
                    <a:pt x="266" y="7348"/>
                  </a:cubicBezTo>
                  <a:cubicBezTo>
                    <a:pt x="266" y="7614"/>
                    <a:pt x="296" y="7791"/>
                    <a:pt x="384" y="7938"/>
                  </a:cubicBezTo>
                  <a:cubicBezTo>
                    <a:pt x="561" y="8263"/>
                    <a:pt x="915" y="8411"/>
                    <a:pt x="1388" y="8676"/>
                  </a:cubicBezTo>
                  <a:cubicBezTo>
                    <a:pt x="1801" y="8912"/>
                    <a:pt x="2243" y="9148"/>
                    <a:pt x="2656" y="9355"/>
                  </a:cubicBezTo>
                  <a:cubicBezTo>
                    <a:pt x="3335" y="9709"/>
                    <a:pt x="4220" y="10358"/>
                    <a:pt x="4987" y="10535"/>
                  </a:cubicBezTo>
                  <a:cubicBezTo>
                    <a:pt x="5016" y="10543"/>
                    <a:pt x="5046" y="10546"/>
                    <a:pt x="5078" y="10546"/>
                  </a:cubicBezTo>
                  <a:cubicBezTo>
                    <a:pt x="5658" y="10546"/>
                    <a:pt x="6658" y="9309"/>
                    <a:pt x="6994" y="9001"/>
                  </a:cubicBezTo>
                  <a:cubicBezTo>
                    <a:pt x="7466" y="8529"/>
                    <a:pt x="8027" y="8027"/>
                    <a:pt x="8381" y="7466"/>
                  </a:cubicBezTo>
                  <a:cubicBezTo>
                    <a:pt x="8676" y="7053"/>
                    <a:pt x="8351" y="6109"/>
                    <a:pt x="8292" y="5637"/>
                  </a:cubicBezTo>
                  <a:cubicBezTo>
                    <a:pt x="8204" y="4988"/>
                    <a:pt x="8115" y="4339"/>
                    <a:pt x="8056" y="3689"/>
                  </a:cubicBezTo>
                  <a:cubicBezTo>
                    <a:pt x="7879" y="2480"/>
                    <a:pt x="7702" y="1240"/>
                    <a:pt x="7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9"/>
            <p:cNvSpPr/>
            <p:nvPr/>
          </p:nvSpPr>
          <p:spPr>
            <a:xfrm>
              <a:off x="4672825" y="1806675"/>
              <a:ext cx="78475" cy="244525"/>
            </a:xfrm>
            <a:custGeom>
              <a:avLst/>
              <a:gdLst/>
              <a:ahLst/>
              <a:cxnLst/>
              <a:rect l="l" t="t" r="r" b="b"/>
              <a:pathLst>
                <a:path w="3139" h="9781" extrusionOk="0">
                  <a:moveTo>
                    <a:pt x="5" y="1"/>
                  </a:moveTo>
                  <a:cubicBezTo>
                    <a:pt x="1" y="1"/>
                    <a:pt x="1" y="4"/>
                    <a:pt x="11" y="14"/>
                  </a:cubicBezTo>
                  <a:cubicBezTo>
                    <a:pt x="11" y="44"/>
                    <a:pt x="40" y="103"/>
                    <a:pt x="70" y="132"/>
                  </a:cubicBezTo>
                  <a:cubicBezTo>
                    <a:pt x="158" y="250"/>
                    <a:pt x="188" y="398"/>
                    <a:pt x="247" y="516"/>
                  </a:cubicBezTo>
                  <a:cubicBezTo>
                    <a:pt x="335" y="663"/>
                    <a:pt x="453" y="781"/>
                    <a:pt x="571" y="899"/>
                  </a:cubicBezTo>
                  <a:cubicBezTo>
                    <a:pt x="837" y="1253"/>
                    <a:pt x="1043" y="1637"/>
                    <a:pt x="1221" y="2050"/>
                  </a:cubicBezTo>
                  <a:cubicBezTo>
                    <a:pt x="1309" y="2286"/>
                    <a:pt x="1398" y="2522"/>
                    <a:pt x="1457" y="2758"/>
                  </a:cubicBezTo>
                  <a:cubicBezTo>
                    <a:pt x="2165" y="4971"/>
                    <a:pt x="2607" y="7243"/>
                    <a:pt x="2784" y="9515"/>
                  </a:cubicBezTo>
                  <a:cubicBezTo>
                    <a:pt x="2784" y="9604"/>
                    <a:pt x="2814" y="9692"/>
                    <a:pt x="2814" y="9781"/>
                  </a:cubicBezTo>
                  <a:lnTo>
                    <a:pt x="3138" y="9781"/>
                  </a:lnTo>
                  <a:cubicBezTo>
                    <a:pt x="3138" y="9692"/>
                    <a:pt x="3138" y="9633"/>
                    <a:pt x="3138" y="9545"/>
                  </a:cubicBezTo>
                  <a:cubicBezTo>
                    <a:pt x="2961" y="7214"/>
                    <a:pt x="2519" y="4912"/>
                    <a:pt x="1781" y="2670"/>
                  </a:cubicBezTo>
                  <a:cubicBezTo>
                    <a:pt x="1781" y="2611"/>
                    <a:pt x="1752" y="2581"/>
                    <a:pt x="1752" y="2522"/>
                  </a:cubicBezTo>
                  <a:cubicBezTo>
                    <a:pt x="1663" y="2316"/>
                    <a:pt x="1604" y="2080"/>
                    <a:pt x="1486" y="1873"/>
                  </a:cubicBezTo>
                  <a:cubicBezTo>
                    <a:pt x="1427" y="1726"/>
                    <a:pt x="1398" y="1607"/>
                    <a:pt x="1339" y="1489"/>
                  </a:cubicBezTo>
                  <a:cubicBezTo>
                    <a:pt x="1221" y="1283"/>
                    <a:pt x="1102" y="1076"/>
                    <a:pt x="955" y="870"/>
                  </a:cubicBezTo>
                  <a:cubicBezTo>
                    <a:pt x="837" y="693"/>
                    <a:pt x="660" y="486"/>
                    <a:pt x="483" y="339"/>
                  </a:cubicBezTo>
                  <a:cubicBezTo>
                    <a:pt x="424" y="280"/>
                    <a:pt x="335" y="191"/>
                    <a:pt x="247" y="132"/>
                  </a:cubicBezTo>
                  <a:cubicBezTo>
                    <a:pt x="217" y="103"/>
                    <a:pt x="158" y="73"/>
                    <a:pt x="129" y="44"/>
                  </a:cubicBezTo>
                  <a:cubicBezTo>
                    <a:pt x="99" y="44"/>
                    <a:pt x="70" y="44"/>
                    <a:pt x="40" y="14"/>
                  </a:cubicBezTo>
                  <a:cubicBezTo>
                    <a:pt x="40" y="14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9"/>
            <p:cNvSpPr/>
            <p:nvPr/>
          </p:nvSpPr>
          <p:spPr>
            <a:xfrm>
              <a:off x="4749050" y="2044550"/>
              <a:ext cx="82650" cy="247150"/>
            </a:xfrm>
            <a:custGeom>
              <a:avLst/>
              <a:gdLst/>
              <a:ahLst/>
              <a:cxnLst/>
              <a:rect l="l" t="t" r="r" b="b"/>
              <a:pathLst>
                <a:path w="3306" h="9886" extrusionOk="0">
                  <a:moveTo>
                    <a:pt x="149" y="0"/>
                  </a:moveTo>
                  <a:cubicBezTo>
                    <a:pt x="60" y="0"/>
                    <a:pt x="1" y="59"/>
                    <a:pt x="1" y="148"/>
                  </a:cubicBezTo>
                  <a:cubicBezTo>
                    <a:pt x="1" y="207"/>
                    <a:pt x="60" y="266"/>
                    <a:pt x="119" y="266"/>
                  </a:cubicBezTo>
                  <a:lnTo>
                    <a:pt x="149" y="266"/>
                  </a:lnTo>
                  <a:cubicBezTo>
                    <a:pt x="1476" y="266"/>
                    <a:pt x="2362" y="1417"/>
                    <a:pt x="2716" y="2420"/>
                  </a:cubicBezTo>
                  <a:cubicBezTo>
                    <a:pt x="2804" y="2715"/>
                    <a:pt x="2893" y="3010"/>
                    <a:pt x="2952" y="3335"/>
                  </a:cubicBezTo>
                  <a:cubicBezTo>
                    <a:pt x="3040" y="3925"/>
                    <a:pt x="3040" y="4545"/>
                    <a:pt x="3040" y="5105"/>
                  </a:cubicBezTo>
                  <a:lnTo>
                    <a:pt x="3011" y="8085"/>
                  </a:lnTo>
                  <a:cubicBezTo>
                    <a:pt x="3011" y="8351"/>
                    <a:pt x="3011" y="8646"/>
                    <a:pt x="2952" y="8912"/>
                  </a:cubicBezTo>
                  <a:cubicBezTo>
                    <a:pt x="2863" y="9207"/>
                    <a:pt x="2657" y="9443"/>
                    <a:pt x="2421" y="9561"/>
                  </a:cubicBezTo>
                  <a:cubicBezTo>
                    <a:pt x="2327" y="9601"/>
                    <a:pt x="2228" y="9617"/>
                    <a:pt x="2123" y="9617"/>
                  </a:cubicBezTo>
                  <a:cubicBezTo>
                    <a:pt x="1995" y="9617"/>
                    <a:pt x="1858" y="9593"/>
                    <a:pt x="1712" y="9561"/>
                  </a:cubicBezTo>
                  <a:cubicBezTo>
                    <a:pt x="1594" y="9531"/>
                    <a:pt x="1476" y="9531"/>
                    <a:pt x="1329" y="9531"/>
                  </a:cubicBezTo>
                  <a:cubicBezTo>
                    <a:pt x="1240" y="9531"/>
                    <a:pt x="1211" y="9590"/>
                    <a:pt x="1181" y="9649"/>
                  </a:cubicBezTo>
                  <a:cubicBezTo>
                    <a:pt x="1181" y="9738"/>
                    <a:pt x="1240" y="9797"/>
                    <a:pt x="1329" y="9797"/>
                  </a:cubicBezTo>
                  <a:cubicBezTo>
                    <a:pt x="1447" y="9797"/>
                    <a:pt x="1565" y="9826"/>
                    <a:pt x="1683" y="9826"/>
                  </a:cubicBezTo>
                  <a:cubicBezTo>
                    <a:pt x="1830" y="9856"/>
                    <a:pt x="1978" y="9885"/>
                    <a:pt x="2126" y="9885"/>
                  </a:cubicBezTo>
                  <a:cubicBezTo>
                    <a:pt x="2244" y="9885"/>
                    <a:pt x="2391" y="9856"/>
                    <a:pt x="2539" y="9797"/>
                  </a:cubicBezTo>
                  <a:cubicBezTo>
                    <a:pt x="2834" y="9649"/>
                    <a:pt x="3099" y="9354"/>
                    <a:pt x="3188" y="8971"/>
                  </a:cubicBezTo>
                  <a:cubicBezTo>
                    <a:pt x="3276" y="8676"/>
                    <a:pt x="3276" y="8351"/>
                    <a:pt x="3276" y="8085"/>
                  </a:cubicBezTo>
                  <a:lnTo>
                    <a:pt x="3306" y="5105"/>
                  </a:lnTo>
                  <a:cubicBezTo>
                    <a:pt x="3306" y="4574"/>
                    <a:pt x="3306" y="3984"/>
                    <a:pt x="3217" y="3394"/>
                  </a:cubicBezTo>
                  <a:cubicBezTo>
                    <a:pt x="3158" y="3040"/>
                    <a:pt x="3099" y="2686"/>
                    <a:pt x="2952" y="2332"/>
                  </a:cubicBezTo>
                  <a:cubicBezTo>
                    <a:pt x="2568" y="1269"/>
                    <a:pt x="1624" y="0"/>
                    <a:pt x="14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9"/>
            <p:cNvSpPr/>
            <p:nvPr/>
          </p:nvSpPr>
          <p:spPr>
            <a:xfrm>
              <a:off x="4778575" y="2131600"/>
              <a:ext cx="53125" cy="160100"/>
            </a:xfrm>
            <a:custGeom>
              <a:avLst/>
              <a:gdLst/>
              <a:ahLst/>
              <a:cxnLst/>
              <a:rect l="l" t="t" r="r" b="b"/>
              <a:pathLst>
                <a:path w="2125" h="6404" extrusionOk="0">
                  <a:moveTo>
                    <a:pt x="1771" y="0"/>
                  </a:moveTo>
                  <a:cubicBezTo>
                    <a:pt x="1830" y="561"/>
                    <a:pt x="1859" y="1092"/>
                    <a:pt x="1859" y="1623"/>
                  </a:cubicBezTo>
                  <a:lnTo>
                    <a:pt x="1830" y="4603"/>
                  </a:lnTo>
                  <a:cubicBezTo>
                    <a:pt x="1830" y="4869"/>
                    <a:pt x="1830" y="5164"/>
                    <a:pt x="1771" y="5430"/>
                  </a:cubicBezTo>
                  <a:cubicBezTo>
                    <a:pt x="1682" y="5725"/>
                    <a:pt x="1476" y="5961"/>
                    <a:pt x="1240" y="6079"/>
                  </a:cubicBezTo>
                  <a:cubicBezTo>
                    <a:pt x="1146" y="6119"/>
                    <a:pt x="1047" y="6135"/>
                    <a:pt x="942" y="6135"/>
                  </a:cubicBezTo>
                  <a:cubicBezTo>
                    <a:pt x="814" y="6135"/>
                    <a:pt x="677" y="6111"/>
                    <a:pt x="531" y="6079"/>
                  </a:cubicBezTo>
                  <a:cubicBezTo>
                    <a:pt x="413" y="6049"/>
                    <a:pt x="295" y="6049"/>
                    <a:pt x="148" y="6049"/>
                  </a:cubicBezTo>
                  <a:cubicBezTo>
                    <a:pt x="59" y="6049"/>
                    <a:pt x="30" y="6108"/>
                    <a:pt x="0" y="6167"/>
                  </a:cubicBezTo>
                  <a:cubicBezTo>
                    <a:pt x="0" y="6256"/>
                    <a:pt x="59" y="6315"/>
                    <a:pt x="148" y="6315"/>
                  </a:cubicBezTo>
                  <a:cubicBezTo>
                    <a:pt x="266" y="6315"/>
                    <a:pt x="384" y="6344"/>
                    <a:pt x="502" y="6344"/>
                  </a:cubicBezTo>
                  <a:cubicBezTo>
                    <a:pt x="649" y="6374"/>
                    <a:pt x="797" y="6403"/>
                    <a:pt x="915" y="6403"/>
                  </a:cubicBezTo>
                  <a:cubicBezTo>
                    <a:pt x="1063" y="6403"/>
                    <a:pt x="1210" y="6374"/>
                    <a:pt x="1358" y="6315"/>
                  </a:cubicBezTo>
                  <a:cubicBezTo>
                    <a:pt x="1653" y="6167"/>
                    <a:pt x="1918" y="5872"/>
                    <a:pt x="2007" y="5489"/>
                  </a:cubicBezTo>
                  <a:cubicBezTo>
                    <a:pt x="2095" y="5194"/>
                    <a:pt x="2095" y="4869"/>
                    <a:pt x="2095" y="4603"/>
                  </a:cubicBezTo>
                  <a:lnTo>
                    <a:pt x="2125" y="1623"/>
                  </a:lnTo>
                  <a:cubicBezTo>
                    <a:pt x="2125" y="1122"/>
                    <a:pt x="2125" y="561"/>
                    <a:pt x="2036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9"/>
            <p:cNvSpPr/>
            <p:nvPr/>
          </p:nvSpPr>
          <p:spPr>
            <a:xfrm>
              <a:off x="4760875" y="2273600"/>
              <a:ext cx="40575" cy="21775"/>
            </a:xfrm>
            <a:custGeom>
              <a:avLst/>
              <a:gdLst/>
              <a:ahLst/>
              <a:cxnLst/>
              <a:rect l="l" t="t" r="r" b="b"/>
              <a:pathLst>
                <a:path w="1623" h="871" extrusionOk="0">
                  <a:moveTo>
                    <a:pt x="579" y="0"/>
                  </a:moveTo>
                  <a:cubicBezTo>
                    <a:pt x="443" y="0"/>
                    <a:pt x="310" y="45"/>
                    <a:pt x="207" y="163"/>
                  </a:cubicBezTo>
                  <a:cubicBezTo>
                    <a:pt x="0" y="458"/>
                    <a:pt x="266" y="841"/>
                    <a:pt x="590" y="871"/>
                  </a:cubicBezTo>
                  <a:cubicBezTo>
                    <a:pt x="856" y="871"/>
                    <a:pt x="1092" y="782"/>
                    <a:pt x="1328" y="694"/>
                  </a:cubicBezTo>
                  <a:cubicBezTo>
                    <a:pt x="1623" y="546"/>
                    <a:pt x="1357" y="340"/>
                    <a:pt x="1151" y="222"/>
                  </a:cubicBezTo>
                  <a:cubicBezTo>
                    <a:pt x="1092" y="163"/>
                    <a:pt x="1033" y="133"/>
                    <a:pt x="974" y="104"/>
                  </a:cubicBezTo>
                  <a:cubicBezTo>
                    <a:pt x="856" y="45"/>
                    <a:pt x="716" y="0"/>
                    <a:pt x="57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9"/>
            <p:cNvSpPr/>
            <p:nvPr/>
          </p:nvSpPr>
          <p:spPr>
            <a:xfrm>
              <a:off x="4664225" y="2044550"/>
              <a:ext cx="83375" cy="246400"/>
            </a:xfrm>
            <a:custGeom>
              <a:avLst/>
              <a:gdLst/>
              <a:ahLst/>
              <a:cxnLst/>
              <a:rect l="l" t="t" r="r" b="b"/>
              <a:pathLst>
                <a:path w="3335" h="9856" extrusionOk="0">
                  <a:moveTo>
                    <a:pt x="3187" y="0"/>
                  </a:moveTo>
                  <a:cubicBezTo>
                    <a:pt x="1712" y="0"/>
                    <a:pt x="738" y="1240"/>
                    <a:pt x="355" y="2302"/>
                  </a:cubicBezTo>
                  <a:cubicBezTo>
                    <a:pt x="237" y="2656"/>
                    <a:pt x="148" y="3040"/>
                    <a:pt x="89" y="3394"/>
                  </a:cubicBezTo>
                  <a:cubicBezTo>
                    <a:pt x="30" y="3984"/>
                    <a:pt x="1" y="4574"/>
                    <a:pt x="1" y="5105"/>
                  </a:cubicBezTo>
                  <a:lnTo>
                    <a:pt x="30" y="8085"/>
                  </a:lnTo>
                  <a:cubicBezTo>
                    <a:pt x="30" y="8351"/>
                    <a:pt x="1" y="8676"/>
                    <a:pt x="89" y="8971"/>
                  </a:cubicBezTo>
                  <a:cubicBezTo>
                    <a:pt x="207" y="9325"/>
                    <a:pt x="443" y="9649"/>
                    <a:pt x="738" y="9767"/>
                  </a:cubicBezTo>
                  <a:cubicBezTo>
                    <a:pt x="886" y="9856"/>
                    <a:pt x="1033" y="9856"/>
                    <a:pt x="1181" y="9856"/>
                  </a:cubicBezTo>
                  <a:cubicBezTo>
                    <a:pt x="1328" y="9856"/>
                    <a:pt x="1476" y="9856"/>
                    <a:pt x="1624" y="9826"/>
                  </a:cubicBezTo>
                  <a:cubicBezTo>
                    <a:pt x="1742" y="9797"/>
                    <a:pt x="1860" y="9797"/>
                    <a:pt x="1978" y="9797"/>
                  </a:cubicBezTo>
                  <a:cubicBezTo>
                    <a:pt x="2037" y="9797"/>
                    <a:pt x="2096" y="9738"/>
                    <a:pt x="2096" y="9649"/>
                  </a:cubicBezTo>
                  <a:cubicBezTo>
                    <a:pt x="2096" y="9590"/>
                    <a:pt x="2037" y="9531"/>
                    <a:pt x="1978" y="9531"/>
                  </a:cubicBezTo>
                  <a:lnTo>
                    <a:pt x="1948" y="9531"/>
                  </a:lnTo>
                  <a:cubicBezTo>
                    <a:pt x="1830" y="9531"/>
                    <a:pt x="1712" y="9531"/>
                    <a:pt x="1594" y="9561"/>
                  </a:cubicBezTo>
                  <a:cubicBezTo>
                    <a:pt x="1449" y="9577"/>
                    <a:pt x="1312" y="9602"/>
                    <a:pt x="1180" y="9602"/>
                  </a:cubicBezTo>
                  <a:cubicBezTo>
                    <a:pt x="1070" y="9602"/>
                    <a:pt x="963" y="9585"/>
                    <a:pt x="856" y="9531"/>
                  </a:cubicBezTo>
                  <a:cubicBezTo>
                    <a:pt x="650" y="9443"/>
                    <a:pt x="443" y="9177"/>
                    <a:pt x="355" y="8882"/>
                  </a:cubicBezTo>
                  <a:cubicBezTo>
                    <a:pt x="296" y="8646"/>
                    <a:pt x="296" y="8351"/>
                    <a:pt x="296" y="8085"/>
                  </a:cubicBezTo>
                  <a:lnTo>
                    <a:pt x="296" y="5105"/>
                  </a:lnTo>
                  <a:cubicBezTo>
                    <a:pt x="296" y="4515"/>
                    <a:pt x="296" y="3925"/>
                    <a:pt x="384" y="3305"/>
                  </a:cubicBezTo>
                  <a:cubicBezTo>
                    <a:pt x="414" y="3010"/>
                    <a:pt x="502" y="2715"/>
                    <a:pt x="620" y="2420"/>
                  </a:cubicBezTo>
                  <a:cubicBezTo>
                    <a:pt x="974" y="1417"/>
                    <a:pt x="1860" y="266"/>
                    <a:pt x="3187" y="266"/>
                  </a:cubicBezTo>
                  <a:cubicBezTo>
                    <a:pt x="3276" y="266"/>
                    <a:pt x="3335" y="207"/>
                    <a:pt x="3335" y="148"/>
                  </a:cubicBezTo>
                  <a:cubicBezTo>
                    <a:pt x="3335" y="59"/>
                    <a:pt x="3246" y="0"/>
                    <a:pt x="3187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9"/>
            <p:cNvSpPr/>
            <p:nvPr/>
          </p:nvSpPr>
          <p:spPr>
            <a:xfrm>
              <a:off x="4664225" y="2130850"/>
              <a:ext cx="52400" cy="160100"/>
            </a:xfrm>
            <a:custGeom>
              <a:avLst/>
              <a:gdLst/>
              <a:ahLst/>
              <a:cxnLst/>
              <a:rect l="l" t="t" r="r" b="b"/>
              <a:pathLst>
                <a:path w="2096" h="6404" extrusionOk="0">
                  <a:moveTo>
                    <a:pt x="89" y="1"/>
                  </a:moveTo>
                  <a:cubicBezTo>
                    <a:pt x="30" y="561"/>
                    <a:pt x="1" y="1122"/>
                    <a:pt x="1" y="1653"/>
                  </a:cubicBezTo>
                  <a:lnTo>
                    <a:pt x="30" y="4633"/>
                  </a:lnTo>
                  <a:cubicBezTo>
                    <a:pt x="30" y="4899"/>
                    <a:pt x="1" y="5224"/>
                    <a:pt x="89" y="5519"/>
                  </a:cubicBezTo>
                  <a:cubicBezTo>
                    <a:pt x="207" y="5873"/>
                    <a:pt x="443" y="6197"/>
                    <a:pt x="738" y="6315"/>
                  </a:cubicBezTo>
                  <a:cubicBezTo>
                    <a:pt x="886" y="6404"/>
                    <a:pt x="1033" y="6404"/>
                    <a:pt x="1181" y="6404"/>
                  </a:cubicBezTo>
                  <a:cubicBezTo>
                    <a:pt x="1328" y="6404"/>
                    <a:pt x="1476" y="6404"/>
                    <a:pt x="1624" y="6374"/>
                  </a:cubicBezTo>
                  <a:cubicBezTo>
                    <a:pt x="1742" y="6345"/>
                    <a:pt x="1860" y="6345"/>
                    <a:pt x="1978" y="6345"/>
                  </a:cubicBezTo>
                  <a:cubicBezTo>
                    <a:pt x="2037" y="6345"/>
                    <a:pt x="2096" y="6286"/>
                    <a:pt x="2096" y="6197"/>
                  </a:cubicBezTo>
                  <a:cubicBezTo>
                    <a:pt x="2096" y="6138"/>
                    <a:pt x="2037" y="6079"/>
                    <a:pt x="1978" y="6079"/>
                  </a:cubicBezTo>
                  <a:lnTo>
                    <a:pt x="1948" y="6079"/>
                  </a:lnTo>
                  <a:cubicBezTo>
                    <a:pt x="1830" y="6079"/>
                    <a:pt x="1712" y="6079"/>
                    <a:pt x="1594" y="6109"/>
                  </a:cubicBezTo>
                  <a:cubicBezTo>
                    <a:pt x="1449" y="6125"/>
                    <a:pt x="1312" y="6150"/>
                    <a:pt x="1180" y="6150"/>
                  </a:cubicBezTo>
                  <a:cubicBezTo>
                    <a:pt x="1070" y="6150"/>
                    <a:pt x="963" y="6133"/>
                    <a:pt x="856" y="6079"/>
                  </a:cubicBezTo>
                  <a:cubicBezTo>
                    <a:pt x="650" y="5991"/>
                    <a:pt x="443" y="5725"/>
                    <a:pt x="355" y="5430"/>
                  </a:cubicBezTo>
                  <a:cubicBezTo>
                    <a:pt x="296" y="5194"/>
                    <a:pt x="296" y="4899"/>
                    <a:pt x="296" y="4633"/>
                  </a:cubicBezTo>
                  <a:lnTo>
                    <a:pt x="296" y="1653"/>
                  </a:lnTo>
                  <a:cubicBezTo>
                    <a:pt x="296" y="1122"/>
                    <a:pt x="296" y="561"/>
                    <a:pt x="355" y="1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9"/>
            <p:cNvSpPr/>
            <p:nvPr/>
          </p:nvSpPr>
          <p:spPr>
            <a:xfrm>
              <a:off x="4694475" y="2273600"/>
              <a:ext cx="40600" cy="21775"/>
            </a:xfrm>
            <a:custGeom>
              <a:avLst/>
              <a:gdLst/>
              <a:ahLst/>
              <a:cxnLst/>
              <a:rect l="l" t="t" r="r" b="b"/>
              <a:pathLst>
                <a:path w="1624" h="871" extrusionOk="0">
                  <a:moveTo>
                    <a:pt x="1026" y="0"/>
                  </a:moveTo>
                  <a:cubicBezTo>
                    <a:pt x="886" y="0"/>
                    <a:pt x="738" y="45"/>
                    <a:pt x="620" y="104"/>
                  </a:cubicBezTo>
                  <a:cubicBezTo>
                    <a:pt x="591" y="133"/>
                    <a:pt x="532" y="163"/>
                    <a:pt x="473" y="192"/>
                  </a:cubicBezTo>
                  <a:cubicBezTo>
                    <a:pt x="266" y="340"/>
                    <a:pt x="0" y="546"/>
                    <a:pt x="295" y="664"/>
                  </a:cubicBezTo>
                  <a:cubicBezTo>
                    <a:pt x="502" y="782"/>
                    <a:pt x="768" y="871"/>
                    <a:pt x="1033" y="871"/>
                  </a:cubicBezTo>
                  <a:cubicBezTo>
                    <a:pt x="1358" y="841"/>
                    <a:pt x="1623" y="458"/>
                    <a:pt x="1387" y="163"/>
                  </a:cubicBezTo>
                  <a:cubicBezTo>
                    <a:pt x="1299" y="45"/>
                    <a:pt x="1166" y="0"/>
                    <a:pt x="1026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9"/>
            <p:cNvSpPr/>
            <p:nvPr/>
          </p:nvSpPr>
          <p:spPr>
            <a:xfrm>
              <a:off x="4456200" y="2059300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53" y="1"/>
                  </a:moveTo>
                  <a:cubicBezTo>
                    <a:pt x="738" y="1"/>
                    <a:pt x="1" y="738"/>
                    <a:pt x="1" y="1653"/>
                  </a:cubicBezTo>
                  <a:cubicBezTo>
                    <a:pt x="1" y="2568"/>
                    <a:pt x="738" y="3335"/>
                    <a:pt x="1653" y="3335"/>
                  </a:cubicBezTo>
                  <a:cubicBezTo>
                    <a:pt x="2568" y="3335"/>
                    <a:pt x="3335" y="2568"/>
                    <a:pt x="3335" y="1653"/>
                  </a:cubicBezTo>
                  <a:cubicBezTo>
                    <a:pt x="3335" y="738"/>
                    <a:pt x="2568" y="1"/>
                    <a:pt x="1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9"/>
            <p:cNvSpPr/>
            <p:nvPr/>
          </p:nvSpPr>
          <p:spPr>
            <a:xfrm>
              <a:off x="4493075" y="1835775"/>
              <a:ext cx="62750" cy="247150"/>
            </a:xfrm>
            <a:custGeom>
              <a:avLst/>
              <a:gdLst/>
              <a:ahLst/>
              <a:cxnLst/>
              <a:rect l="l" t="t" r="r" b="b"/>
              <a:pathLst>
                <a:path w="2510" h="9886" extrusionOk="0">
                  <a:moveTo>
                    <a:pt x="2509" y="1"/>
                  </a:moveTo>
                  <a:lnTo>
                    <a:pt x="2509" y="1"/>
                  </a:lnTo>
                  <a:cubicBezTo>
                    <a:pt x="2007" y="414"/>
                    <a:pt x="1653" y="886"/>
                    <a:pt x="1358" y="1358"/>
                  </a:cubicBezTo>
                  <a:cubicBezTo>
                    <a:pt x="1299" y="1476"/>
                    <a:pt x="1240" y="1565"/>
                    <a:pt x="1181" y="1653"/>
                  </a:cubicBezTo>
                  <a:cubicBezTo>
                    <a:pt x="1093" y="1860"/>
                    <a:pt x="1004" y="2037"/>
                    <a:pt x="945" y="2184"/>
                  </a:cubicBezTo>
                  <a:cubicBezTo>
                    <a:pt x="916" y="2243"/>
                    <a:pt x="916" y="2302"/>
                    <a:pt x="886" y="2332"/>
                  </a:cubicBezTo>
                  <a:cubicBezTo>
                    <a:pt x="444" y="3424"/>
                    <a:pt x="266" y="4574"/>
                    <a:pt x="178" y="5548"/>
                  </a:cubicBezTo>
                  <a:cubicBezTo>
                    <a:pt x="60" y="6640"/>
                    <a:pt x="1" y="7732"/>
                    <a:pt x="1" y="8824"/>
                  </a:cubicBezTo>
                  <a:cubicBezTo>
                    <a:pt x="1" y="9119"/>
                    <a:pt x="1" y="9414"/>
                    <a:pt x="1" y="9709"/>
                  </a:cubicBezTo>
                  <a:cubicBezTo>
                    <a:pt x="1" y="9797"/>
                    <a:pt x="60" y="9886"/>
                    <a:pt x="178" y="9886"/>
                  </a:cubicBezTo>
                  <a:cubicBezTo>
                    <a:pt x="266" y="9856"/>
                    <a:pt x="325" y="9797"/>
                    <a:pt x="325" y="9709"/>
                  </a:cubicBezTo>
                  <a:cubicBezTo>
                    <a:pt x="325" y="9414"/>
                    <a:pt x="325" y="9119"/>
                    <a:pt x="325" y="8824"/>
                  </a:cubicBezTo>
                  <a:cubicBezTo>
                    <a:pt x="325" y="7732"/>
                    <a:pt x="384" y="6670"/>
                    <a:pt x="503" y="5578"/>
                  </a:cubicBezTo>
                  <a:cubicBezTo>
                    <a:pt x="621" y="4574"/>
                    <a:pt x="798" y="3394"/>
                    <a:pt x="1240" y="2332"/>
                  </a:cubicBezTo>
                  <a:cubicBezTo>
                    <a:pt x="1299" y="2184"/>
                    <a:pt x="1358" y="2066"/>
                    <a:pt x="1447" y="1919"/>
                  </a:cubicBezTo>
                  <a:cubicBezTo>
                    <a:pt x="1535" y="1742"/>
                    <a:pt x="1653" y="1535"/>
                    <a:pt x="1801" y="1329"/>
                  </a:cubicBezTo>
                  <a:cubicBezTo>
                    <a:pt x="1801" y="1299"/>
                    <a:pt x="1801" y="1299"/>
                    <a:pt x="1830" y="1270"/>
                  </a:cubicBezTo>
                  <a:cubicBezTo>
                    <a:pt x="1889" y="1152"/>
                    <a:pt x="1978" y="1034"/>
                    <a:pt x="2096" y="916"/>
                  </a:cubicBezTo>
                  <a:cubicBezTo>
                    <a:pt x="2243" y="709"/>
                    <a:pt x="2361" y="473"/>
                    <a:pt x="2450" y="207"/>
                  </a:cubicBezTo>
                  <a:cubicBezTo>
                    <a:pt x="2480" y="148"/>
                    <a:pt x="2509" y="60"/>
                    <a:pt x="2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9"/>
            <p:cNvSpPr/>
            <p:nvPr/>
          </p:nvSpPr>
          <p:spPr>
            <a:xfrm>
              <a:off x="4493075" y="2056350"/>
              <a:ext cx="8150" cy="26575"/>
            </a:xfrm>
            <a:custGeom>
              <a:avLst/>
              <a:gdLst/>
              <a:ahLst/>
              <a:cxnLst/>
              <a:rect l="l" t="t" r="r" b="b"/>
              <a:pathLst>
                <a:path w="326" h="1063" extrusionOk="0">
                  <a:moveTo>
                    <a:pt x="1" y="1"/>
                  </a:moveTo>
                  <a:cubicBezTo>
                    <a:pt x="1" y="296"/>
                    <a:pt x="1" y="591"/>
                    <a:pt x="1" y="886"/>
                  </a:cubicBezTo>
                  <a:cubicBezTo>
                    <a:pt x="1" y="974"/>
                    <a:pt x="60" y="1063"/>
                    <a:pt x="178" y="1063"/>
                  </a:cubicBezTo>
                  <a:cubicBezTo>
                    <a:pt x="266" y="1033"/>
                    <a:pt x="325" y="974"/>
                    <a:pt x="325" y="886"/>
                  </a:cubicBezTo>
                  <a:cubicBezTo>
                    <a:pt x="325" y="591"/>
                    <a:pt x="325" y="296"/>
                    <a:pt x="325" y="1"/>
                  </a:cubicBezTo>
                  <a:close/>
                </a:path>
              </a:pathLst>
            </a:custGeom>
            <a:solidFill>
              <a:srgbClr val="E4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9"/>
            <p:cNvSpPr/>
            <p:nvPr/>
          </p:nvSpPr>
          <p:spPr>
            <a:xfrm>
              <a:off x="4475375" y="2078475"/>
              <a:ext cx="45025" cy="45025"/>
            </a:xfrm>
            <a:custGeom>
              <a:avLst/>
              <a:gdLst/>
              <a:ahLst/>
              <a:cxnLst/>
              <a:rect l="l" t="t" r="r" b="b"/>
              <a:pathLst>
                <a:path w="1801" h="1801" extrusionOk="0">
                  <a:moveTo>
                    <a:pt x="886" y="1"/>
                  </a:moveTo>
                  <a:cubicBezTo>
                    <a:pt x="384" y="1"/>
                    <a:pt x="1" y="384"/>
                    <a:pt x="1" y="886"/>
                  </a:cubicBezTo>
                  <a:cubicBezTo>
                    <a:pt x="1" y="1388"/>
                    <a:pt x="384" y="1801"/>
                    <a:pt x="886" y="1801"/>
                  </a:cubicBezTo>
                  <a:cubicBezTo>
                    <a:pt x="1388" y="1801"/>
                    <a:pt x="1801" y="1388"/>
                    <a:pt x="1801" y="886"/>
                  </a:cubicBezTo>
                  <a:cubicBezTo>
                    <a:pt x="1801" y="384"/>
                    <a:pt x="1388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9"/>
            <p:cNvSpPr/>
            <p:nvPr/>
          </p:nvSpPr>
          <p:spPr>
            <a:xfrm>
              <a:off x="4717350" y="18365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59" y="0"/>
                  </a:move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9"/>
            <p:cNvSpPr/>
            <p:nvPr/>
          </p:nvSpPr>
          <p:spPr>
            <a:xfrm>
              <a:off x="4468750" y="1690125"/>
              <a:ext cx="171900" cy="140825"/>
            </a:xfrm>
            <a:custGeom>
              <a:avLst/>
              <a:gdLst/>
              <a:ahLst/>
              <a:cxnLst/>
              <a:rect l="l" t="t" r="r" b="b"/>
              <a:pathLst>
                <a:path w="6876" h="5633" extrusionOk="0">
                  <a:moveTo>
                    <a:pt x="3894" y="1"/>
                  </a:moveTo>
                  <a:cubicBezTo>
                    <a:pt x="1866" y="1"/>
                    <a:pt x="30" y="486"/>
                    <a:pt x="30" y="486"/>
                  </a:cubicBezTo>
                  <a:cubicBezTo>
                    <a:pt x="0" y="2079"/>
                    <a:pt x="1328" y="4145"/>
                    <a:pt x="1328" y="4145"/>
                  </a:cubicBezTo>
                  <a:cubicBezTo>
                    <a:pt x="2138" y="5281"/>
                    <a:pt x="3007" y="5632"/>
                    <a:pt x="3774" y="5632"/>
                  </a:cubicBezTo>
                  <a:cubicBezTo>
                    <a:pt x="5018" y="5632"/>
                    <a:pt x="5990" y="4706"/>
                    <a:pt x="5990" y="4706"/>
                  </a:cubicBezTo>
                  <a:cubicBezTo>
                    <a:pt x="6787" y="3260"/>
                    <a:pt x="6875" y="486"/>
                    <a:pt x="6875" y="486"/>
                  </a:cubicBezTo>
                  <a:cubicBezTo>
                    <a:pt x="5970" y="122"/>
                    <a:pt x="4908" y="1"/>
                    <a:pt x="3894" y="1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9"/>
            <p:cNvSpPr/>
            <p:nvPr/>
          </p:nvSpPr>
          <p:spPr>
            <a:xfrm>
              <a:off x="4625125" y="1682350"/>
              <a:ext cx="36175" cy="45025"/>
            </a:xfrm>
            <a:custGeom>
              <a:avLst/>
              <a:gdLst/>
              <a:ahLst/>
              <a:cxnLst/>
              <a:rect l="l" t="t" r="r" b="b"/>
              <a:pathLst>
                <a:path w="1447" h="1801" extrusionOk="0">
                  <a:moveTo>
                    <a:pt x="1447" y="0"/>
                  </a:moveTo>
                  <a:lnTo>
                    <a:pt x="1240" y="59"/>
                  </a:lnTo>
                  <a:lnTo>
                    <a:pt x="1" y="1594"/>
                  </a:lnTo>
                  <a:lnTo>
                    <a:pt x="119" y="180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9"/>
            <p:cNvSpPr/>
            <p:nvPr/>
          </p:nvSpPr>
          <p:spPr>
            <a:xfrm>
              <a:off x="4612600" y="1742100"/>
              <a:ext cx="53125" cy="64950"/>
            </a:xfrm>
            <a:custGeom>
              <a:avLst/>
              <a:gdLst/>
              <a:ahLst/>
              <a:cxnLst/>
              <a:rect l="l" t="t" r="r" b="b"/>
              <a:pathLst>
                <a:path w="2125" h="2598" extrusionOk="0">
                  <a:moveTo>
                    <a:pt x="2125" y="0"/>
                  </a:moveTo>
                  <a:lnTo>
                    <a:pt x="0" y="2391"/>
                  </a:lnTo>
                  <a:lnTo>
                    <a:pt x="177" y="2597"/>
                  </a:lnTo>
                  <a:lnTo>
                    <a:pt x="2125" y="355"/>
                  </a:lnTo>
                  <a:cubicBezTo>
                    <a:pt x="2125" y="355"/>
                    <a:pt x="2125" y="89"/>
                    <a:pt x="2125" y="0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9"/>
            <p:cNvSpPr/>
            <p:nvPr/>
          </p:nvSpPr>
          <p:spPr>
            <a:xfrm>
              <a:off x="4496775" y="1728825"/>
              <a:ext cx="97400" cy="9425"/>
            </a:xfrm>
            <a:custGeom>
              <a:avLst/>
              <a:gdLst/>
              <a:ahLst/>
              <a:cxnLst/>
              <a:rect l="l" t="t" r="r" b="b"/>
              <a:pathLst>
                <a:path w="3896" h="377" extrusionOk="0">
                  <a:moveTo>
                    <a:pt x="3807" y="0"/>
                  </a:moveTo>
                  <a:cubicBezTo>
                    <a:pt x="3156" y="152"/>
                    <a:pt x="2512" y="225"/>
                    <a:pt x="1881" y="225"/>
                  </a:cubicBezTo>
                  <a:cubicBezTo>
                    <a:pt x="1282" y="225"/>
                    <a:pt x="693" y="159"/>
                    <a:pt x="118" y="30"/>
                  </a:cubicBezTo>
                  <a:cubicBezTo>
                    <a:pt x="59" y="30"/>
                    <a:pt x="30" y="59"/>
                    <a:pt x="30" y="89"/>
                  </a:cubicBezTo>
                  <a:cubicBezTo>
                    <a:pt x="0" y="148"/>
                    <a:pt x="30" y="177"/>
                    <a:pt x="89" y="177"/>
                  </a:cubicBezTo>
                  <a:cubicBezTo>
                    <a:pt x="664" y="310"/>
                    <a:pt x="1273" y="377"/>
                    <a:pt x="1890" y="377"/>
                  </a:cubicBezTo>
                  <a:cubicBezTo>
                    <a:pt x="2095" y="377"/>
                    <a:pt x="2302" y="369"/>
                    <a:pt x="2509" y="354"/>
                  </a:cubicBezTo>
                  <a:cubicBezTo>
                    <a:pt x="2951" y="325"/>
                    <a:pt x="3394" y="266"/>
                    <a:pt x="3836" y="148"/>
                  </a:cubicBezTo>
                  <a:cubicBezTo>
                    <a:pt x="3866" y="148"/>
                    <a:pt x="3895" y="118"/>
                    <a:pt x="3895" y="59"/>
                  </a:cubicBezTo>
                  <a:cubicBezTo>
                    <a:pt x="3866" y="30"/>
                    <a:pt x="3836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9"/>
            <p:cNvSpPr/>
            <p:nvPr/>
          </p:nvSpPr>
          <p:spPr>
            <a:xfrm>
              <a:off x="4521125" y="1753900"/>
              <a:ext cx="59025" cy="8425"/>
            </a:xfrm>
            <a:custGeom>
              <a:avLst/>
              <a:gdLst/>
              <a:ahLst/>
              <a:cxnLst/>
              <a:rect l="l" t="t" r="r" b="b"/>
              <a:pathLst>
                <a:path w="2361" h="337" extrusionOk="0">
                  <a:moveTo>
                    <a:pt x="2272" y="1"/>
                  </a:moveTo>
                  <a:cubicBezTo>
                    <a:pt x="1872" y="115"/>
                    <a:pt x="1497" y="180"/>
                    <a:pt x="1011" y="180"/>
                  </a:cubicBezTo>
                  <a:cubicBezTo>
                    <a:pt x="744" y="180"/>
                    <a:pt x="444" y="160"/>
                    <a:pt x="89" y="119"/>
                  </a:cubicBezTo>
                  <a:cubicBezTo>
                    <a:pt x="59" y="119"/>
                    <a:pt x="0" y="148"/>
                    <a:pt x="0" y="178"/>
                  </a:cubicBezTo>
                  <a:cubicBezTo>
                    <a:pt x="0" y="207"/>
                    <a:pt x="30" y="266"/>
                    <a:pt x="59" y="266"/>
                  </a:cubicBezTo>
                  <a:cubicBezTo>
                    <a:pt x="448" y="309"/>
                    <a:pt x="774" y="337"/>
                    <a:pt x="1059" y="337"/>
                  </a:cubicBezTo>
                  <a:cubicBezTo>
                    <a:pt x="1164" y="337"/>
                    <a:pt x="1263" y="333"/>
                    <a:pt x="1358" y="325"/>
                  </a:cubicBezTo>
                  <a:cubicBezTo>
                    <a:pt x="1712" y="296"/>
                    <a:pt x="2007" y="237"/>
                    <a:pt x="2302" y="148"/>
                  </a:cubicBezTo>
                  <a:cubicBezTo>
                    <a:pt x="2361" y="148"/>
                    <a:pt x="2361" y="89"/>
                    <a:pt x="2361" y="60"/>
                  </a:cubicBezTo>
                  <a:cubicBezTo>
                    <a:pt x="2361" y="30"/>
                    <a:pt x="2302" y="1"/>
                    <a:pt x="2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9"/>
            <p:cNvSpPr/>
            <p:nvPr/>
          </p:nvSpPr>
          <p:spPr>
            <a:xfrm>
              <a:off x="4510800" y="1771600"/>
              <a:ext cx="83375" cy="13500"/>
            </a:xfrm>
            <a:custGeom>
              <a:avLst/>
              <a:gdLst/>
              <a:ahLst/>
              <a:cxnLst/>
              <a:rect l="l" t="t" r="r" b="b"/>
              <a:pathLst>
                <a:path w="3335" h="540" extrusionOk="0">
                  <a:moveTo>
                    <a:pt x="3216" y="1"/>
                  </a:moveTo>
                  <a:cubicBezTo>
                    <a:pt x="2676" y="262"/>
                    <a:pt x="2023" y="390"/>
                    <a:pt x="1385" y="390"/>
                  </a:cubicBezTo>
                  <a:cubicBezTo>
                    <a:pt x="941" y="390"/>
                    <a:pt x="505" y="328"/>
                    <a:pt x="118" y="207"/>
                  </a:cubicBezTo>
                  <a:cubicBezTo>
                    <a:pt x="109" y="199"/>
                    <a:pt x="98" y="195"/>
                    <a:pt x="87" y="195"/>
                  </a:cubicBezTo>
                  <a:cubicBezTo>
                    <a:pt x="59" y="195"/>
                    <a:pt x="30" y="216"/>
                    <a:pt x="30" y="237"/>
                  </a:cubicBezTo>
                  <a:cubicBezTo>
                    <a:pt x="0" y="296"/>
                    <a:pt x="30" y="325"/>
                    <a:pt x="59" y="355"/>
                  </a:cubicBezTo>
                  <a:cubicBezTo>
                    <a:pt x="502" y="478"/>
                    <a:pt x="985" y="539"/>
                    <a:pt x="1476" y="539"/>
                  </a:cubicBezTo>
                  <a:cubicBezTo>
                    <a:pt x="1574" y="539"/>
                    <a:pt x="1672" y="537"/>
                    <a:pt x="1771" y="532"/>
                  </a:cubicBezTo>
                  <a:cubicBezTo>
                    <a:pt x="2302" y="502"/>
                    <a:pt x="2833" y="355"/>
                    <a:pt x="3275" y="148"/>
                  </a:cubicBezTo>
                  <a:cubicBezTo>
                    <a:pt x="3334" y="148"/>
                    <a:pt x="3334" y="89"/>
                    <a:pt x="3334" y="60"/>
                  </a:cubicBezTo>
                  <a:cubicBezTo>
                    <a:pt x="3305" y="1"/>
                    <a:pt x="3275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79"/>
          <p:cNvGrpSpPr/>
          <p:nvPr/>
        </p:nvGrpSpPr>
        <p:grpSpPr>
          <a:xfrm>
            <a:off x="896550" y="1610650"/>
            <a:ext cx="885400" cy="1145675"/>
            <a:chOff x="529875" y="2254300"/>
            <a:chExt cx="885400" cy="1145675"/>
          </a:xfrm>
        </p:grpSpPr>
        <p:sp>
          <p:nvSpPr>
            <p:cNvPr id="1670" name="Google Shape;1670;p79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9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9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9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9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9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9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9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9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9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9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9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9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9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9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9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9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9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9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9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9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9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9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9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9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9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9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9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9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9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9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9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9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9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9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9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79"/>
          <p:cNvGrpSpPr/>
          <p:nvPr/>
        </p:nvGrpSpPr>
        <p:grpSpPr>
          <a:xfrm>
            <a:off x="1240050" y="3483825"/>
            <a:ext cx="1118150" cy="979850"/>
            <a:chOff x="5957375" y="2413950"/>
            <a:chExt cx="1118150" cy="979850"/>
          </a:xfrm>
        </p:grpSpPr>
        <p:sp>
          <p:nvSpPr>
            <p:cNvPr id="1707" name="Google Shape;1707;p79"/>
            <p:cNvSpPr/>
            <p:nvPr/>
          </p:nvSpPr>
          <p:spPr>
            <a:xfrm>
              <a:off x="5957375" y="2422400"/>
              <a:ext cx="1118150" cy="971400"/>
            </a:xfrm>
            <a:custGeom>
              <a:avLst/>
              <a:gdLst/>
              <a:ahLst/>
              <a:cxnLst/>
              <a:rect l="l" t="t" r="r" b="b"/>
              <a:pathLst>
                <a:path w="44726" h="38856" extrusionOk="0">
                  <a:moveTo>
                    <a:pt x="21452" y="2788"/>
                  </a:moveTo>
                  <a:cubicBezTo>
                    <a:pt x="21205" y="3643"/>
                    <a:pt x="20980" y="4497"/>
                    <a:pt x="20755" y="5442"/>
                  </a:cubicBezTo>
                  <a:cubicBezTo>
                    <a:pt x="20553" y="6296"/>
                    <a:pt x="20126" y="7443"/>
                    <a:pt x="20463" y="8365"/>
                  </a:cubicBezTo>
                  <a:cubicBezTo>
                    <a:pt x="20688" y="9017"/>
                    <a:pt x="21542" y="9354"/>
                    <a:pt x="22329" y="9646"/>
                  </a:cubicBezTo>
                  <a:cubicBezTo>
                    <a:pt x="24308" y="10366"/>
                    <a:pt x="26332" y="10838"/>
                    <a:pt x="28490" y="11355"/>
                  </a:cubicBezTo>
                  <a:cubicBezTo>
                    <a:pt x="29008" y="11490"/>
                    <a:pt x="29480" y="11625"/>
                    <a:pt x="29930" y="11490"/>
                  </a:cubicBezTo>
                  <a:cubicBezTo>
                    <a:pt x="30762" y="11220"/>
                    <a:pt x="31031" y="9736"/>
                    <a:pt x="31256" y="8972"/>
                  </a:cubicBezTo>
                  <a:cubicBezTo>
                    <a:pt x="31594" y="7938"/>
                    <a:pt x="31908" y="7038"/>
                    <a:pt x="32178" y="6049"/>
                  </a:cubicBezTo>
                  <a:cubicBezTo>
                    <a:pt x="34629" y="6633"/>
                    <a:pt x="36608" y="7398"/>
                    <a:pt x="38789" y="8095"/>
                  </a:cubicBezTo>
                  <a:cubicBezTo>
                    <a:pt x="39891" y="8432"/>
                    <a:pt x="41015" y="8769"/>
                    <a:pt x="41959" y="9219"/>
                  </a:cubicBezTo>
                  <a:cubicBezTo>
                    <a:pt x="42971" y="9714"/>
                    <a:pt x="43691" y="10321"/>
                    <a:pt x="44163" y="11333"/>
                  </a:cubicBezTo>
                  <a:cubicBezTo>
                    <a:pt x="44658" y="12412"/>
                    <a:pt x="44725" y="13761"/>
                    <a:pt x="44613" y="15065"/>
                  </a:cubicBezTo>
                  <a:cubicBezTo>
                    <a:pt x="44276" y="19000"/>
                    <a:pt x="42904" y="22014"/>
                    <a:pt x="41870" y="25274"/>
                  </a:cubicBezTo>
                  <a:cubicBezTo>
                    <a:pt x="41195" y="27433"/>
                    <a:pt x="40453" y="29614"/>
                    <a:pt x="39778" y="31817"/>
                  </a:cubicBezTo>
                  <a:cubicBezTo>
                    <a:pt x="39126" y="33998"/>
                    <a:pt x="38249" y="36247"/>
                    <a:pt x="37035" y="37709"/>
                  </a:cubicBezTo>
                  <a:cubicBezTo>
                    <a:pt x="36698" y="38113"/>
                    <a:pt x="36361" y="38451"/>
                    <a:pt x="35843" y="38653"/>
                  </a:cubicBezTo>
                  <a:cubicBezTo>
                    <a:pt x="35304" y="38855"/>
                    <a:pt x="34629" y="38833"/>
                    <a:pt x="33932" y="38720"/>
                  </a:cubicBezTo>
                  <a:cubicBezTo>
                    <a:pt x="32763" y="38518"/>
                    <a:pt x="31616" y="38158"/>
                    <a:pt x="30537" y="37821"/>
                  </a:cubicBezTo>
                  <a:cubicBezTo>
                    <a:pt x="28243" y="37146"/>
                    <a:pt x="26174" y="36539"/>
                    <a:pt x="23926" y="35820"/>
                  </a:cubicBezTo>
                  <a:cubicBezTo>
                    <a:pt x="19586" y="34448"/>
                    <a:pt x="15291" y="33032"/>
                    <a:pt x="10929" y="31570"/>
                  </a:cubicBezTo>
                  <a:cubicBezTo>
                    <a:pt x="8815" y="30850"/>
                    <a:pt x="6522" y="30243"/>
                    <a:pt x="4408" y="29434"/>
                  </a:cubicBezTo>
                  <a:cubicBezTo>
                    <a:pt x="2384" y="28647"/>
                    <a:pt x="248" y="27702"/>
                    <a:pt x="91" y="25139"/>
                  </a:cubicBezTo>
                  <a:cubicBezTo>
                    <a:pt x="1" y="23767"/>
                    <a:pt x="293" y="22486"/>
                    <a:pt x="563" y="21294"/>
                  </a:cubicBezTo>
                  <a:cubicBezTo>
                    <a:pt x="855" y="20125"/>
                    <a:pt x="1238" y="19023"/>
                    <a:pt x="1552" y="17966"/>
                  </a:cubicBezTo>
                  <a:cubicBezTo>
                    <a:pt x="2564" y="14638"/>
                    <a:pt x="3576" y="11400"/>
                    <a:pt x="4566" y="8050"/>
                  </a:cubicBezTo>
                  <a:cubicBezTo>
                    <a:pt x="4858" y="7061"/>
                    <a:pt x="5285" y="5914"/>
                    <a:pt x="5690" y="4879"/>
                  </a:cubicBezTo>
                  <a:cubicBezTo>
                    <a:pt x="6072" y="3890"/>
                    <a:pt x="6477" y="2856"/>
                    <a:pt x="7061" y="1911"/>
                  </a:cubicBezTo>
                  <a:cubicBezTo>
                    <a:pt x="7601" y="1034"/>
                    <a:pt x="8343" y="157"/>
                    <a:pt x="9602" y="45"/>
                  </a:cubicBezTo>
                  <a:cubicBezTo>
                    <a:pt x="10164" y="0"/>
                    <a:pt x="10772" y="67"/>
                    <a:pt x="11334" y="135"/>
                  </a:cubicBezTo>
                  <a:cubicBezTo>
                    <a:pt x="12953" y="337"/>
                    <a:pt x="14369" y="810"/>
                    <a:pt x="15718" y="1214"/>
                  </a:cubicBezTo>
                  <a:cubicBezTo>
                    <a:pt x="17652" y="1821"/>
                    <a:pt x="19496" y="2249"/>
                    <a:pt x="21452" y="2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9"/>
            <p:cNvSpPr/>
            <p:nvPr/>
          </p:nvSpPr>
          <p:spPr>
            <a:xfrm>
              <a:off x="6389125" y="2860300"/>
              <a:ext cx="120300" cy="114700"/>
            </a:xfrm>
            <a:custGeom>
              <a:avLst/>
              <a:gdLst/>
              <a:ahLst/>
              <a:cxnLst/>
              <a:rect l="l" t="t" r="r" b="b"/>
              <a:pathLst>
                <a:path w="4812" h="4588" extrusionOk="0">
                  <a:moveTo>
                    <a:pt x="1754" y="1777"/>
                  </a:moveTo>
                  <a:cubicBezTo>
                    <a:pt x="2294" y="1957"/>
                    <a:pt x="2878" y="2092"/>
                    <a:pt x="3395" y="2294"/>
                  </a:cubicBezTo>
                  <a:cubicBezTo>
                    <a:pt x="3553" y="2069"/>
                    <a:pt x="3598" y="1732"/>
                    <a:pt x="3710" y="1417"/>
                  </a:cubicBezTo>
                  <a:cubicBezTo>
                    <a:pt x="3800" y="1192"/>
                    <a:pt x="3913" y="765"/>
                    <a:pt x="4227" y="720"/>
                  </a:cubicBezTo>
                  <a:cubicBezTo>
                    <a:pt x="4452" y="675"/>
                    <a:pt x="4767" y="855"/>
                    <a:pt x="4790" y="1102"/>
                  </a:cubicBezTo>
                  <a:cubicBezTo>
                    <a:pt x="4812" y="1372"/>
                    <a:pt x="4587" y="1799"/>
                    <a:pt x="4497" y="2092"/>
                  </a:cubicBezTo>
                  <a:cubicBezTo>
                    <a:pt x="4272" y="2676"/>
                    <a:pt x="4047" y="3283"/>
                    <a:pt x="3823" y="3913"/>
                  </a:cubicBezTo>
                  <a:cubicBezTo>
                    <a:pt x="3710" y="4250"/>
                    <a:pt x="3553" y="4588"/>
                    <a:pt x="3260" y="4588"/>
                  </a:cubicBezTo>
                  <a:cubicBezTo>
                    <a:pt x="2608" y="4588"/>
                    <a:pt x="2811" y="3711"/>
                    <a:pt x="3081" y="3193"/>
                  </a:cubicBezTo>
                  <a:cubicBezTo>
                    <a:pt x="2653" y="2946"/>
                    <a:pt x="2114" y="2766"/>
                    <a:pt x="1574" y="2631"/>
                  </a:cubicBezTo>
                  <a:cubicBezTo>
                    <a:pt x="1282" y="3014"/>
                    <a:pt x="1462" y="3801"/>
                    <a:pt x="877" y="3801"/>
                  </a:cubicBezTo>
                  <a:cubicBezTo>
                    <a:pt x="0" y="3823"/>
                    <a:pt x="697" y="2204"/>
                    <a:pt x="877" y="1687"/>
                  </a:cubicBezTo>
                  <a:cubicBezTo>
                    <a:pt x="967" y="1417"/>
                    <a:pt x="1079" y="1147"/>
                    <a:pt x="1169" y="877"/>
                  </a:cubicBezTo>
                  <a:cubicBezTo>
                    <a:pt x="1282" y="518"/>
                    <a:pt x="1304" y="203"/>
                    <a:pt x="1462" y="90"/>
                  </a:cubicBezTo>
                  <a:cubicBezTo>
                    <a:pt x="1619" y="0"/>
                    <a:pt x="1934" y="45"/>
                    <a:pt x="2046" y="180"/>
                  </a:cubicBezTo>
                  <a:cubicBezTo>
                    <a:pt x="2226" y="450"/>
                    <a:pt x="2046" y="810"/>
                    <a:pt x="1979" y="990"/>
                  </a:cubicBezTo>
                  <a:cubicBezTo>
                    <a:pt x="1889" y="1305"/>
                    <a:pt x="1866" y="1507"/>
                    <a:pt x="1754" y="1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9"/>
            <p:cNvSpPr/>
            <p:nvPr/>
          </p:nvSpPr>
          <p:spPr>
            <a:xfrm>
              <a:off x="6503800" y="2891225"/>
              <a:ext cx="102325" cy="115250"/>
            </a:xfrm>
            <a:custGeom>
              <a:avLst/>
              <a:gdLst/>
              <a:ahLst/>
              <a:cxnLst/>
              <a:rect l="l" t="t" r="r" b="b"/>
              <a:pathLst>
                <a:path w="4093" h="4610" extrusionOk="0">
                  <a:moveTo>
                    <a:pt x="990" y="23"/>
                  </a:moveTo>
                  <a:cubicBezTo>
                    <a:pt x="1169" y="0"/>
                    <a:pt x="1417" y="68"/>
                    <a:pt x="1462" y="315"/>
                  </a:cubicBezTo>
                  <a:cubicBezTo>
                    <a:pt x="1507" y="517"/>
                    <a:pt x="1304" y="922"/>
                    <a:pt x="1237" y="1169"/>
                  </a:cubicBezTo>
                  <a:cubicBezTo>
                    <a:pt x="1079" y="1664"/>
                    <a:pt x="810" y="2406"/>
                    <a:pt x="1079" y="2946"/>
                  </a:cubicBezTo>
                  <a:cubicBezTo>
                    <a:pt x="1124" y="3013"/>
                    <a:pt x="1259" y="3238"/>
                    <a:pt x="1484" y="3261"/>
                  </a:cubicBezTo>
                  <a:cubicBezTo>
                    <a:pt x="1911" y="3283"/>
                    <a:pt x="2271" y="2676"/>
                    <a:pt x="2474" y="2249"/>
                  </a:cubicBezTo>
                  <a:cubicBezTo>
                    <a:pt x="2698" y="1799"/>
                    <a:pt x="2766" y="1012"/>
                    <a:pt x="3216" y="1012"/>
                  </a:cubicBezTo>
                  <a:cubicBezTo>
                    <a:pt x="4093" y="1012"/>
                    <a:pt x="3440" y="2406"/>
                    <a:pt x="3238" y="2788"/>
                  </a:cubicBezTo>
                  <a:cubicBezTo>
                    <a:pt x="2901" y="3463"/>
                    <a:pt x="2001" y="4610"/>
                    <a:pt x="877" y="4025"/>
                  </a:cubicBezTo>
                  <a:cubicBezTo>
                    <a:pt x="382" y="3778"/>
                    <a:pt x="0" y="3058"/>
                    <a:pt x="68" y="2204"/>
                  </a:cubicBezTo>
                  <a:cubicBezTo>
                    <a:pt x="113" y="1844"/>
                    <a:pt x="292" y="1259"/>
                    <a:pt x="382" y="1012"/>
                  </a:cubicBezTo>
                  <a:cubicBezTo>
                    <a:pt x="472" y="697"/>
                    <a:pt x="630" y="90"/>
                    <a:pt x="99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9"/>
            <p:cNvSpPr/>
            <p:nvPr/>
          </p:nvSpPr>
          <p:spPr>
            <a:xfrm>
              <a:off x="6578000" y="2927200"/>
              <a:ext cx="129875" cy="118075"/>
            </a:xfrm>
            <a:custGeom>
              <a:avLst/>
              <a:gdLst/>
              <a:ahLst/>
              <a:cxnLst/>
              <a:rect l="l" t="t" r="r" b="b"/>
              <a:pathLst>
                <a:path w="5195" h="4723" extrusionOk="0">
                  <a:moveTo>
                    <a:pt x="2856" y="1867"/>
                  </a:moveTo>
                  <a:cubicBezTo>
                    <a:pt x="3283" y="1709"/>
                    <a:pt x="3620" y="1057"/>
                    <a:pt x="4115" y="967"/>
                  </a:cubicBezTo>
                  <a:cubicBezTo>
                    <a:pt x="5194" y="832"/>
                    <a:pt x="4655" y="2429"/>
                    <a:pt x="4542" y="3081"/>
                  </a:cubicBezTo>
                  <a:cubicBezTo>
                    <a:pt x="4430" y="3665"/>
                    <a:pt x="4452" y="4655"/>
                    <a:pt x="3958" y="4700"/>
                  </a:cubicBezTo>
                  <a:cubicBezTo>
                    <a:pt x="3733" y="4722"/>
                    <a:pt x="3463" y="4655"/>
                    <a:pt x="3418" y="4340"/>
                  </a:cubicBezTo>
                  <a:cubicBezTo>
                    <a:pt x="3351" y="4070"/>
                    <a:pt x="3531" y="3665"/>
                    <a:pt x="3576" y="3351"/>
                  </a:cubicBezTo>
                  <a:cubicBezTo>
                    <a:pt x="3643" y="3013"/>
                    <a:pt x="3688" y="2699"/>
                    <a:pt x="3733" y="2406"/>
                  </a:cubicBezTo>
                  <a:cubicBezTo>
                    <a:pt x="3396" y="2564"/>
                    <a:pt x="3058" y="3081"/>
                    <a:pt x="2564" y="3036"/>
                  </a:cubicBezTo>
                  <a:cubicBezTo>
                    <a:pt x="1912" y="2946"/>
                    <a:pt x="2046" y="2024"/>
                    <a:pt x="1822" y="1462"/>
                  </a:cubicBezTo>
                  <a:cubicBezTo>
                    <a:pt x="1597" y="1799"/>
                    <a:pt x="1484" y="2181"/>
                    <a:pt x="1304" y="2654"/>
                  </a:cubicBezTo>
                  <a:cubicBezTo>
                    <a:pt x="1215" y="2878"/>
                    <a:pt x="990" y="3643"/>
                    <a:pt x="585" y="3620"/>
                  </a:cubicBezTo>
                  <a:cubicBezTo>
                    <a:pt x="0" y="3598"/>
                    <a:pt x="248" y="3013"/>
                    <a:pt x="405" y="2519"/>
                  </a:cubicBezTo>
                  <a:cubicBezTo>
                    <a:pt x="630" y="1934"/>
                    <a:pt x="945" y="967"/>
                    <a:pt x="1215" y="517"/>
                  </a:cubicBezTo>
                  <a:cubicBezTo>
                    <a:pt x="1372" y="270"/>
                    <a:pt x="1732" y="0"/>
                    <a:pt x="2091" y="135"/>
                  </a:cubicBezTo>
                  <a:cubicBezTo>
                    <a:pt x="2339" y="225"/>
                    <a:pt x="2474" y="607"/>
                    <a:pt x="2586" y="900"/>
                  </a:cubicBezTo>
                  <a:cubicBezTo>
                    <a:pt x="2699" y="1237"/>
                    <a:pt x="2766" y="1484"/>
                    <a:pt x="2856" y="18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9"/>
            <p:cNvSpPr/>
            <p:nvPr/>
          </p:nvSpPr>
          <p:spPr>
            <a:xfrm>
              <a:off x="6693800" y="2969925"/>
              <a:ext cx="96700" cy="116950"/>
            </a:xfrm>
            <a:custGeom>
              <a:avLst/>
              <a:gdLst/>
              <a:ahLst/>
              <a:cxnLst/>
              <a:rect l="l" t="t" r="r" b="b"/>
              <a:pathLst>
                <a:path w="3868" h="4678" extrusionOk="0">
                  <a:moveTo>
                    <a:pt x="2924" y="3126"/>
                  </a:moveTo>
                  <a:cubicBezTo>
                    <a:pt x="2519" y="2856"/>
                    <a:pt x="1934" y="2788"/>
                    <a:pt x="1417" y="2631"/>
                  </a:cubicBezTo>
                  <a:cubicBezTo>
                    <a:pt x="1012" y="2743"/>
                    <a:pt x="922" y="3485"/>
                    <a:pt x="428" y="3463"/>
                  </a:cubicBezTo>
                  <a:cubicBezTo>
                    <a:pt x="270" y="3463"/>
                    <a:pt x="68" y="3306"/>
                    <a:pt x="45" y="3126"/>
                  </a:cubicBezTo>
                  <a:cubicBezTo>
                    <a:pt x="0" y="2788"/>
                    <a:pt x="338" y="2519"/>
                    <a:pt x="562" y="2249"/>
                  </a:cubicBezTo>
                  <a:cubicBezTo>
                    <a:pt x="922" y="1844"/>
                    <a:pt x="1529" y="1214"/>
                    <a:pt x="1979" y="832"/>
                  </a:cubicBezTo>
                  <a:cubicBezTo>
                    <a:pt x="2294" y="585"/>
                    <a:pt x="2924" y="0"/>
                    <a:pt x="3441" y="360"/>
                  </a:cubicBezTo>
                  <a:cubicBezTo>
                    <a:pt x="3778" y="630"/>
                    <a:pt x="3845" y="1529"/>
                    <a:pt x="3868" y="2046"/>
                  </a:cubicBezTo>
                  <a:cubicBezTo>
                    <a:pt x="3868" y="2339"/>
                    <a:pt x="3845" y="2968"/>
                    <a:pt x="3823" y="3553"/>
                  </a:cubicBezTo>
                  <a:cubicBezTo>
                    <a:pt x="3823" y="4115"/>
                    <a:pt x="3845" y="4632"/>
                    <a:pt x="3396" y="4655"/>
                  </a:cubicBezTo>
                  <a:cubicBezTo>
                    <a:pt x="2744" y="4677"/>
                    <a:pt x="2901" y="3868"/>
                    <a:pt x="2924" y="3126"/>
                  </a:cubicBezTo>
                  <a:close/>
                  <a:moveTo>
                    <a:pt x="2114" y="1934"/>
                  </a:moveTo>
                  <a:cubicBezTo>
                    <a:pt x="2406" y="2001"/>
                    <a:pt x="2699" y="2069"/>
                    <a:pt x="2946" y="2159"/>
                  </a:cubicBezTo>
                  <a:cubicBezTo>
                    <a:pt x="2879" y="1911"/>
                    <a:pt x="2946" y="1529"/>
                    <a:pt x="2834" y="1349"/>
                  </a:cubicBezTo>
                  <a:cubicBezTo>
                    <a:pt x="2609" y="1552"/>
                    <a:pt x="2339" y="1732"/>
                    <a:pt x="2114" y="19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9"/>
            <p:cNvSpPr/>
            <p:nvPr/>
          </p:nvSpPr>
          <p:spPr>
            <a:xfrm>
              <a:off x="6799475" y="2996900"/>
              <a:ext cx="107400" cy="105700"/>
            </a:xfrm>
            <a:custGeom>
              <a:avLst/>
              <a:gdLst/>
              <a:ahLst/>
              <a:cxnLst/>
              <a:rect l="l" t="t" r="r" b="b"/>
              <a:pathLst>
                <a:path w="4296" h="4228" extrusionOk="0">
                  <a:moveTo>
                    <a:pt x="2811" y="2541"/>
                  </a:moveTo>
                  <a:cubicBezTo>
                    <a:pt x="3126" y="2227"/>
                    <a:pt x="3171" y="990"/>
                    <a:pt x="3778" y="990"/>
                  </a:cubicBezTo>
                  <a:cubicBezTo>
                    <a:pt x="3958" y="990"/>
                    <a:pt x="4206" y="1125"/>
                    <a:pt x="4251" y="1350"/>
                  </a:cubicBezTo>
                  <a:cubicBezTo>
                    <a:pt x="4295" y="1574"/>
                    <a:pt x="4116" y="1912"/>
                    <a:pt x="4026" y="2114"/>
                  </a:cubicBezTo>
                  <a:cubicBezTo>
                    <a:pt x="3958" y="2294"/>
                    <a:pt x="3823" y="2541"/>
                    <a:pt x="3733" y="2789"/>
                  </a:cubicBezTo>
                  <a:cubicBezTo>
                    <a:pt x="3508" y="3396"/>
                    <a:pt x="3396" y="4228"/>
                    <a:pt x="2766" y="4205"/>
                  </a:cubicBezTo>
                  <a:cubicBezTo>
                    <a:pt x="2339" y="4183"/>
                    <a:pt x="2182" y="3598"/>
                    <a:pt x="2047" y="3193"/>
                  </a:cubicBezTo>
                  <a:cubicBezTo>
                    <a:pt x="1912" y="2766"/>
                    <a:pt x="1822" y="2361"/>
                    <a:pt x="1642" y="1912"/>
                  </a:cubicBezTo>
                  <a:cubicBezTo>
                    <a:pt x="1327" y="2249"/>
                    <a:pt x="1372" y="3621"/>
                    <a:pt x="765" y="3643"/>
                  </a:cubicBezTo>
                  <a:cubicBezTo>
                    <a:pt x="1" y="3666"/>
                    <a:pt x="540" y="2406"/>
                    <a:pt x="675" y="1934"/>
                  </a:cubicBezTo>
                  <a:cubicBezTo>
                    <a:pt x="855" y="1305"/>
                    <a:pt x="1125" y="0"/>
                    <a:pt x="1934" y="630"/>
                  </a:cubicBezTo>
                  <a:cubicBezTo>
                    <a:pt x="2182" y="810"/>
                    <a:pt x="2362" y="1237"/>
                    <a:pt x="2474" y="1507"/>
                  </a:cubicBezTo>
                  <a:cubicBezTo>
                    <a:pt x="2609" y="1844"/>
                    <a:pt x="2699" y="2159"/>
                    <a:pt x="2811" y="2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9"/>
            <p:cNvSpPr/>
            <p:nvPr/>
          </p:nvSpPr>
          <p:spPr>
            <a:xfrm>
              <a:off x="6362125" y="2976100"/>
              <a:ext cx="93350" cy="106825"/>
            </a:xfrm>
            <a:custGeom>
              <a:avLst/>
              <a:gdLst/>
              <a:ahLst/>
              <a:cxnLst/>
              <a:rect l="l" t="t" r="r" b="b"/>
              <a:pathLst>
                <a:path w="3734" h="4273" extrusionOk="0">
                  <a:moveTo>
                    <a:pt x="1687" y="158"/>
                  </a:moveTo>
                  <a:cubicBezTo>
                    <a:pt x="2856" y="0"/>
                    <a:pt x="3733" y="967"/>
                    <a:pt x="3711" y="2024"/>
                  </a:cubicBezTo>
                  <a:cubicBezTo>
                    <a:pt x="3666" y="3621"/>
                    <a:pt x="1934" y="4273"/>
                    <a:pt x="855" y="3441"/>
                  </a:cubicBezTo>
                  <a:cubicBezTo>
                    <a:pt x="1" y="2766"/>
                    <a:pt x="23" y="1192"/>
                    <a:pt x="833" y="518"/>
                  </a:cubicBezTo>
                  <a:cubicBezTo>
                    <a:pt x="1058" y="338"/>
                    <a:pt x="1260" y="225"/>
                    <a:pt x="1687" y="158"/>
                  </a:cubicBezTo>
                  <a:close/>
                  <a:moveTo>
                    <a:pt x="1170" y="1552"/>
                  </a:moveTo>
                  <a:cubicBezTo>
                    <a:pt x="923" y="2227"/>
                    <a:pt x="1350" y="2811"/>
                    <a:pt x="1822" y="2879"/>
                  </a:cubicBezTo>
                  <a:cubicBezTo>
                    <a:pt x="3036" y="3036"/>
                    <a:pt x="3104" y="922"/>
                    <a:pt x="1800" y="1057"/>
                  </a:cubicBezTo>
                  <a:cubicBezTo>
                    <a:pt x="1777" y="1057"/>
                    <a:pt x="1777" y="1102"/>
                    <a:pt x="1777" y="1102"/>
                  </a:cubicBezTo>
                  <a:cubicBezTo>
                    <a:pt x="1485" y="1147"/>
                    <a:pt x="1260" y="1350"/>
                    <a:pt x="1170" y="1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9"/>
            <p:cNvSpPr/>
            <p:nvPr/>
          </p:nvSpPr>
          <p:spPr>
            <a:xfrm>
              <a:off x="6454875" y="2996900"/>
              <a:ext cx="108525" cy="113575"/>
            </a:xfrm>
            <a:custGeom>
              <a:avLst/>
              <a:gdLst/>
              <a:ahLst/>
              <a:cxnLst/>
              <a:rect l="l" t="t" r="r" b="b"/>
              <a:pathLst>
                <a:path w="4341" h="4543" extrusionOk="0">
                  <a:moveTo>
                    <a:pt x="2542" y="2991"/>
                  </a:moveTo>
                  <a:cubicBezTo>
                    <a:pt x="2609" y="3328"/>
                    <a:pt x="3509" y="3553"/>
                    <a:pt x="3554" y="4025"/>
                  </a:cubicBezTo>
                  <a:cubicBezTo>
                    <a:pt x="3576" y="4318"/>
                    <a:pt x="3374" y="4520"/>
                    <a:pt x="3126" y="4543"/>
                  </a:cubicBezTo>
                  <a:cubicBezTo>
                    <a:pt x="2767" y="4543"/>
                    <a:pt x="2384" y="4115"/>
                    <a:pt x="2070" y="3868"/>
                  </a:cubicBezTo>
                  <a:cubicBezTo>
                    <a:pt x="1732" y="3553"/>
                    <a:pt x="1462" y="3283"/>
                    <a:pt x="1148" y="3126"/>
                  </a:cubicBezTo>
                  <a:cubicBezTo>
                    <a:pt x="1035" y="3396"/>
                    <a:pt x="1035" y="3778"/>
                    <a:pt x="765" y="3891"/>
                  </a:cubicBezTo>
                  <a:cubicBezTo>
                    <a:pt x="653" y="3891"/>
                    <a:pt x="541" y="3891"/>
                    <a:pt x="428" y="3891"/>
                  </a:cubicBezTo>
                  <a:cubicBezTo>
                    <a:pt x="1" y="3598"/>
                    <a:pt x="338" y="2631"/>
                    <a:pt x="473" y="2114"/>
                  </a:cubicBezTo>
                  <a:cubicBezTo>
                    <a:pt x="608" y="1619"/>
                    <a:pt x="720" y="1125"/>
                    <a:pt x="923" y="810"/>
                  </a:cubicBezTo>
                  <a:cubicBezTo>
                    <a:pt x="1507" y="0"/>
                    <a:pt x="3194" y="518"/>
                    <a:pt x="3689" y="1125"/>
                  </a:cubicBezTo>
                  <a:cubicBezTo>
                    <a:pt x="4341" y="1912"/>
                    <a:pt x="3689" y="2946"/>
                    <a:pt x="2542" y="2991"/>
                  </a:cubicBezTo>
                  <a:close/>
                  <a:moveTo>
                    <a:pt x="1777" y="1327"/>
                  </a:moveTo>
                  <a:cubicBezTo>
                    <a:pt x="1575" y="1462"/>
                    <a:pt x="1530" y="1754"/>
                    <a:pt x="1440" y="2024"/>
                  </a:cubicBezTo>
                  <a:cubicBezTo>
                    <a:pt x="2002" y="2092"/>
                    <a:pt x="2789" y="2182"/>
                    <a:pt x="3014" y="1799"/>
                  </a:cubicBezTo>
                  <a:cubicBezTo>
                    <a:pt x="2767" y="1485"/>
                    <a:pt x="2339" y="1327"/>
                    <a:pt x="177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9"/>
            <p:cNvSpPr/>
            <p:nvPr/>
          </p:nvSpPr>
          <p:spPr>
            <a:xfrm>
              <a:off x="6545950" y="3037375"/>
              <a:ext cx="109650" cy="127075"/>
            </a:xfrm>
            <a:custGeom>
              <a:avLst/>
              <a:gdLst/>
              <a:ahLst/>
              <a:cxnLst/>
              <a:rect l="l" t="t" r="r" b="b"/>
              <a:pathLst>
                <a:path w="4386" h="5083" extrusionOk="0">
                  <a:moveTo>
                    <a:pt x="2901" y="3148"/>
                  </a:moveTo>
                  <a:cubicBezTo>
                    <a:pt x="2474" y="2901"/>
                    <a:pt x="2024" y="2991"/>
                    <a:pt x="2024" y="2541"/>
                  </a:cubicBezTo>
                  <a:cubicBezTo>
                    <a:pt x="2024" y="1979"/>
                    <a:pt x="2631" y="2182"/>
                    <a:pt x="3059" y="2294"/>
                  </a:cubicBezTo>
                  <a:cubicBezTo>
                    <a:pt x="3486" y="2429"/>
                    <a:pt x="4093" y="2496"/>
                    <a:pt x="4250" y="2879"/>
                  </a:cubicBezTo>
                  <a:cubicBezTo>
                    <a:pt x="4385" y="3283"/>
                    <a:pt x="4183" y="3823"/>
                    <a:pt x="4115" y="4138"/>
                  </a:cubicBezTo>
                  <a:cubicBezTo>
                    <a:pt x="4048" y="4430"/>
                    <a:pt x="4003" y="5015"/>
                    <a:pt x="3576" y="5060"/>
                  </a:cubicBezTo>
                  <a:cubicBezTo>
                    <a:pt x="3014" y="5082"/>
                    <a:pt x="2991" y="4498"/>
                    <a:pt x="3194" y="4048"/>
                  </a:cubicBezTo>
                  <a:cubicBezTo>
                    <a:pt x="2856" y="4070"/>
                    <a:pt x="2654" y="4183"/>
                    <a:pt x="2182" y="4115"/>
                  </a:cubicBezTo>
                  <a:cubicBezTo>
                    <a:pt x="518" y="3890"/>
                    <a:pt x="1" y="1687"/>
                    <a:pt x="1215" y="630"/>
                  </a:cubicBezTo>
                  <a:cubicBezTo>
                    <a:pt x="1665" y="270"/>
                    <a:pt x="2609" y="0"/>
                    <a:pt x="3351" y="383"/>
                  </a:cubicBezTo>
                  <a:cubicBezTo>
                    <a:pt x="3621" y="518"/>
                    <a:pt x="4273" y="1035"/>
                    <a:pt x="4250" y="1462"/>
                  </a:cubicBezTo>
                  <a:cubicBezTo>
                    <a:pt x="4228" y="1687"/>
                    <a:pt x="4048" y="1912"/>
                    <a:pt x="3756" y="1912"/>
                  </a:cubicBezTo>
                  <a:cubicBezTo>
                    <a:pt x="3351" y="1889"/>
                    <a:pt x="3216" y="1282"/>
                    <a:pt x="2811" y="1170"/>
                  </a:cubicBezTo>
                  <a:cubicBezTo>
                    <a:pt x="2047" y="900"/>
                    <a:pt x="1462" y="1529"/>
                    <a:pt x="1462" y="2159"/>
                  </a:cubicBezTo>
                  <a:cubicBezTo>
                    <a:pt x="1440" y="2811"/>
                    <a:pt x="2024" y="3418"/>
                    <a:pt x="2901" y="3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9"/>
            <p:cNvSpPr/>
            <p:nvPr/>
          </p:nvSpPr>
          <p:spPr>
            <a:xfrm>
              <a:off x="6656700" y="3082350"/>
              <a:ext cx="109075" cy="110750"/>
            </a:xfrm>
            <a:custGeom>
              <a:avLst/>
              <a:gdLst/>
              <a:ahLst/>
              <a:cxnLst/>
              <a:rect l="l" t="t" r="r" b="b"/>
              <a:pathLst>
                <a:path w="4363" h="4430" extrusionOk="0">
                  <a:moveTo>
                    <a:pt x="3216" y="3261"/>
                  </a:moveTo>
                  <a:cubicBezTo>
                    <a:pt x="2654" y="2991"/>
                    <a:pt x="2002" y="2789"/>
                    <a:pt x="1372" y="2564"/>
                  </a:cubicBezTo>
                  <a:cubicBezTo>
                    <a:pt x="877" y="2744"/>
                    <a:pt x="945" y="3351"/>
                    <a:pt x="472" y="3351"/>
                  </a:cubicBezTo>
                  <a:cubicBezTo>
                    <a:pt x="315" y="3351"/>
                    <a:pt x="90" y="3193"/>
                    <a:pt x="68" y="3036"/>
                  </a:cubicBezTo>
                  <a:cubicBezTo>
                    <a:pt x="0" y="2654"/>
                    <a:pt x="338" y="2384"/>
                    <a:pt x="562" y="2114"/>
                  </a:cubicBezTo>
                  <a:cubicBezTo>
                    <a:pt x="1170" y="1417"/>
                    <a:pt x="1889" y="585"/>
                    <a:pt x="2744" y="203"/>
                  </a:cubicBezTo>
                  <a:cubicBezTo>
                    <a:pt x="3171" y="0"/>
                    <a:pt x="3665" y="383"/>
                    <a:pt x="3823" y="675"/>
                  </a:cubicBezTo>
                  <a:cubicBezTo>
                    <a:pt x="4138" y="1215"/>
                    <a:pt x="4093" y="2114"/>
                    <a:pt x="4115" y="2654"/>
                  </a:cubicBezTo>
                  <a:cubicBezTo>
                    <a:pt x="4138" y="3126"/>
                    <a:pt x="4363" y="4430"/>
                    <a:pt x="3688" y="4430"/>
                  </a:cubicBezTo>
                  <a:cubicBezTo>
                    <a:pt x="3171" y="4430"/>
                    <a:pt x="3216" y="3823"/>
                    <a:pt x="3216" y="3261"/>
                  </a:cubicBezTo>
                  <a:close/>
                  <a:moveTo>
                    <a:pt x="2024" y="1889"/>
                  </a:moveTo>
                  <a:cubicBezTo>
                    <a:pt x="2429" y="1979"/>
                    <a:pt x="2789" y="2136"/>
                    <a:pt x="3171" y="2271"/>
                  </a:cubicBezTo>
                  <a:cubicBezTo>
                    <a:pt x="3126" y="1844"/>
                    <a:pt x="3171" y="1349"/>
                    <a:pt x="2968" y="1102"/>
                  </a:cubicBezTo>
                  <a:cubicBezTo>
                    <a:pt x="2609" y="1327"/>
                    <a:pt x="2294" y="1574"/>
                    <a:pt x="2024" y="18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9"/>
            <p:cNvSpPr/>
            <p:nvPr/>
          </p:nvSpPr>
          <p:spPr>
            <a:xfrm>
              <a:off x="6765200" y="3114375"/>
              <a:ext cx="118075" cy="116975"/>
            </a:xfrm>
            <a:custGeom>
              <a:avLst/>
              <a:gdLst/>
              <a:ahLst/>
              <a:cxnLst/>
              <a:rect l="l" t="t" r="r" b="b"/>
              <a:pathLst>
                <a:path w="4723" h="4679" extrusionOk="0">
                  <a:moveTo>
                    <a:pt x="3036" y="2812"/>
                  </a:moveTo>
                  <a:cubicBezTo>
                    <a:pt x="3350" y="2407"/>
                    <a:pt x="3193" y="878"/>
                    <a:pt x="3980" y="945"/>
                  </a:cubicBezTo>
                  <a:cubicBezTo>
                    <a:pt x="4722" y="1013"/>
                    <a:pt x="4160" y="2227"/>
                    <a:pt x="4025" y="2722"/>
                  </a:cubicBezTo>
                  <a:cubicBezTo>
                    <a:pt x="3868" y="3261"/>
                    <a:pt x="3800" y="3779"/>
                    <a:pt x="3643" y="4116"/>
                  </a:cubicBezTo>
                  <a:cubicBezTo>
                    <a:pt x="3530" y="4408"/>
                    <a:pt x="3283" y="4678"/>
                    <a:pt x="2923" y="4611"/>
                  </a:cubicBezTo>
                  <a:cubicBezTo>
                    <a:pt x="2473" y="4543"/>
                    <a:pt x="2316" y="3599"/>
                    <a:pt x="2204" y="3239"/>
                  </a:cubicBezTo>
                  <a:cubicBezTo>
                    <a:pt x="2024" y="2722"/>
                    <a:pt x="1844" y="2272"/>
                    <a:pt x="1664" y="1710"/>
                  </a:cubicBezTo>
                  <a:cubicBezTo>
                    <a:pt x="1529" y="1957"/>
                    <a:pt x="1439" y="2340"/>
                    <a:pt x="1282" y="2767"/>
                  </a:cubicBezTo>
                  <a:cubicBezTo>
                    <a:pt x="1124" y="3216"/>
                    <a:pt x="1102" y="3846"/>
                    <a:pt x="472" y="3734"/>
                  </a:cubicBezTo>
                  <a:cubicBezTo>
                    <a:pt x="0" y="3419"/>
                    <a:pt x="517" y="2384"/>
                    <a:pt x="652" y="1845"/>
                  </a:cubicBezTo>
                  <a:cubicBezTo>
                    <a:pt x="742" y="1575"/>
                    <a:pt x="810" y="1328"/>
                    <a:pt x="877" y="1080"/>
                  </a:cubicBezTo>
                  <a:cubicBezTo>
                    <a:pt x="1034" y="608"/>
                    <a:pt x="1259" y="1"/>
                    <a:pt x="1889" y="338"/>
                  </a:cubicBezTo>
                  <a:cubicBezTo>
                    <a:pt x="2518" y="676"/>
                    <a:pt x="2676" y="2205"/>
                    <a:pt x="3036" y="28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9"/>
            <p:cNvSpPr/>
            <p:nvPr/>
          </p:nvSpPr>
          <p:spPr>
            <a:xfrm>
              <a:off x="6094550" y="2769225"/>
              <a:ext cx="236675" cy="251300"/>
            </a:xfrm>
            <a:custGeom>
              <a:avLst/>
              <a:gdLst/>
              <a:ahLst/>
              <a:cxnLst/>
              <a:rect l="l" t="t" r="r" b="b"/>
              <a:pathLst>
                <a:path w="9467" h="10052" extrusionOk="0">
                  <a:moveTo>
                    <a:pt x="6701" y="3756"/>
                  </a:moveTo>
                  <a:cubicBezTo>
                    <a:pt x="7173" y="3913"/>
                    <a:pt x="7713" y="4048"/>
                    <a:pt x="8298" y="4228"/>
                  </a:cubicBezTo>
                  <a:cubicBezTo>
                    <a:pt x="8725" y="4363"/>
                    <a:pt x="9310" y="4543"/>
                    <a:pt x="9400" y="4948"/>
                  </a:cubicBezTo>
                  <a:cubicBezTo>
                    <a:pt x="9467" y="5352"/>
                    <a:pt x="9287" y="6094"/>
                    <a:pt x="9175" y="6387"/>
                  </a:cubicBezTo>
                  <a:cubicBezTo>
                    <a:pt x="9040" y="6679"/>
                    <a:pt x="8927" y="7309"/>
                    <a:pt x="8545" y="7399"/>
                  </a:cubicBezTo>
                  <a:cubicBezTo>
                    <a:pt x="8140" y="7466"/>
                    <a:pt x="7578" y="7219"/>
                    <a:pt x="7196" y="7106"/>
                  </a:cubicBezTo>
                  <a:cubicBezTo>
                    <a:pt x="6814" y="7016"/>
                    <a:pt x="6431" y="6926"/>
                    <a:pt x="6027" y="6836"/>
                  </a:cubicBezTo>
                  <a:cubicBezTo>
                    <a:pt x="5779" y="7848"/>
                    <a:pt x="5689" y="9332"/>
                    <a:pt x="4835" y="9715"/>
                  </a:cubicBezTo>
                  <a:cubicBezTo>
                    <a:pt x="4115" y="10052"/>
                    <a:pt x="2609" y="9827"/>
                    <a:pt x="2406" y="9175"/>
                  </a:cubicBezTo>
                  <a:cubicBezTo>
                    <a:pt x="2249" y="8680"/>
                    <a:pt x="2474" y="8118"/>
                    <a:pt x="2586" y="7668"/>
                  </a:cubicBezTo>
                  <a:cubicBezTo>
                    <a:pt x="2721" y="7174"/>
                    <a:pt x="2811" y="6746"/>
                    <a:pt x="2924" y="6274"/>
                  </a:cubicBezTo>
                  <a:cubicBezTo>
                    <a:pt x="2474" y="6162"/>
                    <a:pt x="1957" y="6072"/>
                    <a:pt x="1440" y="5937"/>
                  </a:cubicBezTo>
                  <a:cubicBezTo>
                    <a:pt x="967" y="5825"/>
                    <a:pt x="383" y="5712"/>
                    <a:pt x="225" y="5352"/>
                  </a:cubicBezTo>
                  <a:cubicBezTo>
                    <a:pt x="0" y="4858"/>
                    <a:pt x="270" y="4273"/>
                    <a:pt x="428" y="3846"/>
                  </a:cubicBezTo>
                  <a:cubicBezTo>
                    <a:pt x="563" y="3464"/>
                    <a:pt x="742" y="2901"/>
                    <a:pt x="1147" y="2766"/>
                  </a:cubicBezTo>
                  <a:cubicBezTo>
                    <a:pt x="1552" y="2632"/>
                    <a:pt x="2092" y="2834"/>
                    <a:pt x="2474" y="2901"/>
                  </a:cubicBezTo>
                  <a:cubicBezTo>
                    <a:pt x="2901" y="3014"/>
                    <a:pt x="3261" y="3126"/>
                    <a:pt x="3666" y="3216"/>
                  </a:cubicBezTo>
                  <a:cubicBezTo>
                    <a:pt x="3868" y="2699"/>
                    <a:pt x="4003" y="1013"/>
                    <a:pt x="4655" y="473"/>
                  </a:cubicBezTo>
                  <a:cubicBezTo>
                    <a:pt x="5262" y="1"/>
                    <a:pt x="6769" y="113"/>
                    <a:pt x="7061" y="743"/>
                  </a:cubicBezTo>
                  <a:cubicBezTo>
                    <a:pt x="7421" y="1552"/>
                    <a:pt x="6881" y="3081"/>
                    <a:pt x="6701" y="3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9"/>
            <p:cNvSpPr/>
            <p:nvPr/>
          </p:nvSpPr>
          <p:spPr>
            <a:xfrm>
              <a:off x="6072625" y="2423050"/>
              <a:ext cx="1002900" cy="502475"/>
            </a:xfrm>
            <a:custGeom>
              <a:avLst/>
              <a:gdLst/>
              <a:ahLst/>
              <a:cxnLst/>
              <a:rect l="l" t="t" r="r" b="b"/>
              <a:pathLst>
                <a:path w="40116" h="20099" extrusionOk="0">
                  <a:moveTo>
                    <a:pt x="5358" y="0"/>
                  </a:moveTo>
                  <a:cubicBezTo>
                    <a:pt x="5233" y="0"/>
                    <a:pt x="5111" y="6"/>
                    <a:pt x="4992" y="19"/>
                  </a:cubicBezTo>
                  <a:cubicBezTo>
                    <a:pt x="3733" y="154"/>
                    <a:pt x="2991" y="1008"/>
                    <a:pt x="2451" y="1908"/>
                  </a:cubicBezTo>
                  <a:cubicBezTo>
                    <a:pt x="1867" y="2830"/>
                    <a:pt x="1462" y="3864"/>
                    <a:pt x="1080" y="4853"/>
                  </a:cubicBezTo>
                  <a:cubicBezTo>
                    <a:pt x="675" y="5865"/>
                    <a:pt x="293" y="6967"/>
                    <a:pt x="0" y="7934"/>
                  </a:cubicBezTo>
                  <a:lnTo>
                    <a:pt x="38991" y="20099"/>
                  </a:lnTo>
                  <a:cubicBezTo>
                    <a:pt x="39463" y="18547"/>
                    <a:pt x="39845" y="16906"/>
                    <a:pt x="40003" y="15062"/>
                  </a:cubicBezTo>
                  <a:cubicBezTo>
                    <a:pt x="40115" y="13735"/>
                    <a:pt x="40048" y="12386"/>
                    <a:pt x="39553" y="11307"/>
                  </a:cubicBezTo>
                  <a:cubicBezTo>
                    <a:pt x="39283" y="10722"/>
                    <a:pt x="38946" y="10295"/>
                    <a:pt x="38519" y="9935"/>
                  </a:cubicBezTo>
                  <a:cubicBezTo>
                    <a:pt x="38406" y="10160"/>
                    <a:pt x="38226" y="10362"/>
                    <a:pt x="38069" y="10407"/>
                  </a:cubicBezTo>
                  <a:cubicBezTo>
                    <a:pt x="37998" y="10435"/>
                    <a:pt x="37913" y="10446"/>
                    <a:pt x="37818" y="10446"/>
                  </a:cubicBezTo>
                  <a:cubicBezTo>
                    <a:pt x="37523" y="10446"/>
                    <a:pt x="37139" y="10335"/>
                    <a:pt x="36832" y="10250"/>
                  </a:cubicBezTo>
                  <a:cubicBezTo>
                    <a:pt x="35663" y="9890"/>
                    <a:pt x="34809" y="9598"/>
                    <a:pt x="33572" y="9238"/>
                  </a:cubicBezTo>
                  <a:cubicBezTo>
                    <a:pt x="32920" y="9036"/>
                    <a:pt x="32110" y="8833"/>
                    <a:pt x="31301" y="8586"/>
                  </a:cubicBezTo>
                  <a:cubicBezTo>
                    <a:pt x="30671" y="8406"/>
                    <a:pt x="29524" y="8204"/>
                    <a:pt x="29367" y="7664"/>
                  </a:cubicBezTo>
                  <a:cubicBezTo>
                    <a:pt x="29277" y="7372"/>
                    <a:pt x="29434" y="6855"/>
                    <a:pt x="29704" y="6607"/>
                  </a:cubicBezTo>
                  <a:cubicBezTo>
                    <a:pt x="29030" y="6405"/>
                    <a:pt x="28310" y="6203"/>
                    <a:pt x="27568" y="6023"/>
                  </a:cubicBezTo>
                  <a:cubicBezTo>
                    <a:pt x="27298" y="7012"/>
                    <a:pt x="26984" y="7912"/>
                    <a:pt x="26646" y="8946"/>
                  </a:cubicBezTo>
                  <a:cubicBezTo>
                    <a:pt x="26421" y="9710"/>
                    <a:pt x="26152" y="11194"/>
                    <a:pt x="25320" y="11464"/>
                  </a:cubicBezTo>
                  <a:cubicBezTo>
                    <a:pt x="25188" y="11504"/>
                    <a:pt x="25054" y="11520"/>
                    <a:pt x="24918" y="11520"/>
                  </a:cubicBezTo>
                  <a:cubicBezTo>
                    <a:pt x="24589" y="11520"/>
                    <a:pt x="24246" y="11425"/>
                    <a:pt x="23880" y="11329"/>
                  </a:cubicBezTo>
                  <a:cubicBezTo>
                    <a:pt x="21722" y="10812"/>
                    <a:pt x="19698" y="10340"/>
                    <a:pt x="17719" y="9620"/>
                  </a:cubicBezTo>
                  <a:cubicBezTo>
                    <a:pt x="16932" y="9328"/>
                    <a:pt x="16078" y="8991"/>
                    <a:pt x="15853" y="8339"/>
                  </a:cubicBezTo>
                  <a:cubicBezTo>
                    <a:pt x="15516" y="7417"/>
                    <a:pt x="15943" y="6270"/>
                    <a:pt x="16145" y="5416"/>
                  </a:cubicBezTo>
                  <a:cubicBezTo>
                    <a:pt x="16370" y="4471"/>
                    <a:pt x="16595" y="3617"/>
                    <a:pt x="16842" y="2762"/>
                  </a:cubicBezTo>
                  <a:cubicBezTo>
                    <a:pt x="16348" y="2627"/>
                    <a:pt x="15875" y="2492"/>
                    <a:pt x="15403" y="2358"/>
                  </a:cubicBezTo>
                  <a:cubicBezTo>
                    <a:pt x="15403" y="2380"/>
                    <a:pt x="15403" y="2380"/>
                    <a:pt x="15403" y="2380"/>
                  </a:cubicBezTo>
                  <a:cubicBezTo>
                    <a:pt x="15516" y="2897"/>
                    <a:pt x="15133" y="3459"/>
                    <a:pt x="14864" y="3572"/>
                  </a:cubicBezTo>
                  <a:cubicBezTo>
                    <a:pt x="14787" y="3599"/>
                    <a:pt x="14698" y="3610"/>
                    <a:pt x="14600" y="3610"/>
                  </a:cubicBezTo>
                  <a:cubicBezTo>
                    <a:pt x="14296" y="3610"/>
                    <a:pt x="13916" y="3500"/>
                    <a:pt x="13627" y="3414"/>
                  </a:cubicBezTo>
                  <a:cubicBezTo>
                    <a:pt x="12458" y="3055"/>
                    <a:pt x="11603" y="2762"/>
                    <a:pt x="10344" y="2380"/>
                  </a:cubicBezTo>
                  <a:cubicBezTo>
                    <a:pt x="9692" y="2200"/>
                    <a:pt x="8905" y="1998"/>
                    <a:pt x="8095" y="1750"/>
                  </a:cubicBezTo>
                  <a:cubicBezTo>
                    <a:pt x="7466" y="1571"/>
                    <a:pt x="6319" y="1368"/>
                    <a:pt x="6162" y="828"/>
                  </a:cubicBezTo>
                  <a:cubicBezTo>
                    <a:pt x="6094" y="626"/>
                    <a:pt x="6162" y="311"/>
                    <a:pt x="6274" y="64"/>
                  </a:cubicBezTo>
                  <a:cubicBezTo>
                    <a:pt x="5972" y="32"/>
                    <a:pt x="5659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9"/>
            <p:cNvSpPr/>
            <p:nvPr/>
          </p:nvSpPr>
          <p:spPr>
            <a:xfrm>
              <a:off x="6229475" y="2413950"/>
              <a:ext cx="228250" cy="68050"/>
            </a:xfrm>
            <a:custGeom>
              <a:avLst/>
              <a:gdLst/>
              <a:ahLst/>
              <a:cxnLst/>
              <a:rect l="l" t="t" r="r" b="b"/>
              <a:pathLst>
                <a:path w="9130" h="2722" extrusionOk="0">
                  <a:moveTo>
                    <a:pt x="562" y="1"/>
                  </a:moveTo>
                  <a:cubicBezTo>
                    <a:pt x="517" y="1"/>
                    <a:pt x="495" y="23"/>
                    <a:pt x="495" y="23"/>
                  </a:cubicBezTo>
                  <a:lnTo>
                    <a:pt x="427" y="23"/>
                  </a:lnTo>
                  <a:cubicBezTo>
                    <a:pt x="247" y="68"/>
                    <a:pt x="112" y="226"/>
                    <a:pt x="0" y="428"/>
                  </a:cubicBezTo>
                  <a:cubicBezTo>
                    <a:pt x="157" y="450"/>
                    <a:pt x="315" y="473"/>
                    <a:pt x="450" y="473"/>
                  </a:cubicBezTo>
                  <a:cubicBezTo>
                    <a:pt x="2069" y="675"/>
                    <a:pt x="3485" y="1148"/>
                    <a:pt x="4834" y="1552"/>
                  </a:cubicBezTo>
                  <a:cubicBezTo>
                    <a:pt x="6274" y="2002"/>
                    <a:pt x="7690" y="2362"/>
                    <a:pt x="9129" y="2722"/>
                  </a:cubicBezTo>
                  <a:cubicBezTo>
                    <a:pt x="8994" y="2294"/>
                    <a:pt x="7848" y="1935"/>
                    <a:pt x="7330" y="1732"/>
                  </a:cubicBezTo>
                  <a:cubicBezTo>
                    <a:pt x="5801" y="1170"/>
                    <a:pt x="4362" y="833"/>
                    <a:pt x="2946" y="473"/>
                  </a:cubicBezTo>
                  <a:cubicBezTo>
                    <a:pt x="2181" y="271"/>
                    <a:pt x="1394" y="1"/>
                    <a:pt x="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9"/>
            <p:cNvSpPr/>
            <p:nvPr/>
          </p:nvSpPr>
          <p:spPr>
            <a:xfrm>
              <a:off x="6224975" y="2424625"/>
              <a:ext cx="235550" cy="88700"/>
            </a:xfrm>
            <a:custGeom>
              <a:avLst/>
              <a:gdLst/>
              <a:ahLst/>
              <a:cxnLst/>
              <a:rect l="l" t="t" r="r" b="b"/>
              <a:pathLst>
                <a:path w="9422" h="3548" extrusionOk="0">
                  <a:moveTo>
                    <a:pt x="180" y="1"/>
                  </a:moveTo>
                  <a:cubicBezTo>
                    <a:pt x="68" y="248"/>
                    <a:pt x="0" y="563"/>
                    <a:pt x="68" y="765"/>
                  </a:cubicBezTo>
                  <a:cubicBezTo>
                    <a:pt x="225" y="1305"/>
                    <a:pt x="1372" y="1508"/>
                    <a:pt x="2001" y="1687"/>
                  </a:cubicBezTo>
                  <a:cubicBezTo>
                    <a:pt x="2811" y="1912"/>
                    <a:pt x="3598" y="2137"/>
                    <a:pt x="4250" y="2317"/>
                  </a:cubicBezTo>
                  <a:cubicBezTo>
                    <a:pt x="5509" y="2699"/>
                    <a:pt x="6364" y="2992"/>
                    <a:pt x="7533" y="3351"/>
                  </a:cubicBezTo>
                  <a:cubicBezTo>
                    <a:pt x="7822" y="3437"/>
                    <a:pt x="8202" y="3547"/>
                    <a:pt x="8506" y="3547"/>
                  </a:cubicBezTo>
                  <a:cubicBezTo>
                    <a:pt x="8604" y="3547"/>
                    <a:pt x="8693" y="3536"/>
                    <a:pt x="8770" y="3509"/>
                  </a:cubicBezTo>
                  <a:cubicBezTo>
                    <a:pt x="9039" y="3396"/>
                    <a:pt x="9422" y="2834"/>
                    <a:pt x="9309" y="2317"/>
                  </a:cubicBezTo>
                  <a:cubicBezTo>
                    <a:pt x="9309" y="2317"/>
                    <a:pt x="9309" y="2317"/>
                    <a:pt x="9309" y="2295"/>
                  </a:cubicBezTo>
                  <a:cubicBezTo>
                    <a:pt x="7870" y="1935"/>
                    <a:pt x="6454" y="1575"/>
                    <a:pt x="5014" y="1125"/>
                  </a:cubicBezTo>
                  <a:cubicBezTo>
                    <a:pt x="3665" y="721"/>
                    <a:pt x="2249" y="248"/>
                    <a:pt x="630" y="46"/>
                  </a:cubicBezTo>
                  <a:cubicBezTo>
                    <a:pt x="495" y="46"/>
                    <a:pt x="337" y="23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9"/>
            <p:cNvSpPr/>
            <p:nvPr/>
          </p:nvSpPr>
          <p:spPr>
            <a:xfrm>
              <a:off x="6815225" y="2584850"/>
              <a:ext cx="224325" cy="86600"/>
            </a:xfrm>
            <a:custGeom>
              <a:avLst/>
              <a:gdLst/>
              <a:ahLst/>
              <a:cxnLst/>
              <a:rect l="l" t="t" r="r" b="b"/>
              <a:pathLst>
                <a:path w="8973" h="3464" extrusionOk="0">
                  <a:moveTo>
                    <a:pt x="338" y="0"/>
                  </a:moveTo>
                  <a:cubicBezTo>
                    <a:pt x="293" y="0"/>
                    <a:pt x="293" y="23"/>
                    <a:pt x="270" y="23"/>
                  </a:cubicBezTo>
                  <a:lnTo>
                    <a:pt x="203" y="23"/>
                  </a:lnTo>
                  <a:cubicBezTo>
                    <a:pt x="135" y="45"/>
                    <a:pt x="68" y="90"/>
                    <a:pt x="0" y="135"/>
                  </a:cubicBezTo>
                  <a:cubicBezTo>
                    <a:pt x="1529" y="608"/>
                    <a:pt x="2946" y="1125"/>
                    <a:pt x="4475" y="1597"/>
                  </a:cubicBezTo>
                  <a:cubicBezTo>
                    <a:pt x="5577" y="1934"/>
                    <a:pt x="6701" y="2271"/>
                    <a:pt x="7645" y="2721"/>
                  </a:cubicBezTo>
                  <a:cubicBezTo>
                    <a:pt x="8095" y="2946"/>
                    <a:pt x="8477" y="3171"/>
                    <a:pt x="8815" y="3463"/>
                  </a:cubicBezTo>
                  <a:cubicBezTo>
                    <a:pt x="8905" y="3238"/>
                    <a:pt x="8972" y="2991"/>
                    <a:pt x="8905" y="2766"/>
                  </a:cubicBezTo>
                  <a:cubicBezTo>
                    <a:pt x="8815" y="2294"/>
                    <a:pt x="7623" y="1934"/>
                    <a:pt x="7106" y="1732"/>
                  </a:cubicBezTo>
                  <a:cubicBezTo>
                    <a:pt x="5599" y="1170"/>
                    <a:pt x="4138" y="832"/>
                    <a:pt x="2721" y="473"/>
                  </a:cubicBezTo>
                  <a:cubicBezTo>
                    <a:pt x="1957" y="270"/>
                    <a:pt x="1192" y="0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9"/>
            <p:cNvSpPr/>
            <p:nvPr/>
          </p:nvSpPr>
          <p:spPr>
            <a:xfrm>
              <a:off x="6804550" y="2588225"/>
              <a:ext cx="231050" cy="96000"/>
            </a:xfrm>
            <a:custGeom>
              <a:avLst/>
              <a:gdLst/>
              <a:ahLst/>
              <a:cxnLst/>
              <a:rect l="l" t="t" r="r" b="b"/>
              <a:pathLst>
                <a:path w="9242" h="3840" extrusionOk="0">
                  <a:moveTo>
                    <a:pt x="427" y="0"/>
                  </a:moveTo>
                  <a:cubicBezTo>
                    <a:pt x="157" y="248"/>
                    <a:pt x="0" y="765"/>
                    <a:pt x="90" y="1057"/>
                  </a:cubicBezTo>
                  <a:cubicBezTo>
                    <a:pt x="247" y="1597"/>
                    <a:pt x="1394" y="1799"/>
                    <a:pt x="2024" y="1979"/>
                  </a:cubicBezTo>
                  <a:cubicBezTo>
                    <a:pt x="2833" y="2204"/>
                    <a:pt x="3643" y="2429"/>
                    <a:pt x="4295" y="2631"/>
                  </a:cubicBezTo>
                  <a:cubicBezTo>
                    <a:pt x="5532" y="2991"/>
                    <a:pt x="6386" y="3283"/>
                    <a:pt x="7555" y="3643"/>
                  </a:cubicBezTo>
                  <a:cubicBezTo>
                    <a:pt x="7862" y="3728"/>
                    <a:pt x="8246" y="3839"/>
                    <a:pt x="8541" y="3839"/>
                  </a:cubicBezTo>
                  <a:cubicBezTo>
                    <a:pt x="8636" y="3839"/>
                    <a:pt x="8721" y="3828"/>
                    <a:pt x="8792" y="3800"/>
                  </a:cubicBezTo>
                  <a:cubicBezTo>
                    <a:pt x="8949" y="3755"/>
                    <a:pt x="9129" y="3553"/>
                    <a:pt x="9242" y="3328"/>
                  </a:cubicBezTo>
                  <a:cubicBezTo>
                    <a:pt x="8904" y="3036"/>
                    <a:pt x="8522" y="2811"/>
                    <a:pt x="8072" y="2586"/>
                  </a:cubicBezTo>
                  <a:cubicBezTo>
                    <a:pt x="7128" y="2136"/>
                    <a:pt x="6004" y="1799"/>
                    <a:pt x="4902" y="1462"/>
                  </a:cubicBezTo>
                  <a:cubicBezTo>
                    <a:pt x="3373" y="990"/>
                    <a:pt x="1956" y="473"/>
                    <a:pt x="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9"/>
            <p:cNvSpPr/>
            <p:nvPr/>
          </p:nvSpPr>
          <p:spPr>
            <a:xfrm>
              <a:off x="6441950" y="2533125"/>
              <a:ext cx="346300" cy="150125"/>
            </a:xfrm>
            <a:custGeom>
              <a:avLst/>
              <a:gdLst/>
              <a:ahLst/>
              <a:cxnLst/>
              <a:rect l="l" t="t" r="r" b="b"/>
              <a:pathLst>
                <a:path w="13852" h="6005" extrusionOk="0">
                  <a:moveTo>
                    <a:pt x="608" y="1"/>
                  </a:moveTo>
                  <a:lnTo>
                    <a:pt x="1" y="2024"/>
                  </a:lnTo>
                  <a:lnTo>
                    <a:pt x="13245" y="6004"/>
                  </a:lnTo>
                  <a:lnTo>
                    <a:pt x="13852" y="398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9"/>
            <p:cNvSpPr/>
            <p:nvPr/>
          </p:nvSpPr>
          <p:spPr>
            <a:xfrm>
              <a:off x="7016475" y="2701775"/>
              <a:ext cx="34875" cy="65225"/>
            </a:xfrm>
            <a:custGeom>
              <a:avLst/>
              <a:gdLst/>
              <a:ahLst/>
              <a:cxnLst/>
              <a:rect l="l" t="t" r="r" b="b"/>
              <a:pathLst>
                <a:path w="1395" h="2609" extrusionOk="0">
                  <a:moveTo>
                    <a:pt x="495" y="2182"/>
                  </a:moveTo>
                  <a:cubicBezTo>
                    <a:pt x="1394" y="2609"/>
                    <a:pt x="1327" y="0"/>
                    <a:pt x="450" y="473"/>
                  </a:cubicBezTo>
                  <a:cubicBezTo>
                    <a:pt x="0" y="698"/>
                    <a:pt x="248" y="1754"/>
                    <a:pt x="495" y="2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9"/>
            <p:cNvSpPr/>
            <p:nvPr/>
          </p:nvSpPr>
          <p:spPr>
            <a:xfrm>
              <a:off x="7004100" y="2778225"/>
              <a:ext cx="53425" cy="113025"/>
            </a:xfrm>
            <a:custGeom>
              <a:avLst/>
              <a:gdLst/>
              <a:ahLst/>
              <a:cxnLst/>
              <a:rect l="l" t="t" r="r" b="b"/>
              <a:pathLst>
                <a:path w="2137" h="4521" extrusionOk="0">
                  <a:moveTo>
                    <a:pt x="1979" y="563"/>
                  </a:moveTo>
                  <a:cubicBezTo>
                    <a:pt x="1889" y="360"/>
                    <a:pt x="1620" y="1"/>
                    <a:pt x="1237" y="203"/>
                  </a:cubicBezTo>
                  <a:cubicBezTo>
                    <a:pt x="743" y="473"/>
                    <a:pt x="698" y="1597"/>
                    <a:pt x="608" y="2024"/>
                  </a:cubicBezTo>
                  <a:cubicBezTo>
                    <a:pt x="473" y="2564"/>
                    <a:pt x="1" y="3508"/>
                    <a:pt x="450" y="3936"/>
                  </a:cubicBezTo>
                  <a:cubicBezTo>
                    <a:pt x="1102" y="4520"/>
                    <a:pt x="1575" y="3014"/>
                    <a:pt x="1732" y="2474"/>
                  </a:cubicBezTo>
                  <a:cubicBezTo>
                    <a:pt x="1799" y="2182"/>
                    <a:pt x="1844" y="1912"/>
                    <a:pt x="1889" y="1664"/>
                  </a:cubicBezTo>
                  <a:cubicBezTo>
                    <a:pt x="1979" y="1260"/>
                    <a:pt x="2137" y="922"/>
                    <a:pt x="1979" y="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9"/>
            <p:cNvSpPr/>
            <p:nvPr/>
          </p:nvSpPr>
          <p:spPr>
            <a:xfrm>
              <a:off x="6101850" y="2566300"/>
              <a:ext cx="63000" cy="92775"/>
            </a:xfrm>
            <a:custGeom>
              <a:avLst/>
              <a:gdLst/>
              <a:ahLst/>
              <a:cxnLst/>
              <a:rect l="l" t="t" r="r" b="b"/>
              <a:pathLst>
                <a:path w="2520" h="3711" extrusionOk="0">
                  <a:moveTo>
                    <a:pt x="338" y="3508"/>
                  </a:moveTo>
                  <a:cubicBezTo>
                    <a:pt x="1" y="2856"/>
                    <a:pt x="788" y="0"/>
                    <a:pt x="1755" y="315"/>
                  </a:cubicBezTo>
                  <a:cubicBezTo>
                    <a:pt x="2519" y="585"/>
                    <a:pt x="1777" y="3103"/>
                    <a:pt x="1035" y="3576"/>
                  </a:cubicBezTo>
                  <a:cubicBezTo>
                    <a:pt x="855" y="3688"/>
                    <a:pt x="698" y="3711"/>
                    <a:pt x="338" y="3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9"/>
            <p:cNvSpPr/>
            <p:nvPr/>
          </p:nvSpPr>
          <p:spPr>
            <a:xfrm>
              <a:off x="6167625" y="2556750"/>
              <a:ext cx="46125" cy="36550"/>
            </a:xfrm>
            <a:custGeom>
              <a:avLst/>
              <a:gdLst/>
              <a:ahLst/>
              <a:cxnLst/>
              <a:rect l="l" t="t" r="r" b="b"/>
              <a:pathLst>
                <a:path w="1845" h="1462" extrusionOk="0">
                  <a:moveTo>
                    <a:pt x="990" y="1439"/>
                  </a:moveTo>
                  <a:cubicBezTo>
                    <a:pt x="1" y="1417"/>
                    <a:pt x="450" y="0"/>
                    <a:pt x="1035" y="23"/>
                  </a:cubicBezTo>
                  <a:cubicBezTo>
                    <a:pt x="1822" y="68"/>
                    <a:pt x="1844" y="1462"/>
                    <a:pt x="990" y="1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9"/>
            <p:cNvSpPr/>
            <p:nvPr/>
          </p:nvSpPr>
          <p:spPr>
            <a:xfrm>
              <a:off x="6128275" y="2483100"/>
              <a:ext cx="46675" cy="62975"/>
            </a:xfrm>
            <a:custGeom>
              <a:avLst/>
              <a:gdLst/>
              <a:ahLst/>
              <a:cxnLst/>
              <a:rect l="l" t="t" r="r" b="b"/>
              <a:pathLst>
                <a:path w="1867" h="2519" extrusionOk="0">
                  <a:moveTo>
                    <a:pt x="900" y="2362"/>
                  </a:moveTo>
                  <a:cubicBezTo>
                    <a:pt x="1" y="2159"/>
                    <a:pt x="698" y="1"/>
                    <a:pt x="1507" y="293"/>
                  </a:cubicBezTo>
                  <a:cubicBezTo>
                    <a:pt x="1844" y="428"/>
                    <a:pt x="1867" y="698"/>
                    <a:pt x="1822" y="1147"/>
                  </a:cubicBezTo>
                  <a:cubicBezTo>
                    <a:pt x="1777" y="1822"/>
                    <a:pt x="1552" y="2519"/>
                    <a:pt x="900" y="2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79"/>
          <p:cNvGrpSpPr/>
          <p:nvPr/>
        </p:nvGrpSpPr>
        <p:grpSpPr>
          <a:xfrm>
            <a:off x="3033163" y="427525"/>
            <a:ext cx="825250" cy="671800"/>
            <a:chOff x="4184375" y="3769275"/>
            <a:chExt cx="825250" cy="671800"/>
          </a:xfrm>
        </p:grpSpPr>
        <p:sp>
          <p:nvSpPr>
            <p:cNvPr id="1731" name="Google Shape;1731;p79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9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9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9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9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9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9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9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9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0" name="Google Shape;1740;p79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79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79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79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79"/>
          <p:cNvSpPr/>
          <p:nvPr/>
        </p:nvSpPr>
        <p:spPr>
          <a:xfrm>
            <a:off x="5769149" y="654703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79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79"/>
          <p:cNvSpPr txBox="1">
            <a:spLocks noGrp="1"/>
          </p:cNvSpPr>
          <p:nvPr>
            <p:ph type="title" idx="2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748" name="Google Shape;1748;p79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" name="Google Shape;2971;p95"/>
          <p:cNvGrpSpPr/>
          <p:nvPr/>
        </p:nvGrpSpPr>
        <p:grpSpPr>
          <a:xfrm>
            <a:off x="3532811" y="981750"/>
            <a:ext cx="2362200" cy="3180000"/>
            <a:chOff x="791125" y="1362000"/>
            <a:chExt cx="2362200" cy="3180000"/>
          </a:xfrm>
        </p:grpSpPr>
        <p:sp>
          <p:nvSpPr>
            <p:cNvPr id="2972" name="Google Shape;2972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2977;p95"/>
          <p:cNvGrpSpPr/>
          <p:nvPr/>
        </p:nvGrpSpPr>
        <p:grpSpPr>
          <a:xfrm>
            <a:off x="6225039" y="981750"/>
            <a:ext cx="2362200" cy="3180000"/>
            <a:chOff x="791125" y="1362000"/>
            <a:chExt cx="2362200" cy="3180000"/>
          </a:xfrm>
        </p:grpSpPr>
        <p:sp>
          <p:nvSpPr>
            <p:cNvPr id="2978" name="Google Shape;2978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3" name="Google Shape;2983;p95"/>
          <p:cNvGrpSpPr/>
          <p:nvPr/>
        </p:nvGrpSpPr>
        <p:grpSpPr>
          <a:xfrm>
            <a:off x="842974" y="981750"/>
            <a:ext cx="2362200" cy="3180000"/>
            <a:chOff x="791125" y="1362000"/>
            <a:chExt cx="2362200" cy="3180000"/>
          </a:xfrm>
        </p:grpSpPr>
        <p:sp>
          <p:nvSpPr>
            <p:cNvPr id="2984" name="Google Shape;2984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0" name="Google Shape;2990;p95"/>
          <p:cNvSpPr txBox="1">
            <a:spLocks noGrp="1"/>
          </p:cNvSpPr>
          <p:nvPr>
            <p:ph type="title" idx="2"/>
          </p:nvPr>
        </p:nvSpPr>
        <p:spPr>
          <a:xfrm>
            <a:off x="994357" y="2334846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2992" name="Google Shape;2992;p95"/>
          <p:cNvSpPr txBox="1">
            <a:spLocks noGrp="1"/>
          </p:cNvSpPr>
          <p:nvPr>
            <p:ph type="title" idx="3"/>
          </p:nvPr>
        </p:nvSpPr>
        <p:spPr>
          <a:xfrm>
            <a:off x="3593411" y="2334846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Schema</a:t>
            </a:r>
            <a:endParaRPr dirty="0"/>
          </a:p>
        </p:txBody>
      </p:sp>
      <p:sp>
        <p:nvSpPr>
          <p:cNvPr id="2994" name="Google Shape;2994;p95"/>
          <p:cNvSpPr txBox="1">
            <a:spLocks noGrp="1"/>
          </p:cNvSpPr>
          <p:nvPr>
            <p:ph type="title" idx="5"/>
          </p:nvPr>
        </p:nvSpPr>
        <p:spPr>
          <a:xfrm>
            <a:off x="6312015" y="223312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Dependencies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66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3" name="Google Shape;2983;p95"/>
          <p:cNvGrpSpPr/>
          <p:nvPr/>
        </p:nvGrpSpPr>
        <p:grpSpPr>
          <a:xfrm>
            <a:off x="3504531" y="981750"/>
            <a:ext cx="2362200" cy="3180000"/>
            <a:chOff x="791125" y="1362000"/>
            <a:chExt cx="2362200" cy="3180000"/>
          </a:xfrm>
        </p:grpSpPr>
        <p:sp>
          <p:nvSpPr>
            <p:cNvPr id="2984" name="Google Shape;2984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0" name="Google Shape;2990;p95"/>
          <p:cNvSpPr txBox="1">
            <a:spLocks noGrp="1"/>
          </p:cNvSpPr>
          <p:nvPr>
            <p:ph type="title" idx="2"/>
          </p:nvPr>
        </p:nvSpPr>
        <p:spPr>
          <a:xfrm>
            <a:off x="3655914" y="2334846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97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origami, design&#10;&#10;Description automatically generated">
            <a:extLst>
              <a:ext uri="{FF2B5EF4-FFF2-40B4-BE49-F238E27FC236}">
                <a16:creationId xmlns:a16="http://schemas.microsoft.com/office/drawing/2014/main" id="{E883A5B7-5A14-76B1-447F-B7BDFBFD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72" y="-7300"/>
            <a:ext cx="6488249" cy="515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origami, design&#10;&#10;Description automatically generated">
            <a:extLst>
              <a:ext uri="{FF2B5EF4-FFF2-40B4-BE49-F238E27FC236}">
                <a16:creationId xmlns:a16="http://schemas.microsoft.com/office/drawing/2014/main" id="{E883A5B7-5A14-76B1-447F-B7BDFBFDD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59" r="14368" b="69087"/>
          <a:stretch/>
        </p:blipFill>
        <p:spPr>
          <a:xfrm>
            <a:off x="2209800" y="0"/>
            <a:ext cx="5394961" cy="50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origami, design&#10;&#10;Description automatically generated">
            <a:extLst>
              <a:ext uri="{FF2B5EF4-FFF2-40B4-BE49-F238E27FC236}">
                <a16:creationId xmlns:a16="http://schemas.microsoft.com/office/drawing/2014/main" id="{E883A5B7-5A14-76B1-447F-B7BDFBFDD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40" t="47186" r="9671"/>
          <a:stretch/>
        </p:blipFill>
        <p:spPr>
          <a:xfrm>
            <a:off x="0" y="0"/>
            <a:ext cx="9076766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02DE23-0247-1B16-6F72-2ECF284236CD}"/>
              </a:ext>
            </a:extLst>
          </p:cNvPr>
          <p:cNvSpPr/>
          <p:nvPr/>
        </p:nvSpPr>
        <p:spPr>
          <a:xfrm>
            <a:off x="2297151" y="0"/>
            <a:ext cx="2051825" cy="232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0B9FD-2CA0-0F4D-3680-E35F63C0616A}"/>
              </a:ext>
            </a:extLst>
          </p:cNvPr>
          <p:cNvSpPr/>
          <p:nvPr/>
        </p:nvSpPr>
        <p:spPr>
          <a:xfrm>
            <a:off x="1390185" y="0"/>
            <a:ext cx="713678" cy="2237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A2D93-5DCF-4B82-6576-53C5E62DEA29}"/>
              </a:ext>
            </a:extLst>
          </p:cNvPr>
          <p:cNvSpPr/>
          <p:nvPr/>
        </p:nvSpPr>
        <p:spPr>
          <a:xfrm>
            <a:off x="1479395" y="2237679"/>
            <a:ext cx="349405" cy="1296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A794F-34DC-CF63-C47B-ECBC8CB3CB8E}"/>
              </a:ext>
            </a:extLst>
          </p:cNvPr>
          <p:cNvSpPr/>
          <p:nvPr/>
        </p:nvSpPr>
        <p:spPr>
          <a:xfrm>
            <a:off x="3148360" y="2816612"/>
            <a:ext cx="349405" cy="177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74266-B51C-D9A0-9D93-EF0F1DDAA9BC}"/>
              </a:ext>
            </a:extLst>
          </p:cNvPr>
          <p:cNvSpPr/>
          <p:nvPr/>
        </p:nvSpPr>
        <p:spPr>
          <a:xfrm rot="5400000">
            <a:off x="4208190" y="3805353"/>
            <a:ext cx="349405" cy="177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DCC86-2FC2-0FAB-8C11-B766391A2A5E}"/>
              </a:ext>
            </a:extLst>
          </p:cNvPr>
          <p:cNvSpPr/>
          <p:nvPr/>
        </p:nvSpPr>
        <p:spPr>
          <a:xfrm rot="5400000">
            <a:off x="5282425" y="3765626"/>
            <a:ext cx="349405" cy="177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147CD-7E43-B89E-44F6-A4BB6D4CDF51}"/>
              </a:ext>
            </a:extLst>
          </p:cNvPr>
          <p:cNvSpPr/>
          <p:nvPr/>
        </p:nvSpPr>
        <p:spPr>
          <a:xfrm rot="5400000">
            <a:off x="6693469" y="4036856"/>
            <a:ext cx="608439" cy="349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A130CA-01E1-910B-C7E4-A7D8D19C7E4B}"/>
              </a:ext>
            </a:extLst>
          </p:cNvPr>
          <p:cNvSpPr/>
          <p:nvPr/>
        </p:nvSpPr>
        <p:spPr>
          <a:xfrm rot="5400000">
            <a:off x="6483271" y="4031865"/>
            <a:ext cx="71088" cy="103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37953-5871-3410-B4DC-DD218772871C}"/>
              </a:ext>
            </a:extLst>
          </p:cNvPr>
          <p:cNvSpPr/>
          <p:nvPr/>
        </p:nvSpPr>
        <p:spPr>
          <a:xfrm rot="5400000">
            <a:off x="5434825" y="3918026"/>
            <a:ext cx="349405" cy="177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B2DAA-0A93-CEAD-DF33-87BDDEA96E31}"/>
              </a:ext>
            </a:extLst>
          </p:cNvPr>
          <p:cNvSpPr/>
          <p:nvPr/>
        </p:nvSpPr>
        <p:spPr>
          <a:xfrm rot="5400000">
            <a:off x="8404301" y="3409252"/>
            <a:ext cx="349405" cy="1129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35DF5-CE5F-FFFD-D1DB-FA681DA92C0A}"/>
              </a:ext>
            </a:extLst>
          </p:cNvPr>
          <p:cNvSpPr/>
          <p:nvPr/>
        </p:nvSpPr>
        <p:spPr>
          <a:xfrm rot="5400000">
            <a:off x="3386253" y="1865507"/>
            <a:ext cx="349405" cy="1129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4DD67-2FE1-9824-4D6B-CBB7BE768D0E}"/>
              </a:ext>
            </a:extLst>
          </p:cNvPr>
          <p:cNvSpPr/>
          <p:nvPr/>
        </p:nvSpPr>
        <p:spPr>
          <a:xfrm>
            <a:off x="8014008" y="33453"/>
            <a:ext cx="1085059" cy="360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1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origami, design&#10;&#10;Description automatically generated">
            <a:extLst>
              <a:ext uri="{FF2B5EF4-FFF2-40B4-BE49-F238E27FC236}">
                <a16:creationId xmlns:a16="http://schemas.microsoft.com/office/drawing/2014/main" id="{E883A5B7-5A14-76B1-447F-B7BDFBFD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72" y="-7300"/>
            <a:ext cx="6488249" cy="515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B6A9A5-F814-17D5-80AF-592C5E15EBEC}"/>
              </a:ext>
            </a:extLst>
          </p:cNvPr>
          <p:cNvSpPr/>
          <p:nvPr/>
        </p:nvSpPr>
        <p:spPr>
          <a:xfrm>
            <a:off x="306559" y="-853440"/>
            <a:ext cx="3645681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D21F8-87DA-5534-23C9-1B1E27E0AAF8}"/>
              </a:ext>
            </a:extLst>
          </p:cNvPr>
          <p:cNvSpPr/>
          <p:nvPr/>
        </p:nvSpPr>
        <p:spPr>
          <a:xfrm>
            <a:off x="5284960" y="121920"/>
            <a:ext cx="2535762" cy="189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E40478-8BDA-B6C5-0207-724B3B225FF7}"/>
              </a:ext>
            </a:extLst>
          </p:cNvPr>
          <p:cNvSpPr/>
          <p:nvPr/>
        </p:nvSpPr>
        <p:spPr>
          <a:xfrm>
            <a:off x="4907280" y="2255520"/>
            <a:ext cx="1580722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24D52-7C46-3D0B-8478-7CF8729A3FEF}"/>
              </a:ext>
            </a:extLst>
          </p:cNvPr>
          <p:cNvSpPr/>
          <p:nvPr/>
        </p:nvSpPr>
        <p:spPr>
          <a:xfrm>
            <a:off x="7309104" y="890016"/>
            <a:ext cx="140208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4C1D6-A292-41AF-904E-C25CA4391E91}"/>
              </a:ext>
            </a:extLst>
          </p:cNvPr>
          <p:cNvSpPr/>
          <p:nvPr/>
        </p:nvSpPr>
        <p:spPr>
          <a:xfrm>
            <a:off x="6482737" y="2489200"/>
            <a:ext cx="140208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729C6-6529-EDA3-C539-7440A60D591C}"/>
              </a:ext>
            </a:extLst>
          </p:cNvPr>
          <p:cNvSpPr/>
          <p:nvPr/>
        </p:nvSpPr>
        <p:spPr>
          <a:xfrm>
            <a:off x="6482737" y="4114800"/>
            <a:ext cx="140207" cy="169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49877-CFE4-8153-9F5E-9E862E5FBD4A}"/>
              </a:ext>
            </a:extLst>
          </p:cNvPr>
          <p:cNvSpPr/>
          <p:nvPr/>
        </p:nvSpPr>
        <p:spPr>
          <a:xfrm>
            <a:off x="4995313" y="3944940"/>
            <a:ext cx="140207" cy="33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0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origami, design&#10;&#10;Description automatically generated">
            <a:extLst>
              <a:ext uri="{FF2B5EF4-FFF2-40B4-BE49-F238E27FC236}">
                <a16:creationId xmlns:a16="http://schemas.microsoft.com/office/drawing/2014/main" id="{E883A5B7-5A14-76B1-447F-B7BDFBFD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72" y="-7300"/>
            <a:ext cx="6488249" cy="515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CF4E0E-9DC0-5FBE-2A18-519206AD153C}"/>
              </a:ext>
            </a:extLst>
          </p:cNvPr>
          <p:cNvSpPr/>
          <p:nvPr/>
        </p:nvSpPr>
        <p:spPr>
          <a:xfrm>
            <a:off x="306559" y="-853440"/>
            <a:ext cx="3645681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" name="Google Shape;2971;p95"/>
          <p:cNvGrpSpPr/>
          <p:nvPr/>
        </p:nvGrpSpPr>
        <p:grpSpPr>
          <a:xfrm>
            <a:off x="3532811" y="981750"/>
            <a:ext cx="2362200" cy="3180000"/>
            <a:chOff x="791125" y="1362000"/>
            <a:chExt cx="2362200" cy="3180000"/>
          </a:xfrm>
        </p:grpSpPr>
        <p:sp>
          <p:nvSpPr>
            <p:cNvPr id="2972" name="Google Shape;2972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2" name="Google Shape;2992;p95"/>
          <p:cNvSpPr txBox="1">
            <a:spLocks noGrp="1"/>
          </p:cNvSpPr>
          <p:nvPr>
            <p:ph type="title" idx="3"/>
          </p:nvPr>
        </p:nvSpPr>
        <p:spPr>
          <a:xfrm>
            <a:off x="3593411" y="2334846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Schema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07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9" name="Google Shape;679;p60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i="0" dirty="0">
                <a:solidFill>
                  <a:srgbClr val="2F4A8A"/>
                </a:solidFill>
                <a:effectLst/>
                <a:latin typeface="Alata" panose="020B0604020202020204" charset="0"/>
                <a:ea typeface="Alata" panose="020B0604020202020204" charset="0"/>
                <a:cs typeface="Alata" panose="020B0604020202020204" charset="0"/>
              </a:rPr>
              <a:t>Business Rules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4"/>
          </p:nvPr>
        </p:nvSpPr>
        <p:spPr>
          <a:xfrm>
            <a:off x="1662000" y="25717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App Functionality</a:t>
            </a:r>
            <a:br>
              <a:rPr lang="en-US" dirty="0"/>
            </a:br>
            <a:endParaRPr lang="en-US" dirty="0"/>
          </a:p>
        </p:txBody>
      </p:sp>
      <p:sp>
        <p:nvSpPr>
          <p:cNvPr id="683" name="Google Shape;683;p60"/>
          <p:cNvSpPr txBox="1">
            <a:spLocks noGrp="1"/>
          </p:cNvSpPr>
          <p:nvPr>
            <p:ph type="title" idx="5"/>
          </p:nvPr>
        </p:nvSpPr>
        <p:spPr>
          <a:xfrm>
            <a:off x="766725" y="26218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5" name="Google Shape;685;p60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i="0" dirty="0">
                <a:solidFill>
                  <a:srgbClr val="2F4A8A"/>
                </a:solidFill>
                <a:effectLst/>
                <a:latin typeface="Alata" panose="020B0604020202020204" charset="0"/>
                <a:ea typeface="Alata" panose="020B0604020202020204" charset="0"/>
                <a:cs typeface="Alata" panose="020B0604020202020204" charset="0"/>
              </a:rPr>
              <a:t>ERD and Database</a:t>
            </a:r>
            <a:br>
              <a:rPr lang="en-US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8" name="Google Shape;688;p60"/>
          <p:cNvSpPr txBox="1">
            <a:spLocks noGrp="1"/>
          </p:cNvSpPr>
          <p:nvPr>
            <p:ph type="title" idx="13"/>
          </p:nvPr>
        </p:nvSpPr>
        <p:spPr>
          <a:xfrm>
            <a:off x="5652975" y="25717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Implementation</a:t>
            </a:r>
            <a:br>
              <a:rPr lang="en-US" dirty="0"/>
            </a:br>
            <a:endParaRPr dirty="0"/>
          </a:p>
        </p:txBody>
      </p:sp>
      <p:sp>
        <p:nvSpPr>
          <p:cNvPr id="689" name="Google Shape;689;p60"/>
          <p:cNvSpPr txBox="1">
            <a:spLocks noGrp="1"/>
          </p:cNvSpPr>
          <p:nvPr>
            <p:ph type="title" idx="14"/>
          </p:nvPr>
        </p:nvSpPr>
        <p:spPr>
          <a:xfrm>
            <a:off x="4757700" y="26218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EB9CAA-CC81-28CD-1F05-56A4FFA7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23969"/>
              </p:ext>
            </p:extLst>
          </p:nvPr>
        </p:nvGraphicFramePr>
        <p:xfrm>
          <a:off x="0" y="885190"/>
          <a:ext cx="914400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4697470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hospital_id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98DDC6-7BE5-0251-0BF2-48D2A6E9B1AE}"/>
              </a:ext>
            </a:extLst>
          </p:cNvPr>
          <p:cNvSpPr txBox="1"/>
          <p:nvPr/>
        </p:nvSpPr>
        <p:spPr>
          <a:xfrm>
            <a:off x="0" y="4673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C2B7F8-D443-B29E-3C62-5ED7A6EA9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80652"/>
              </p:ext>
            </p:extLst>
          </p:nvPr>
        </p:nvGraphicFramePr>
        <p:xfrm>
          <a:off x="0" y="1931233"/>
          <a:ext cx="914400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4697470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user_id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user_type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91CB50-A20B-7AB0-8B8D-5D4B63C7E134}"/>
              </a:ext>
            </a:extLst>
          </p:cNvPr>
          <p:cNvSpPr txBox="1"/>
          <p:nvPr/>
        </p:nvSpPr>
        <p:spPr>
          <a:xfrm>
            <a:off x="0" y="151340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app_user</a:t>
            </a:r>
            <a:endParaRPr lang="en-US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24397D2-2091-A8DA-776E-05E0F27D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10195"/>
              </p:ext>
            </p:extLst>
          </p:nvPr>
        </p:nvGraphicFramePr>
        <p:xfrm>
          <a:off x="0" y="2977276"/>
          <a:ext cx="203200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patient_id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0FD612-4269-713C-94BB-692937CA5286}"/>
              </a:ext>
            </a:extLst>
          </p:cNvPr>
          <p:cNvSpPr txBox="1"/>
          <p:nvPr/>
        </p:nvSpPr>
        <p:spPr>
          <a:xfrm>
            <a:off x="0" y="255944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FAF2C23-51BB-198A-4130-89044DCD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01729"/>
              </p:ext>
            </p:extLst>
          </p:nvPr>
        </p:nvGraphicFramePr>
        <p:xfrm>
          <a:off x="0" y="4023319"/>
          <a:ext cx="287528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38909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36371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doctor_id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5009EE-0693-7F75-0DC5-DFD8F116444F}"/>
              </a:ext>
            </a:extLst>
          </p:cNvPr>
          <p:cNvSpPr txBox="1"/>
          <p:nvPr/>
        </p:nvSpPr>
        <p:spPr>
          <a:xfrm>
            <a:off x="0" y="360548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46340C-2738-BD0B-375F-0FA9A70D4383}"/>
              </a:ext>
            </a:extLst>
          </p:cNvPr>
          <p:cNvCxnSpPr/>
          <p:nvPr/>
        </p:nvCxnSpPr>
        <p:spPr>
          <a:xfrm flipV="1">
            <a:off x="721672" y="2449393"/>
            <a:ext cx="0" cy="52788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C7DA29-856F-DE4B-9663-AB9691B3EFE6}"/>
              </a:ext>
            </a:extLst>
          </p:cNvPr>
          <p:cNvCxnSpPr/>
          <p:nvPr/>
        </p:nvCxnSpPr>
        <p:spPr>
          <a:xfrm flipV="1">
            <a:off x="950901" y="2449393"/>
            <a:ext cx="0" cy="26547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BAAE59-36D4-EDB7-F889-4F144F8486B2}"/>
              </a:ext>
            </a:extLst>
          </p:cNvPr>
          <p:cNvCxnSpPr/>
          <p:nvPr/>
        </p:nvCxnSpPr>
        <p:spPr>
          <a:xfrm>
            <a:off x="950901" y="2714864"/>
            <a:ext cx="133509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3EB238-F1CA-354B-E122-C59CD71AB8D2}"/>
              </a:ext>
            </a:extLst>
          </p:cNvPr>
          <p:cNvCxnSpPr/>
          <p:nvPr/>
        </p:nvCxnSpPr>
        <p:spPr>
          <a:xfrm>
            <a:off x="2296160" y="2714864"/>
            <a:ext cx="0" cy="8906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F67415-533D-0ECB-AFEC-7C7387449433}"/>
              </a:ext>
            </a:extLst>
          </p:cNvPr>
          <p:cNvCxnSpPr/>
          <p:nvPr/>
        </p:nvCxnSpPr>
        <p:spPr>
          <a:xfrm flipH="1">
            <a:off x="1168400" y="3605489"/>
            <a:ext cx="1117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62D068-7A42-1EB3-6B71-AD55748DF1DE}"/>
              </a:ext>
            </a:extLst>
          </p:cNvPr>
          <p:cNvCxnSpPr/>
          <p:nvPr/>
        </p:nvCxnSpPr>
        <p:spPr>
          <a:xfrm>
            <a:off x="1168400" y="3605489"/>
            <a:ext cx="0" cy="4178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F298EA-17BE-4E66-94D9-9DFB3336B80E}"/>
              </a:ext>
            </a:extLst>
          </p:cNvPr>
          <p:cNvCxnSpPr>
            <a:cxnSpLocks/>
          </p:cNvCxnSpPr>
          <p:nvPr/>
        </p:nvCxnSpPr>
        <p:spPr>
          <a:xfrm>
            <a:off x="2875280" y="2714864"/>
            <a:ext cx="802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033917-7005-6D4C-16FB-DDA308C62926}"/>
              </a:ext>
            </a:extLst>
          </p:cNvPr>
          <p:cNvCxnSpPr>
            <a:cxnSpLocks/>
          </p:cNvCxnSpPr>
          <p:nvPr/>
        </p:nvCxnSpPr>
        <p:spPr>
          <a:xfrm>
            <a:off x="3688080" y="2714864"/>
            <a:ext cx="0" cy="8906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B82302-E10B-D303-44BB-747B74B6B719}"/>
              </a:ext>
            </a:extLst>
          </p:cNvPr>
          <p:cNvCxnSpPr>
            <a:cxnSpLocks/>
          </p:cNvCxnSpPr>
          <p:nvPr/>
        </p:nvCxnSpPr>
        <p:spPr>
          <a:xfrm flipH="1">
            <a:off x="2560320" y="3605489"/>
            <a:ext cx="1117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39585A-17F5-EA5F-6811-1488E1ACD42D}"/>
              </a:ext>
            </a:extLst>
          </p:cNvPr>
          <p:cNvCxnSpPr>
            <a:cxnSpLocks/>
          </p:cNvCxnSpPr>
          <p:nvPr/>
        </p:nvCxnSpPr>
        <p:spPr>
          <a:xfrm>
            <a:off x="2560320" y="3605489"/>
            <a:ext cx="0" cy="4178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A6EAFD-7E17-6785-694F-58237C43D9C2}"/>
              </a:ext>
            </a:extLst>
          </p:cNvPr>
          <p:cNvCxnSpPr>
            <a:cxnSpLocks/>
          </p:cNvCxnSpPr>
          <p:nvPr/>
        </p:nvCxnSpPr>
        <p:spPr>
          <a:xfrm flipV="1">
            <a:off x="2875280" y="1686560"/>
            <a:ext cx="0" cy="1028304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37B624-B476-A321-5D08-603F71C1666A}"/>
              </a:ext>
            </a:extLst>
          </p:cNvPr>
          <p:cNvCxnSpPr/>
          <p:nvPr/>
        </p:nvCxnSpPr>
        <p:spPr>
          <a:xfrm flipH="1">
            <a:off x="1056640" y="1696720"/>
            <a:ext cx="1818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84BFBD-70C9-210E-DD4D-0847D5CF731E}"/>
              </a:ext>
            </a:extLst>
          </p:cNvPr>
          <p:cNvCxnSpPr/>
          <p:nvPr/>
        </p:nvCxnSpPr>
        <p:spPr>
          <a:xfrm flipH="1" flipV="1">
            <a:off x="721672" y="1403350"/>
            <a:ext cx="334968" cy="28321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4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EB9CAA-CC81-28CD-1F05-56A4FFA7A027}"/>
              </a:ext>
            </a:extLst>
          </p:cNvPr>
          <p:cNvGraphicFramePr>
            <a:graphicFrameLocks noGrp="1"/>
          </p:cNvGraphicFramePr>
          <p:nvPr/>
        </p:nvGraphicFramePr>
        <p:xfrm>
          <a:off x="0" y="610870"/>
          <a:ext cx="914400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4697470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98DDC6-7BE5-0251-0BF2-48D2A6E9B1AE}"/>
              </a:ext>
            </a:extLst>
          </p:cNvPr>
          <p:cNvSpPr txBox="1"/>
          <p:nvPr/>
        </p:nvSpPr>
        <p:spPr>
          <a:xfrm>
            <a:off x="0" y="19304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C2B7F8-D443-B29E-3C62-5ED7A6EA9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01768"/>
              </p:ext>
            </p:extLst>
          </p:nvPr>
        </p:nvGraphicFramePr>
        <p:xfrm>
          <a:off x="0" y="1656913"/>
          <a:ext cx="9143998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489166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933269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973908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 err="1"/>
                        <a:t>Dialysis_machine_id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start_time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time_slot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slots_number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availability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91CB50-A20B-7AB0-8B8D-5D4B63C7E134}"/>
              </a:ext>
            </a:extLst>
          </p:cNvPr>
          <p:cNvSpPr txBox="1"/>
          <p:nvPr/>
        </p:nvSpPr>
        <p:spPr>
          <a:xfrm>
            <a:off x="0" y="1239083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dialysis_machine</a:t>
            </a:r>
            <a:endParaRPr lang="en-US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24397D2-2091-A8DA-776E-05E0F27D3CCF}"/>
              </a:ext>
            </a:extLst>
          </p:cNvPr>
          <p:cNvGraphicFramePr>
            <a:graphicFrameLocks noGrp="1"/>
          </p:cNvGraphicFramePr>
          <p:nvPr/>
        </p:nvGraphicFramePr>
        <p:xfrm>
          <a:off x="0" y="2702956"/>
          <a:ext cx="203200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patient_id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0FD612-4269-713C-94BB-692937CA5286}"/>
              </a:ext>
            </a:extLst>
          </p:cNvPr>
          <p:cNvSpPr txBox="1"/>
          <p:nvPr/>
        </p:nvSpPr>
        <p:spPr>
          <a:xfrm>
            <a:off x="0" y="228512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FAF2C23-51BB-198A-4130-89044DCDE696}"/>
              </a:ext>
            </a:extLst>
          </p:cNvPr>
          <p:cNvGraphicFramePr>
            <a:graphicFrameLocks noGrp="1"/>
          </p:cNvGraphicFramePr>
          <p:nvPr/>
        </p:nvGraphicFramePr>
        <p:xfrm>
          <a:off x="0" y="3748999"/>
          <a:ext cx="287528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38909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36371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5009EE-0693-7F75-0DC5-DFD8F116444F}"/>
              </a:ext>
            </a:extLst>
          </p:cNvPr>
          <p:cNvSpPr txBox="1"/>
          <p:nvPr/>
        </p:nvSpPr>
        <p:spPr>
          <a:xfrm>
            <a:off x="0" y="333116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9E8FBA90-68FA-E1BD-867B-295D589F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79513"/>
              </p:ext>
            </p:extLst>
          </p:nvPr>
        </p:nvGraphicFramePr>
        <p:xfrm>
          <a:off x="0" y="4525010"/>
          <a:ext cx="9144000" cy="61849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</a:tblGrid>
              <a:tr h="6184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appointment_id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dialysis_machine_id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846193-1971-DB28-27FF-0470679199FB}"/>
              </a:ext>
            </a:extLst>
          </p:cNvPr>
          <p:cNvSpPr txBox="1"/>
          <p:nvPr/>
        </p:nvSpPr>
        <p:spPr>
          <a:xfrm>
            <a:off x="0" y="427688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6236F3-655C-F2B2-EC00-D49C3CC8BE6D}"/>
              </a:ext>
            </a:extLst>
          </p:cNvPr>
          <p:cNvCxnSpPr>
            <a:cxnSpLocks/>
          </p:cNvCxnSpPr>
          <p:nvPr/>
        </p:nvCxnSpPr>
        <p:spPr>
          <a:xfrm flipV="1">
            <a:off x="2153920" y="1239083"/>
            <a:ext cx="0" cy="4178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F3FA3A-6A54-8124-2A6A-0FC10B9F8E55}"/>
              </a:ext>
            </a:extLst>
          </p:cNvPr>
          <p:cNvCxnSpPr/>
          <p:nvPr/>
        </p:nvCxnSpPr>
        <p:spPr>
          <a:xfrm flipH="1">
            <a:off x="924560" y="1239083"/>
            <a:ext cx="1229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3745C9-B389-D2AB-478A-FA9C5083DD42}"/>
              </a:ext>
            </a:extLst>
          </p:cNvPr>
          <p:cNvCxnSpPr/>
          <p:nvPr/>
        </p:nvCxnSpPr>
        <p:spPr>
          <a:xfrm flipV="1">
            <a:off x="924560" y="1129030"/>
            <a:ext cx="0" cy="1100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84E195-1B17-52C6-71A9-BE38AB92B4A8}"/>
              </a:ext>
            </a:extLst>
          </p:cNvPr>
          <p:cNvCxnSpPr/>
          <p:nvPr/>
        </p:nvCxnSpPr>
        <p:spPr>
          <a:xfrm flipV="1">
            <a:off x="1778000" y="4438390"/>
            <a:ext cx="0" cy="94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88315F-3536-E775-8C2A-94542CC0875F}"/>
              </a:ext>
            </a:extLst>
          </p:cNvPr>
          <p:cNvCxnSpPr/>
          <p:nvPr/>
        </p:nvCxnSpPr>
        <p:spPr>
          <a:xfrm>
            <a:off x="1778000" y="4430770"/>
            <a:ext cx="1249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FF8261-7729-670C-E146-661D71873D25}"/>
              </a:ext>
            </a:extLst>
          </p:cNvPr>
          <p:cNvCxnSpPr>
            <a:cxnSpLocks/>
          </p:cNvCxnSpPr>
          <p:nvPr/>
        </p:nvCxnSpPr>
        <p:spPr>
          <a:xfrm flipV="1">
            <a:off x="3027680" y="2285126"/>
            <a:ext cx="0" cy="21532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197F92-0CDB-E4C2-AECA-7164B7361B4C}"/>
              </a:ext>
            </a:extLst>
          </p:cNvPr>
          <p:cNvCxnSpPr/>
          <p:nvPr/>
        </p:nvCxnSpPr>
        <p:spPr>
          <a:xfrm flipH="1">
            <a:off x="832279" y="2285126"/>
            <a:ext cx="219540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5451C9-5A61-383F-4C1A-2FA0EC1FFD63}"/>
              </a:ext>
            </a:extLst>
          </p:cNvPr>
          <p:cNvCxnSpPr/>
          <p:nvPr/>
        </p:nvCxnSpPr>
        <p:spPr>
          <a:xfrm flipV="1">
            <a:off x="832279" y="2112843"/>
            <a:ext cx="0" cy="17228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9A9940-6D2F-7692-7179-C9AA62AC8C61}"/>
              </a:ext>
            </a:extLst>
          </p:cNvPr>
          <p:cNvCxnSpPr>
            <a:cxnSpLocks/>
          </p:cNvCxnSpPr>
          <p:nvPr/>
        </p:nvCxnSpPr>
        <p:spPr>
          <a:xfrm>
            <a:off x="3483199" y="3221812"/>
            <a:ext cx="802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C62D48-878C-376B-1857-23F11C92B7DB}"/>
              </a:ext>
            </a:extLst>
          </p:cNvPr>
          <p:cNvCxnSpPr>
            <a:cxnSpLocks/>
          </p:cNvCxnSpPr>
          <p:nvPr/>
        </p:nvCxnSpPr>
        <p:spPr>
          <a:xfrm>
            <a:off x="4295999" y="3221812"/>
            <a:ext cx="0" cy="8906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A533BA-7E27-4AE4-9544-9CAAF8322FA8}"/>
              </a:ext>
            </a:extLst>
          </p:cNvPr>
          <p:cNvCxnSpPr>
            <a:cxnSpLocks/>
          </p:cNvCxnSpPr>
          <p:nvPr/>
        </p:nvCxnSpPr>
        <p:spPr>
          <a:xfrm flipH="1">
            <a:off x="3168239" y="4112437"/>
            <a:ext cx="1117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FB6BB-86E7-0247-880A-E9F716DB804C}"/>
              </a:ext>
            </a:extLst>
          </p:cNvPr>
          <p:cNvCxnSpPr>
            <a:cxnSpLocks/>
          </p:cNvCxnSpPr>
          <p:nvPr/>
        </p:nvCxnSpPr>
        <p:spPr>
          <a:xfrm>
            <a:off x="3168239" y="4112437"/>
            <a:ext cx="0" cy="4178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BB2853-D1B4-FE70-F0A7-91FAACDBC954}"/>
              </a:ext>
            </a:extLst>
          </p:cNvPr>
          <p:cNvCxnSpPr>
            <a:cxnSpLocks/>
          </p:cNvCxnSpPr>
          <p:nvPr/>
        </p:nvCxnSpPr>
        <p:spPr>
          <a:xfrm flipV="1">
            <a:off x="3483199" y="345201"/>
            <a:ext cx="0" cy="2876611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E8FFF3-B8F9-5EB2-06BC-2A43BD2E1D04}"/>
              </a:ext>
            </a:extLst>
          </p:cNvPr>
          <p:cNvCxnSpPr>
            <a:cxnSpLocks/>
          </p:cNvCxnSpPr>
          <p:nvPr/>
        </p:nvCxnSpPr>
        <p:spPr>
          <a:xfrm flipH="1">
            <a:off x="1778000" y="335041"/>
            <a:ext cx="1705199" cy="10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29DDF8-43A6-F8D5-39E4-855B226C7824}"/>
              </a:ext>
            </a:extLst>
          </p:cNvPr>
          <p:cNvCxnSpPr>
            <a:cxnSpLocks/>
          </p:cNvCxnSpPr>
          <p:nvPr/>
        </p:nvCxnSpPr>
        <p:spPr>
          <a:xfrm flipH="1">
            <a:off x="832279" y="335041"/>
            <a:ext cx="945721" cy="26821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601A8E-51E2-5C28-688A-A822EA31472C}"/>
              </a:ext>
            </a:extLst>
          </p:cNvPr>
          <p:cNvCxnSpPr>
            <a:cxnSpLocks/>
          </p:cNvCxnSpPr>
          <p:nvPr/>
        </p:nvCxnSpPr>
        <p:spPr>
          <a:xfrm flipV="1">
            <a:off x="3881120" y="3331169"/>
            <a:ext cx="0" cy="121898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F3EE03-3F4A-0703-A174-6107E3C8FACA}"/>
              </a:ext>
            </a:extLst>
          </p:cNvPr>
          <p:cNvCxnSpPr>
            <a:cxnSpLocks/>
          </p:cNvCxnSpPr>
          <p:nvPr/>
        </p:nvCxnSpPr>
        <p:spPr>
          <a:xfrm flipH="1">
            <a:off x="721672" y="3331169"/>
            <a:ext cx="315944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4A0BD1-0A30-D35D-9156-C11AC355A9A8}"/>
              </a:ext>
            </a:extLst>
          </p:cNvPr>
          <p:cNvCxnSpPr>
            <a:cxnSpLocks/>
          </p:cNvCxnSpPr>
          <p:nvPr/>
        </p:nvCxnSpPr>
        <p:spPr>
          <a:xfrm flipV="1">
            <a:off x="721672" y="3158886"/>
            <a:ext cx="0" cy="17228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94CF98-9F52-12B6-A3B1-277710C86C09}"/>
              </a:ext>
            </a:extLst>
          </p:cNvPr>
          <p:cNvCxnSpPr>
            <a:cxnSpLocks/>
          </p:cNvCxnSpPr>
          <p:nvPr/>
        </p:nvCxnSpPr>
        <p:spPr>
          <a:xfrm flipV="1">
            <a:off x="4998720" y="3638946"/>
            <a:ext cx="0" cy="8936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706DF2-8197-9A9B-8F1D-3030A73B580D}"/>
              </a:ext>
            </a:extLst>
          </p:cNvPr>
          <p:cNvCxnSpPr>
            <a:cxnSpLocks/>
          </p:cNvCxnSpPr>
          <p:nvPr/>
        </p:nvCxnSpPr>
        <p:spPr>
          <a:xfrm flipH="1">
            <a:off x="1280160" y="3638946"/>
            <a:ext cx="3718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704412-4DFA-E680-B843-EF2507ADC44A}"/>
              </a:ext>
            </a:extLst>
          </p:cNvPr>
          <p:cNvCxnSpPr>
            <a:cxnSpLocks/>
          </p:cNvCxnSpPr>
          <p:nvPr/>
        </p:nvCxnSpPr>
        <p:spPr>
          <a:xfrm>
            <a:off x="1280160" y="3638946"/>
            <a:ext cx="0" cy="1100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15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EB9CAA-CC81-28CD-1F05-56A4FFA7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91384"/>
              </p:ext>
            </p:extLst>
          </p:nvPr>
        </p:nvGraphicFramePr>
        <p:xfrm>
          <a:off x="0" y="870565"/>
          <a:ext cx="702945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09065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1138771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673009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record_id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doctor_diagnosis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appointment_id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patient_id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98DDC6-7BE5-0251-0BF2-48D2A6E9B1AE}"/>
              </a:ext>
            </a:extLst>
          </p:cNvPr>
          <p:cNvSpPr txBox="1"/>
          <p:nvPr/>
        </p:nvSpPr>
        <p:spPr>
          <a:xfrm>
            <a:off x="0" y="452735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medical_record</a:t>
            </a:r>
            <a:endParaRPr lang="en-US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24397D2-2091-A8DA-776E-05E0F27D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76781"/>
              </p:ext>
            </p:extLst>
          </p:nvPr>
        </p:nvGraphicFramePr>
        <p:xfrm>
          <a:off x="0" y="1930796"/>
          <a:ext cx="203200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patient_id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0FD612-4269-713C-94BB-692937CA5286}"/>
              </a:ext>
            </a:extLst>
          </p:cNvPr>
          <p:cNvSpPr txBox="1"/>
          <p:nvPr/>
        </p:nvSpPr>
        <p:spPr>
          <a:xfrm>
            <a:off x="0" y="151296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FAF2C23-51BB-198A-4130-89044DCD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77391"/>
              </p:ext>
            </p:extLst>
          </p:nvPr>
        </p:nvGraphicFramePr>
        <p:xfrm>
          <a:off x="0" y="2976839"/>
          <a:ext cx="287528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38909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36371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5009EE-0693-7F75-0DC5-DFD8F116444F}"/>
              </a:ext>
            </a:extLst>
          </p:cNvPr>
          <p:cNvSpPr txBox="1"/>
          <p:nvPr/>
        </p:nvSpPr>
        <p:spPr>
          <a:xfrm>
            <a:off x="0" y="255900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9E8FBA90-68FA-E1BD-867B-295D589F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5203"/>
              </p:ext>
            </p:extLst>
          </p:nvPr>
        </p:nvGraphicFramePr>
        <p:xfrm>
          <a:off x="0" y="3752850"/>
          <a:ext cx="9144000" cy="61849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</a:tblGrid>
              <a:tr h="6184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appointment_id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dialysis_machine_id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846193-1971-DB28-27FF-0470679199FB}"/>
              </a:ext>
            </a:extLst>
          </p:cNvPr>
          <p:cNvSpPr txBox="1"/>
          <p:nvPr/>
        </p:nvSpPr>
        <p:spPr>
          <a:xfrm>
            <a:off x="0" y="350472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E6F68E-F8C8-5F8B-1ED6-AFC5843619E6}"/>
              </a:ext>
            </a:extLst>
          </p:cNvPr>
          <p:cNvCxnSpPr/>
          <p:nvPr/>
        </p:nvCxnSpPr>
        <p:spPr>
          <a:xfrm>
            <a:off x="4768487" y="1374208"/>
            <a:ext cx="0" cy="2775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400127-97F3-C037-D520-B5C5276D9CB6}"/>
              </a:ext>
            </a:extLst>
          </p:cNvPr>
          <p:cNvCxnSpPr>
            <a:cxnSpLocks/>
          </p:cNvCxnSpPr>
          <p:nvPr/>
        </p:nvCxnSpPr>
        <p:spPr>
          <a:xfrm flipH="1">
            <a:off x="914400" y="1651723"/>
            <a:ext cx="3854087" cy="449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6C6C32-C7AA-1CD6-01AE-AD7555844023}"/>
              </a:ext>
            </a:extLst>
          </p:cNvPr>
          <p:cNvCxnSpPr/>
          <p:nvPr/>
        </p:nvCxnSpPr>
        <p:spPr>
          <a:xfrm>
            <a:off x="914400" y="1666240"/>
            <a:ext cx="0" cy="26455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6CAA98-71B5-FA69-640E-D63A172F1B5C}"/>
              </a:ext>
            </a:extLst>
          </p:cNvPr>
          <p:cNvCxnSpPr/>
          <p:nvPr/>
        </p:nvCxnSpPr>
        <p:spPr>
          <a:xfrm>
            <a:off x="3591197" y="1374208"/>
            <a:ext cx="0" cy="2187595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745B6C-DFB1-4D65-8800-6E305022634F}"/>
              </a:ext>
            </a:extLst>
          </p:cNvPr>
          <p:cNvCxnSpPr>
            <a:cxnSpLocks/>
          </p:cNvCxnSpPr>
          <p:nvPr/>
        </p:nvCxnSpPr>
        <p:spPr>
          <a:xfrm flipH="1">
            <a:off x="1168910" y="3577986"/>
            <a:ext cx="242228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041286-5CEC-BEC4-F7FC-FFA208B0574B}"/>
              </a:ext>
            </a:extLst>
          </p:cNvPr>
          <p:cNvCxnSpPr>
            <a:cxnSpLocks/>
          </p:cNvCxnSpPr>
          <p:nvPr/>
        </p:nvCxnSpPr>
        <p:spPr>
          <a:xfrm>
            <a:off x="1175010" y="3593226"/>
            <a:ext cx="0" cy="159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A690DE-3507-5FD3-FD9A-896548BB4975}"/>
              </a:ext>
            </a:extLst>
          </p:cNvPr>
          <p:cNvCxnSpPr>
            <a:cxnSpLocks/>
          </p:cNvCxnSpPr>
          <p:nvPr/>
        </p:nvCxnSpPr>
        <p:spPr>
          <a:xfrm>
            <a:off x="6155871" y="1388725"/>
            <a:ext cx="0" cy="12646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5D645F-C1B8-73C5-5761-00507D9E7B42}"/>
              </a:ext>
            </a:extLst>
          </p:cNvPr>
          <p:cNvCxnSpPr/>
          <p:nvPr/>
        </p:nvCxnSpPr>
        <p:spPr>
          <a:xfrm flipH="1">
            <a:off x="1415922" y="2653393"/>
            <a:ext cx="473994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742A38A-4D82-FA1E-B030-61FA492552C9}"/>
              </a:ext>
            </a:extLst>
          </p:cNvPr>
          <p:cNvCxnSpPr>
            <a:endCxn id="9" idx="0"/>
          </p:cNvCxnSpPr>
          <p:nvPr/>
        </p:nvCxnSpPr>
        <p:spPr>
          <a:xfrm>
            <a:off x="1415922" y="2653393"/>
            <a:ext cx="21718" cy="32344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8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7" name="Google Shape;2977;p95"/>
          <p:cNvGrpSpPr/>
          <p:nvPr/>
        </p:nvGrpSpPr>
        <p:grpSpPr>
          <a:xfrm>
            <a:off x="3390900" y="1055228"/>
            <a:ext cx="2362200" cy="3180000"/>
            <a:chOff x="791125" y="1362000"/>
            <a:chExt cx="2362200" cy="3180000"/>
          </a:xfrm>
        </p:grpSpPr>
        <p:sp>
          <p:nvSpPr>
            <p:cNvPr id="2978" name="Google Shape;2978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4" name="Google Shape;2994;p95"/>
          <p:cNvSpPr txBox="1">
            <a:spLocks noGrp="1"/>
          </p:cNvSpPr>
          <p:nvPr>
            <p:ph type="title" idx="5"/>
          </p:nvPr>
        </p:nvSpPr>
        <p:spPr>
          <a:xfrm>
            <a:off x="3477876" y="2306603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Dependencies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30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EB9CAA-CC81-28CD-1F05-56A4FFA7A027}"/>
              </a:ext>
            </a:extLst>
          </p:cNvPr>
          <p:cNvGraphicFramePr>
            <a:graphicFrameLocks noGrp="1"/>
          </p:cNvGraphicFramePr>
          <p:nvPr/>
        </p:nvGraphicFramePr>
        <p:xfrm>
          <a:off x="0" y="885190"/>
          <a:ext cx="914400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4697470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hospital_id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98DDC6-7BE5-0251-0BF2-48D2A6E9B1AE}"/>
              </a:ext>
            </a:extLst>
          </p:cNvPr>
          <p:cNvSpPr txBox="1"/>
          <p:nvPr/>
        </p:nvSpPr>
        <p:spPr>
          <a:xfrm>
            <a:off x="0" y="4673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C2B7F8-D443-B29E-3C62-5ED7A6EA9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38693"/>
              </p:ext>
            </p:extLst>
          </p:nvPr>
        </p:nvGraphicFramePr>
        <p:xfrm>
          <a:off x="0" y="2372107"/>
          <a:ext cx="914400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4697470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user_id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user_type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91CB50-A20B-7AB0-8B8D-5D4B63C7E134}"/>
              </a:ext>
            </a:extLst>
          </p:cNvPr>
          <p:cNvSpPr txBox="1"/>
          <p:nvPr/>
        </p:nvSpPr>
        <p:spPr>
          <a:xfrm>
            <a:off x="0" y="1954277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app_user</a:t>
            </a:r>
            <a:endParaRPr lang="en-US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24397D2-2091-A8DA-776E-05E0F27D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2114"/>
              </p:ext>
            </p:extLst>
          </p:nvPr>
        </p:nvGraphicFramePr>
        <p:xfrm>
          <a:off x="-30061" y="3607588"/>
          <a:ext cx="203200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patient_id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0FD612-4269-713C-94BB-692937CA5286}"/>
              </a:ext>
            </a:extLst>
          </p:cNvPr>
          <p:cNvSpPr txBox="1"/>
          <p:nvPr/>
        </p:nvSpPr>
        <p:spPr>
          <a:xfrm>
            <a:off x="-22260" y="328290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FAF2C23-51BB-198A-4130-89044DCD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09754"/>
              </p:ext>
            </p:extLst>
          </p:nvPr>
        </p:nvGraphicFramePr>
        <p:xfrm>
          <a:off x="-30061" y="4653631"/>
          <a:ext cx="287528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38909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36371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doctor_id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5009EE-0693-7F75-0DC5-DFD8F116444F}"/>
              </a:ext>
            </a:extLst>
          </p:cNvPr>
          <p:cNvSpPr txBox="1"/>
          <p:nvPr/>
        </p:nvSpPr>
        <p:spPr>
          <a:xfrm>
            <a:off x="-30061" y="423580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AB2714-8542-70D6-1187-F55B563F9EBD}"/>
              </a:ext>
            </a:extLst>
          </p:cNvPr>
          <p:cNvCxnSpPr>
            <a:cxnSpLocks/>
          </p:cNvCxnSpPr>
          <p:nvPr/>
        </p:nvCxnSpPr>
        <p:spPr>
          <a:xfrm>
            <a:off x="408878" y="1799064"/>
            <a:ext cx="8277923" cy="1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3D06F-EF61-E7B1-E5CB-C4A43A5168E4}"/>
              </a:ext>
            </a:extLst>
          </p:cNvPr>
          <p:cNvCxnSpPr/>
          <p:nvPr/>
        </p:nvCxnSpPr>
        <p:spPr>
          <a:xfrm flipV="1">
            <a:off x="1605776" y="1403350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B81C40-1464-9843-A7C5-7A3D2F0F2E24}"/>
              </a:ext>
            </a:extLst>
          </p:cNvPr>
          <p:cNvCxnSpPr/>
          <p:nvPr/>
        </p:nvCxnSpPr>
        <p:spPr>
          <a:xfrm flipV="1">
            <a:off x="2501591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E0D784-D86E-3963-30BF-AD07EEDE379B}"/>
              </a:ext>
            </a:extLst>
          </p:cNvPr>
          <p:cNvCxnSpPr/>
          <p:nvPr/>
        </p:nvCxnSpPr>
        <p:spPr>
          <a:xfrm flipV="1">
            <a:off x="3397406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1F7DD0-5466-55EC-03EE-F472BC59FAC3}"/>
              </a:ext>
            </a:extLst>
          </p:cNvPr>
          <p:cNvCxnSpPr/>
          <p:nvPr/>
        </p:nvCxnSpPr>
        <p:spPr>
          <a:xfrm flipV="1">
            <a:off x="4464206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52A563-5033-8E02-E21C-7A2A02CE14A8}"/>
              </a:ext>
            </a:extLst>
          </p:cNvPr>
          <p:cNvCxnSpPr/>
          <p:nvPr/>
        </p:nvCxnSpPr>
        <p:spPr>
          <a:xfrm flipV="1">
            <a:off x="5553308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2FBF9-122B-0380-3610-A04E18F1B504}"/>
              </a:ext>
            </a:extLst>
          </p:cNvPr>
          <p:cNvCxnSpPr/>
          <p:nvPr/>
        </p:nvCxnSpPr>
        <p:spPr>
          <a:xfrm flipV="1">
            <a:off x="6620108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856964-453F-679B-063F-820CD5DEBB9B}"/>
              </a:ext>
            </a:extLst>
          </p:cNvPr>
          <p:cNvCxnSpPr>
            <a:cxnSpLocks/>
          </p:cNvCxnSpPr>
          <p:nvPr/>
        </p:nvCxnSpPr>
        <p:spPr>
          <a:xfrm flipV="1">
            <a:off x="7620001" y="1403350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D58878-AD8F-83EE-61FD-BF6680363070}"/>
              </a:ext>
            </a:extLst>
          </p:cNvPr>
          <p:cNvCxnSpPr>
            <a:cxnSpLocks/>
          </p:cNvCxnSpPr>
          <p:nvPr/>
        </p:nvCxnSpPr>
        <p:spPr>
          <a:xfrm flipV="1">
            <a:off x="8686801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7C49B2-054E-F8B6-ED82-26DBBF9D0C3F}"/>
              </a:ext>
            </a:extLst>
          </p:cNvPr>
          <p:cNvCxnSpPr>
            <a:cxnSpLocks/>
          </p:cNvCxnSpPr>
          <p:nvPr/>
        </p:nvCxnSpPr>
        <p:spPr>
          <a:xfrm flipV="1">
            <a:off x="408878" y="1403350"/>
            <a:ext cx="0" cy="395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E91C09-56BF-4279-5ADC-B12772938C00}"/>
              </a:ext>
            </a:extLst>
          </p:cNvPr>
          <p:cNvCxnSpPr/>
          <p:nvPr/>
        </p:nvCxnSpPr>
        <p:spPr>
          <a:xfrm>
            <a:off x="8686801" y="1871598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DD7977-C466-D2F5-B95E-9EA8B1260B28}"/>
              </a:ext>
            </a:extLst>
          </p:cNvPr>
          <p:cNvCxnSpPr/>
          <p:nvPr/>
        </p:nvCxnSpPr>
        <p:spPr>
          <a:xfrm>
            <a:off x="7620001" y="1876111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E8AF75-F689-7232-5AF0-B6CE3086BF1B}"/>
              </a:ext>
            </a:extLst>
          </p:cNvPr>
          <p:cNvCxnSpPr>
            <a:cxnSpLocks/>
          </p:cNvCxnSpPr>
          <p:nvPr/>
        </p:nvCxnSpPr>
        <p:spPr>
          <a:xfrm>
            <a:off x="832279" y="2008331"/>
            <a:ext cx="787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F8C995-6AAA-B785-7C72-D91016660F00}"/>
              </a:ext>
            </a:extLst>
          </p:cNvPr>
          <p:cNvCxnSpPr>
            <a:cxnSpLocks/>
          </p:cNvCxnSpPr>
          <p:nvPr/>
        </p:nvCxnSpPr>
        <p:spPr>
          <a:xfrm flipV="1">
            <a:off x="798826" y="1403350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5C95F5-3480-5659-1294-1E19B2AEA5A2}"/>
              </a:ext>
            </a:extLst>
          </p:cNvPr>
          <p:cNvCxnSpPr>
            <a:cxnSpLocks/>
          </p:cNvCxnSpPr>
          <p:nvPr/>
        </p:nvCxnSpPr>
        <p:spPr>
          <a:xfrm flipV="1">
            <a:off x="2259982" y="1388482"/>
            <a:ext cx="0" cy="63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17310D-A796-5156-B024-5C662DCB54E1}"/>
              </a:ext>
            </a:extLst>
          </p:cNvPr>
          <p:cNvCxnSpPr>
            <a:cxnSpLocks/>
          </p:cNvCxnSpPr>
          <p:nvPr/>
        </p:nvCxnSpPr>
        <p:spPr>
          <a:xfrm flipV="1">
            <a:off x="3215269" y="1403350"/>
            <a:ext cx="0" cy="60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C00A91-A685-8419-1B8B-1C6C8C2A4425}"/>
              </a:ext>
            </a:extLst>
          </p:cNvPr>
          <p:cNvCxnSpPr>
            <a:cxnSpLocks/>
          </p:cNvCxnSpPr>
          <p:nvPr/>
        </p:nvCxnSpPr>
        <p:spPr>
          <a:xfrm flipV="1">
            <a:off x="4282069" y="1403350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FCB9F3-7011-AFC2-74A8-A20771B9A8DC}"/>
              </a:ext>
            </a:extLst>
          </p:cNvPr>
          <p:cNvCxnSpPr>
            <a:cxnSpLocks/>
          </p:cNvCxnSpPr>
          <p:nvPr/>
        </p:nvCxnSpPr>
        <p:spPr>
          <a:xfrm flipV="1">
            <a:off x="5281962" y="1403350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95063A-E483-D4B2-72D6-F76738085E0D}"/>
              </a:ext>
            </a:extLst>
          </p:cNvPr>
          <p:cNvCxnSpPr>
            <a:cxnSpLocks/>
          </p:cNvCxnSpPr>
          <p:nvPr/>
        </p:nvCxnSpPr>
        <p:spPr>
          <a:xfrm flipV="1">
            <a:off x="6348762" y="1388482"/>
            <a:ext cx="0" cy="63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2039CE-D789-F4C9-3219-B99E2B0C5D53}"/>
              </a:ext>
            </a:extLst>
          </p:cNvPr>
          <p:cNvCxnSpPr>
            <a:cxnSpLocks/>
          </p:cNvCxnSpPr>
          <p:nvPr/>
        </p:nvCxnSpPr>
        <p:spPr>
          <a:xfrm>
            <a:off x="527500" y="3271113"/>
            <a:ext cx="8277923" cy="1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D923E9-1284-D697-1B23-A78D0F35DAB7}"/>
              </a:ext>
            </a:extLst>
          </p:cNvPr>
          <p:cNvCxnSpPr/>
          <p:nvPr/>
        </p:nvCxnSpPr>
        <p:spPr>
          <a:xfrm flipV="1">
            <a:off x="1724398" y="2875399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9993A7-6679-50EB-F447-2808439A1054}"/>
              </a:ext>
            </a:extLst>
          </p:cNvPr>
          <p:cNvCxnSpPr/>
          <p:nvPr/>
        </p:nvCxnSpPr>
        <p:spPr>
          <a:xfrm flipV="1">
            <a:off x="2620213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5DCD0E-9E65-C159-61EF-47E5D475EA9C}"/>
              </a:ext>
            </a:extLst>
          </p:cNvPr>
          <p:cNvCxnSpPr/>
          <p:nvPr/>
        </p:nvCxnSpPr>
        <p:spPr>
          <a:xfrm flipV="1">
            <a:off x="3516028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852D20-7079-F863-053A-CAFEEF77F297}"/>
              </a:ext>
            </a:extLst>
          </p:cNvPr>
          <p:cNvCxnSpPr/>
          <p:nvPr/>
        </p:nvCxnSpPr>
        <p:spPr>
          <a:xfrm flipV="1">
            <a:off x="4582828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0B240F-081E-CF29-EBA0-FB8FE3AFF007}"/>
              </a:ext>
            </a:extLst>
          </p:cNvPr>
          <p:cNvCxnSpPr/>
          <p:nvPr/>
        </p:nvCxnSpPr>
        <p:spPr>
          <a:xfrm flipV="1">
            <a:off x="5671930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8BEE9D-7ECD-E583-E7E4-0D6382C644EA}"/>
              </a:ext>
            </a:extLst>
          </p:cNvPr>
          <p:cNvCxnSpPr/>
          <p:nvPr/>
        </p:nvCxnSpPr>
        <p:spPr>
          <a:xfrm flipV="1">
            <a:off x="6738730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59E826-6D84-F756-D727-B1DB723108BB}"/>
              </a:ext>
            </a:extLst>
          </p:cNvPr>
          <p:cNvCxnSpPr>
            <a:cxnSpLocks/>
          </p:cNvCxnSpPr>
          <p:nvPr/>
        </p:nvCxnSpPr>
        <p:spPr>
          <a:xfrm flipV="1">
            <a:off x="7738623" y="2875399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49F2C33-EF60-65C4-EEFA-91F2AB948B37}"/>
              </a:ext>
            </a:extLst>
          </p:cNvPr>
          <p:cNvCxnSpPr>
            <a:cxnSpLocks/>
          </p:cNvCxnSpPr>
          <p:nvPr/>
        </p:nvCxnSpPr>
        <p:spPr>
          <a:xfrm flipV="1">
            <a:off x="8805423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0CDFE6-54E1-3212-D2D1-26EA01C5B53A}"/>
              </a:ext>
            </a:extLst>
          </p:cNvPr>
          <p:cNvCxnSpPr>
            <a:cxnSpLocks/>
          </p:cNvCxnSpPr>
          <p:nvPr/>
        </p:nvCxnSpPr>
        <p:spPr>
          <a:xfrm flipV="1">
            <a:off x="527500" y="2875399"/>
            <a:ext cx="0" cy="395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FBF7E8F-344E-7712-B93A-EA25F5960ECD}"/>
              </a:ext>
            </a:extLst>
          </p:cNvPr>
          <p:cNvCxnSpPr/>
          <p:nvPr/>
        </p:nvCxnSpPr>
        <p:spPr>
          <a:xfrm>
            <a:off x="8805423" y="3343647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B3A5D0D-6644-5A02-0006-A9A50B21D2C3}"/>
              </a:ext>
            </a:extLst>
          </p:cNvPr>
          <p:cNvCxnSpPr/>
          <p:nvPr/>
        </p:nvCxnSpPr>
        <p:spPr>
          <a:xfrm>
            <a:off x="7738623" y="3348160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A9D17BC-27B7-9618-4FFF-5CD98E525002}"/>
              </a:ext>
            </a:extLst>
          </p:cNvPr>
          <p:cNvCxnSpPr>
            <a:cxnSpLocks/>
          </p:cNvCxnSpPr>
          <p:nvPr/>
        </p:nvCxnSpPr>
        <p:spPr>
          <a:xfrm flipV="1">
            <a:off x="917448" y="3480380"/>
            <a:ext cx="7912135" cy="1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7D5431-9510-9C01-0F5F-6EFA1D8A59AD}"/>
              </a:ext>
            </a:extLst>
          </p:cNvPr>
          <p:cNvCxnSpPr>
            <a:cxnSpLocks/>
          </p:cNvCxnSpPr>
          <p:nvPr/>
        </p:nvCxnSpPr>
        <p:spPr>
          <a:xfrm flipV="1">
            <a:off x="917448" y="2875399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166C76-B17E-A21C-63C9-ED2BCA8EFDF3}"/>
              </a:ext>
            </a:extLst>
          </p:cNvPr>
          <p:cNvCxnSpPr>
            <a:cxnSpLocks/>
          </p:cNvCxnSpPr>
          <p:nvPr/>
        </p:nvCxnSpPr>
        <p:spPr>
          <a:xfrm flipV="1">
            <a:off x="2378604" y="2860531"/>
            <a:ext cx="0" cy="63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48FF67D-4968-2C49-587A-F07E18DE3053}"/>
              </a:ext>
            </a:extLst>
          </p:cNvPr>
          <p:cNvCxnSpPr>
            <a:cxnSpLocks/>
          </p:cNvCxnSpPr>
          <p:nvPr/>
        </p:nvCxnSpPr>
        <p:spPr>
          <a:xfrm flipV="1">
            <a:off x="3333891" y="2875399"/>
            <a:ext cx="0" cy="60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DF856F-3C8C-8B01-3FCE-B7BFDDC88940}"/>
              </a:ext>
            </a:extLst>
          </p:cNvPr>
          <p:cNvCxnSpPr>
            <a:cxnSpLocks/>
          </p:cNvCxnSpPr>
          <p:nvPr/>
        </p:nvCxnSpPr>
        <p:spPr>
          <a:xfrm flipV="1">
            <a:off x="4400691" y="2875399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A3B906-31E7-B0B9-77A6-1ACB6AEF8154}"/>
              </a:ext>
            </a:extLst>
          </p:cNvPr>
          <p:cNvCxnSpPr>
            <a:cxnSpLocks/>
          </p:cNvCxnSpPr>
          <p:nvPr/>
        </p:nvCxnSpPr>
        <p:spPr>
          <a:xfrm flipV="1">
            <a:off x="5400584" y="2875399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49DE4F3-224E-E229-FF3E-B5A7683F010C}"/>
              </a:ext>
            </a:extLst>
          </p:cNvPr>
          <p:cNvCxnSpPr>
            <a:cxnSpLocks/>
          </p:cNvCxnSpPr>
          <p:nvPr/>
        </p:nvCxnSpPr>
        <p:spPr>
          <a:xfrm flipV="1">
            <a:off x="6467384" y="2860531"/>
            <a:ext cx="0" cy="63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B9B7EF5-3623-FE2E-5AF0-83F3B3ADBAE2}"/>
              </a:ext>
            </a:extLst>
          </p:cNvPr>
          <p:cNvCxnSpPr>
            <a:cxnSpLocks/>
          </p:cNvCxnSpPr>
          <p:nvPr/>
        </p:nvCxnSpPr>
        <p:spPr>
          <a:xfrm>
            <a:off x="651536" y="4063518"/>
            <a:ext cx="0" cy="17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021BD-4BEA-3469-F144-CB81C64EB491}"/>
              </a:ext>
            </a:extLst>
          </p:cNvPr>
          <p:cNvCxnSpPr/>
          <p:nvPr/>
        </p:nvCxnSpPr>
        <p:spPr>
          <a:xfrm flipV="1">
            <a:off x="1531434" y="4063518"/>
            <a:ext cx="0" cy="19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09B9A-4CDF-8BA5-D961-C7E974B24368}"/>
              </a:ext>
            </a:extLst>
          </p:cNvPr>
          <p:cNvCxnSpPr/>
          <p:nvPr/>
        </p:nvCxnSpPr>
        <p:spPr>
          <a:xfrm flipH="1">
            <a:off x="651536" y="4258310"/>
            <a:ext cx="865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00B521E-012F-CE89-F827-DC2DAC5A8BA8}"/>
              </a:ext>
            </a:extLst>
          </p:cNvPr>
          <p:cNvCxnSpPr>
            <a:cxnSpLocks/>
          </p:cNvCxnSpPr>
          <p:nvPr/>
        </p:nvCxnSpPr>
        <p:spPr>
          <a:xfrm flipV="1">
            <a:off x="837997" y="4388201"/>
            <a:ext cx="5110" cy="2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5871FCC-0FEC-DCA7-AC4F-828F892570DA}"/>
              </a:ext>
            </a:extLst>
          </p:cNvPr>
          <p:cNvCxnSpPr>
            <a:cxnSpLocks/>
          </p:cNvCxnSpPr>
          <p:nvPr/>
        </p:nvCxnSpPr>
        <p:spPr>
          <a:xfrm>
            <a:off x="2041110" y="4410710"/>
            <a:ext cx="0" cy="24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5760C74-FB31-F51A-49F6-2614210CC233}"/>
              </a:ext>
            </a:extLst>
          </p:cNvPr>
          <p:cNvCxnSpPr>
            <a:cxnSpLocks/>
          </p:cNvCxnSpPr>
          <p:nvPr/>
        </p:nvCxnSpPr>
        <p:spPr>
          <a:xfrm flipH="1">
            <a:off x="843107" y="4410710"/>
            <a:ext cx="1198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4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C2B7F8-D443-B29E-3C62-5ED7A6EA9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38195"/>
              </p:ext>
            </p:extLst>
          </p:nvPr>
        </p:nvGraphicFramePr>
        <p:xfrm>
          <a:off x="2" y="2279895"/>
          <a:ext cx="9143998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489166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933269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973908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 err="1"/>
                        <a:t>Dialysis_machine_id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start_time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time_slot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slots_number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availability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91CB50-A20B-7AB0-8B8D-5D4B63C7E134}"/>
              </a:ext>
            </a:extLst>
          </p:cNvPr>
          <p:cNvSpPr txBox="1"/>
          <p:nvPr/>
        </p:nvSpPr>
        <p:spPr>
          <a:xfrm>
            <a:off x="2" y="1862065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dialysis_machine</a:t>
            </a:r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9E8FBA90-68FA-E1BD-867B-295D589F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31041"/>
              </p:ext>
            </p:extLst>
          </p:nvPr>
        </p:nvGraphicFramePr>
        <p:xfrm>
          <a:off x="0" y="3626995"/>
          <a:ext cx="9144000" cy="61849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</a:tblGrid>
              <a:tr h="6184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appointment_id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dialysis_machine_id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846193-1971-DB28-27FF-0470679199FB}"/>
              </a:ext>
            </a:extLst>
          </p:cNvPr>
          <p:cNvSpPr txBox="1"/>
          <p:nvPr/>
        </p:nvSpPr>
        <p:spPr>
          <a:xfrm>
            <a:off x="0" y="3378867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C1D12CC-8558-1FB9-7D8A-D68BF9DF652E}"/>
              </a:ext>
            </a:extLst>
          </p:cNvPr>
          <p:cNvGraphicFramePr>
            <a:graphicFrameLocks noGrp="1"/>
          </p:cNvGraphicFramePr>
          <p:nvPr/>
        </p:nvGraphicFramePr>
        <p:xfrm>
          <a:off x="0" y="870565"/>
          <a:ext cx="702945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09065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1138771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673009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record_id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doctor_diagnosis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appointment_id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patient_id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C37245-6FCD-45D5-C9D2-2F8BE7FB737C}"/>
              </a:ext>
            </a:extLst>
          </p:cNvPr>
          <p:cNvSpPr txBox="1"/>
          <p:nvPr/>
        </p:nvSpPr>
        <p:spPr>
          <a:xfrm>
            <a:off x="0" y="452735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medical_record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51B926-B1CC-42B9-9549-1A27D0C91038}"/>
              </a:ext>
            </a:extLst>
          </p:cNvPr>
          <p:cNvCxnSpPr/>
          <p:nvPr/>
        </p:nvCxnSpPr>
        <p:spPr>
          <a:xfrm>
            <a:off x="884663" y="1388725"/>
            <a:ext cx="0" cy="29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4826B2-2726-0C90-5768-3DE28AFFACFE}"/>
              </a:ext>
            </a:extLst>
          </p:cNvPr>
          <p:cNvCxnSpPr/>
          <p:nvPr/>
        </p:nvCxnSpPr>
        <p:spPr>
          <a:xfrm>
            <a:off x="892098" y="1680117"/>
            <a:ext cx="5367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71023-B5A1-0B98-A7BF-17706C31B671}"/>
              </a:ext>
            </a:extLst>
          </p:cNvPr>
          <p:cNvCxnSpPr>
            <a:cxnSpLocks/>
          </p:cNvCxnSpPr>
          <p:nvPr/>
        </p:nvCxnSpPr>
        <p:spPr>
          <a:xfrm flipV="1">
            <a:off x="2178205" y="1388725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C1BAF6-CF8C-E322-30E8-4A1B6B5B9DB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514725" y="1388725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61050C-F396-64B3-85C8-92A47E81C615}"/>
              </a:ext>
            </a:extLst>
          </p:cNvPr>
          <p:cNvCxnSpPr/>
          <p:nvPr/>
        </p:nvCxnSpPr>
        <p:spPr>
          <a:xfrm flipV="1">
            <a:off x="4802459" y="1388725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F980A5-6855-E169-4ECB-261F5CBA0F37}"/>
              </a:ext>
            </a:extLst>
          </p:cNvPr>
          <p:cNvCxnSpPr/>
          <p:nvPr/>
        </p:nvCxnSpPr>
        <p:spPr>
          <a:xfrm flipV="1">
            <a:off x="6259551" y="1388725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7DD996-8690-8411-E1A6-9B3549A6741B}"/>
              </a:ext>
            </a:extLst>
          </p:cNvPr>
          <p:cNvCxnSpPr/>
          <p:nvPr/>
        </p:nvCxnSpPr>
        <p:spPr>
          <a:xfrm>
            <a:off x="598449" y="2782627"/>
            <a:ext cx="0" cy="29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FCDC7E-AB2E-51AF-F01B-3324C1EF6BDC}"/>
              </a:ext>
            </a:extLst>
          </p:cNvPr>
          <p:cNvCxnSpPr>
            <a:cxnSpLocks/>
          </p:cNvCxnSpPr>
          <p:nvPr/>
        </p:nvCxnSpPr>
        <p:spPr>
          <a:xfrm>
            <a:off x="605884" y="3074019"/>
            <a:ext cx="8010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625D62-2B93-B9AA-4FB6-5786BAE2ABAB}"/>
              </a:ext>
            </a:extLst>
          </p:cNvPr>
          <p:cNvCxnSpPr>
            <a:cxnSpLocks/>
          </p:cNvCxnSpPr>
          <p:nvPr/>
        </p:nvCxnSpPr>
        <p:spPr>
          <a:xfrm flipV="1">
            <a:off x="1891991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E83F21-B243-C97E-9BD9-4F8F3006DC79}"/>
              </a:ext>
            </a:extLst>
          </p:cNvPr>
          <p:cNvCxnSpPr>
            <a:cxnSpLocks/>
          </p:cNvCxnSpPr>
          <p:nvPr/>
        </p:nvCxnSpPr>
        <p:spPr>
          <a:xfrm flipV="1">
            <a:off x="3228511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C5A636-1316-C110-713B-6DA941B9165C}"/>
              </a:ext>
            </a:extLst>
          </p:cNvPr>
          <p:cNvCxnSpPr/>
          <p:nvPr/>
        </p:nvCxnSpPr>
        <p:spPr>
          <a:xfrm flipV="1">
            <a:off x="4516245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DBA590-9704-680B-B4CD-469B75DEA0CF}"/>
              </a:ext>
            </a:extLst>
          </p:cNvPr>
          <p:cNvCxnSpPr/>
          <p:nvPr/>
        </p:nvCxnSpPr>
        <p:spPr>
          <a:xfrm flipV="1">
            <a:off x="5623932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F87B0C-8A79-80C4-8C13-75171388C76B}"/>
              </a:ext>
            </a:extLst>
          </p:cNvPr>
          <p:cNvCxnSpPr/>
          <p:nvPr/>
        </p:nvCxnSpPr>
        <p:spPr>
          <a:xfrm flipV="1">
            <a:off x="7181386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38959F-9877-6A79-3DCE-7C346DCEEFE8}"/>
              </a:ext>
            </a:extLst>
          </p:cNvPr>
          <p:cNvCxnSpPr/>
          <p:nvPr/>
        </p:nvCxnSpPr>
        <p:spPr>
          <a:xfrm flipV="1">
            <a:off x="8597592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A95DD0-8A67-A4E5-F1F6-5EE8A26A9392}"/>
              </a:ext>
            </a:extLst>
          </p:cNvPr>
          <p:cNvCxnSpPr/>
          <p:nvPr/>
        </p:nvCxnSpPr>
        <p:spPr>
          <a:xfrm>
            <a:off x="589156" y="4325212"/>
            <a:ext cx="0" cy="29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BEF2B1-BDD1-6B09-6D3D-A6BD855E7430}"/>
              </a:ext>
            </a:extLst>
          </p:cNvPr>
          <p:cNvCxnSpPr>
            <a:cxnSpLocks/>
          </p:cNvCxnSpPr>
          <p:nvPr/>
        </p:nvCxnSpPr>
        <p:spPr>
          <a:xfrm>
            <a:off x="596591" y="4616604"/>
            <a:ext cx="8010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E74F79-A63A-F26E-6F53-AE6F17D3443F}"/>
              </a:ext>
            </a:extLst>
          </p:cNvPr>
          <p:cNvCxnSpPr>
            <a:cxnSpLocks/>
          </p:cNvCxnSpPr>
          <p:nvPr/>
        </p:nvCxnSpPr>
        <p:spPr>
          <a:xfrm flipV="1">
            <a:off x="1882698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C535265-1048-AC6F-539B-364ED52D37A0}"/>
              </a:ext>
            </a:extLst>
          </p:cNvPr>
          <p:cNvCxnSpPr>
            <a:cxnSpLocks/>
          </p:cNvCxnSpPr>
          <p:nvPr/>
        </p:nvCxnSpPr>
        <p:spPr>
          <a:xfrm flipV="1">
            <a:off x="2914418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C1E0B4-966B-5561-A191-18B2CB8F3D49}"/>
              </a:ext>
            </a:extLst>
          </p:cNvPr>
          <p:cNvCxnSpPr/>
          <p:nvPr/>
        </p:nvCxnSpPr>
        <p:spPr>
          <a:xfrm flipV="1">
            <a:off x="3934523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172C10-EF2A-8F80-15B1-94254E8C0893}"/>
              </a:ext>
            </a:extLst>
          </p:cNvPr>
          <p:cNvCxnSpPr/>
          <p:nvPr/>
        </p:nvCxnSpPr>
        <p:spPr>
          <a:xfrm flipV="1">
            <a:off x="5123986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8F4B0C-869F-B948-7940-887AC057D798}"/>
              </a:ext>
            </a:extLst>
          </p:cNvPr>
          <p:cNvCxnSpPr/>
          <p:nvPr/>
        </p:nvCxnSpPr>
        <p:spPr>
          <a:xfrm flipV="1">
            <a:off x="7395118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BF6132-8968-31AE-215E-FC681D07DA8D}"/>
              </a:ext>
            </a:extLst>
          </p:cNvPr>
          <p:cNvCxnSpPr/>
          <p:nvPr/>
        </p:nvCxnSpPr>
        <p:spPr>
          <a:xfrm flipV="1">
            <a:off x="8588299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5939D1-5B67-C926-0A75-197691653F24}"/>
              </a:ext>
            </a:extLst>
          </p:cNvPr>
          <p:cNvCxnSpPr/>
          <p:nvPr/>
        </p:nvCxnSpPr>
        <p:spPr>
          <a:xfrm flipV="1">
            <a:off x="6320883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4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Patients with kidney chronic dieaseses need </a:t>
            </a:r>
            <a:r>
              <a:rPr lang="en-US" dirty="0"/>
              <a:t>hemodialysis appointments at least on a weekly basis.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also need a way to quickly access their history to help doctors understand their needs</a:t>
            </a:r>
            <a:endParaRPr dirty="0"/>
          </a:p>
        </p:txBody>
      </p:sp>
      <p:grpSp>
        <p:nvGrpSpPr>
          <p:cNvPr id="720" name="Google Shape;720;p62"/>
          <p:cNvGrpSpPr/>
          <p:nvPr/>
        </p:nvGrpSpPr>
        <p:grpSpPr>
          <a:xfrm>
            <a:off x="1018213" y="1215850"/>
            <a:ext cx="3246799" cy="3041690"/>
            <a:chOff x="521725" y="1038225"/>
            <a:chExt cx="3436494" cy="3219401"/>
          </a:xfrm>
        </p:grpSpPr>
        <p:sp>
          <p:nvSpPr>
            <p:cNvPr id="721" name="Google Shape;721;p62"/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2"/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2"/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2"/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2"/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2"/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2"/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2"/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2"/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2"/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2"/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2"/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2"/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2"/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2"/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2"/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2"/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2"/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2"/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2"/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2"/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2"/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2"/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2"/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2"/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2"/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2"/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2"/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2"/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2"/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2"/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2"/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2"/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2"/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2"/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2"/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2"/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2"/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2"/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2"/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2"/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2"/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2"/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2"/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2"/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2"/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2"/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2"/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2"/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2"/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2"/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2"/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2"/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2"/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2"/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hospitals need a method to manage their dialysis machines and get reports on their usage and status</a:t>
            </a:r>
            <a:endParaRPr dirty="0"/>
          </a:p>
        </p:txBody>
      </p:sp>
      <p:grpSp>
        <p:nvGrpSpPr>
          <p:cNvPr id="720" name="Google Shape;720;p62"/>
          <p:cNvGrpSpPr/>
          <p:nvPr/>
        </p:nvGrpSpPr>
        <p:grpSpPr>
          <a:xfrm>
            <a:off x="1018213" y="1215850"/>
            <a:ext cx="3246799" cy="3041690"/>
            <a:chOff x="521725" y="1038225"/>
            <a:chExt cx="3436494" cy="3219401"/>
          </a:xfrm>
        </p:grpSpPr>
        <p:sp>
          <p:nvSpPr>
            <p:cNvPr id="721" name="Google Shape;721;p62"/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2"/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2"/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2"/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2"/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2"/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2"/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2"/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2"/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2"/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2"/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2"/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2"/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2"/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2"/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2"/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2"/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2"/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2"/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2"/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2"/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2"/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2"/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2"/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2"/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2"/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2"/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2"/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2"/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2"/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2"/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2"/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2"/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2"/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2"/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2"/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2"/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2"/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2"/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2"/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2"/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2"/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2"/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2"/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2"/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2"/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2"/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2"/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2"/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2"/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2"/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2"/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2"/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2"/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2"/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46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4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794" name="Google Shape;794;p64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95" name="Google Shape;795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64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99" name="Google Shape;799;p64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800" name="Google Shape;800;p64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64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64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4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4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4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4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4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4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4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4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4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4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64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4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4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64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64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4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4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64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64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822" name="Google Shape;822;p64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64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64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64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64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64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64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64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64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64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64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64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64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64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4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4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64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64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64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64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64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4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4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4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4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4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4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4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64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64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64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64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4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4" name="Google Shape;864;p64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p64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66" name="Google Shape;866;p64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64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64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4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4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4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4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4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64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64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64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4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4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AD19A2B-ABA7-727C-9636-BB22A01AD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Patient should be able to request a dialysis appointment for a specific dialysis machine at a certain day and time slot</a:t>
            </a:r>
            <a:endParaRPr dirty="0"/>
          </a:p>
        </p:txBody>
      </p:sp>
      <p:sp>
        <p:nvSpPr>
          <p:cNvPr id="1556" name="Google Shape;1556;p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patient should be able to register using their name, phone number, email, gender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Patient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patient should be able to log in with a UserName and Password </a:t>
            </a:r>
            <a:endParaRPr dirty="0"/>
          </a:p>
        </p:txBody>
      </p:sp>
      <p:sp>
        <p:nvSpPr>
          <p:cNvPr id="14" name="Google Shape;1563;p77">
            <a:extLst>
              <a:ext uri="{FF2B5EF4-FFF2-40B4-BE49-F238E27FC236}">
                <a16:creationId xmlns:a16="http://schemas.microsoft.com/office/drawing/2014/main" id="{415B93F7-D5FF-9674-B73C-26C233927F02}"/>
              </a:ext>
            </a:extLst>
          </p:cNvPr>
          <p:cNvSpPr/>
          <p:nvPr/>
        </p:nvSpPr>
        <p:spPr>
          <a:xfrm>
            <a:off x="1533589" y="2115895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571;p77">
            <a:extLst>
              <a:ext uri="{FF2B5EF4-FFF2-40B4-BE49-F238E27FC236}">
                <a16:creationId xmlns:a16="http://schemas.microsoft.com/office/drawing/2014/main" id="{80B2C7EF-8ECD-9A19-336B-500E35C44C3E}"/>
              </a:ext>
            </a:extLst>
          </p:cNvPr>
          <p:cNvGrpSpPr/>
          <p:nvPr/>
        </p:nvGrpSpPr>
        <p:grpSpPr>
          <a:xfrm>
            <a:off x="1693129" y="2255897"/>
            <a:ext cx="314662" cy="358099"/>
            <a:chOff x="-54401725" y="3590375"/>
            <a:chExt cx="279625" cy="318225"/>
          </a:xfrm>
        </p:grpSpPr>
        <p:sp>
          <p:nvSpPr>
            <p:cNvPr id="32" name="Google Shape;1572;p77">
              <a:extLst>
                <a:ext uri="{FF2B5EF4-FFF2-40B4-BE49-F238E27FC236}">
                  <a16:creationId xmlns:a16="http://schemas.microsoft.com/office/drawing/2014/main" id="{5F15A5BF-6D5D-096D-718E-C49C505FD02E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3;p77">
              <a:extLst>
                <a:ext uri="{FF2B5EF4-FFF2-40B4-BE49-F238E27FC236}">
                  <a16:creationId xmlns:a16="http://schemas.microsoft.com/office/drawing/2014/main" id="{92EAE3A2-0853-F56F-BAA2-04D379FE95C4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4;p77">
              <a:extLst>
                <a:ext uri="{FF2B5EF4-FFF2-40B4-BE49-F238E27FC236}">
                  <a16:creationId xmlns:a16="http://schemas.microsoft.com/office/drawing/2014/main" id="{905510D1-8F16-ADEA-7D69-829B4F891743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5;p77">
              <a:extLst>
                <a:ext uri="{FF2B5EF4-FFF2-40B4-BE49-F238E27FC236}">
                  <a16:creationId xmlns:a16="http://schemas.microsoft.com/office/drawing/2014/main" id="{9E630671-C3D5-BD9F-0BBA-EDB85A7DAB99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6;p77">
              <a:extLst>
                <a:ext uri="{FF2B5EF4-FFF2-40B4-BE49-F238E27FC236}">
                  <a16:creationId xmlns:a16="http://schemas.microsoft.com/office/drawing/2014/main" id="{FA4DD0B0-0798-0AAD-EA95-2BD2A8883F44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7;p77">
              <a:extLst>
                <a:ext uri="{FF2B5EF4-FFF2-40B4-BE49-F238E27FC236}">
                  <a16:creationId xmlns:a16="http://schemas.microsoft.com/office/drawing/2014/main" id="{D1C6EDC4-2098-4F8E-1B26-7B067E42B14A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563;p77">
            <a:extLst>
              <a:ext uri="{FF2B5EF4-FFF2-40B4-BE49-F238E27FC236}">
                <a16:creationId xmlns:a16="http://schemas.microsoft.com/office/drawing/2014/main" id="{9C451807-F4DA-F410-5052-45423A3EFEDC}"/>
              </a:ext>
            </a:extLst>
          </p:cNvPr>
          <p:cNvSpPr/>
          <p:nvPr/>
        </p:nvSpPr>
        <p:spPr>
          <a:xfrm>
            <a:off x="4252939" y="2115895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1571;p77">
            <a:extLst>
              <a:ext uri="{FF2B5EF4-FFF2-40B4-BE49-F238E27FC236}">
                <a16:creationId xmlns:a16="http://schemas.microsoft.com/office/drawing/2014/main" id="{1C246551-E231-2662-29D6-32FFA5FC93E9}"/>
              </a:ext>
            </a:extLst>
          </p:cNvPr>
          <p:cNvGrpSpPr/>
          <p:nvPr/>
        </p:nvGrpSpPr>
        <p:grpSpPr>
          <a:xfrm>
            <a:off x="4412479" y="2255897"/>
            <a:ext cx="314662" cy="358099"/>
            <a:chOff x="-54401725" y="3590375"/>
            <a:chExt cx="279625" cy="318225"/>
          </a:xfrm>
        </p:grpSpPr>
        <p:sp>
          <p:nvSpPr>
            <p:cNvPr id="40" name="Google Shape;1572;p77">
              <a:extLst>
                <a:ext uri="{FF2B5EF4-FFF2-40B4-BE49-F238E27FC236}">
                  <a16:creationId xmlns:a16="http://schemas.microsoft.com/office/drawing/2014/main" id="{06F4E176-7E2E-DE9C-3A43-DFA840B2A2E2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73;p77">
              <a:extLst>
                <a:ext uri="{FF2B5EF4-FFF2-40B4-BE49-F238E27FC236}">
                  <a16:creationId xmlns:a16="http://schemas.microsoft.com/office/drawing/2014/main" id="{B1D461BD-79FB-29FD-E98F-74AAFEFD3FB7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4;p77">
              <a:extLst>
                <a:ext uri="{FF2B5EF4-FFF2-40B4-BE49-F238E27FC236}">
                  <a16:creationId xmlns:a16="http://schemas.microsoft.com/office/drawing/2014/main" id="{1F84DE4E-E388-0351-59A5-28E33CA97D98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75;p77">
              <a:extLst>
                <a:ext uri="{FF2B5EF4-FFF2-40B4-BE49-F238E27FC236}">
                  <a16:creationId xmlns:a16="http://schemas.microsoft.com/office/drawing/2014/main" id="{F59750A7-0BEC-F0BB-1CA8-65287D2D89FA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76;p77">
              <a:extLst>
                <a:ext uri="{FF2B5EF4-FFF2-40B4-BE49-F238E27FC236}">
                  <a16:creationId xmlns:a16="http://schemas.microsoft.com/office/drawing/2014/main" id="{A3B8B1B1-E2A9-9DC9-7F12-D03DA84BB3BD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77;p77">
              <a:extLst>
                <a:ext uri="{FF2B5EF4-FFF2-40B4-BE49-F238E27FC236}">
                  <a16:creationId xmlns:a16="http://schemas.microsoft.com/office/drawing/2014/main" id="{3CB9D3CC-7E0B-0BAF-F64D-6414841E53CA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563;p77">
            <a:extLst>
              <a:ext uri="{FF2B5EF4-FFF2-40B4-BE49-F238E27FC236}">
                <a16:creationId xmlns:a16="http://schemas.microsoft.com/office/drawing/2014/main" id="{81792A93-E9AA-2B93-A52F-669354ECDDD1}"/>
              </a:ext>
            </a:extLst>
          </p:cNvPr>
          <p:cNvSpPr/>
          <p:nvPr/>
        </p:nvSpPr>
        <p:spPr>
          <a:xfrm>
            <a:off x="6972288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1571;p77">
            <a:extLst>
              <a:ext uri="{FF2B5EF4-FFF2-40B4-BE49-F238E27FC236}">
                <a16:creationId xmlns:a16="http://schemas.microsoft.com/office/drawing/2014/main" id="{6F81EAAF-A6A5-4907-4367-BD76888DB4B1}"/>
              </a:ext>
            </a:extLst>
          </p:cNvPr>
          <p:cNvGrpSpPr/>
          <p:nvPr/>
        </p:nvGrpSpPr>
        <p:grpSpPr>
          <a:xfrm>
            <a:off x="7131828" y="2278390"/>
            <a:ext cx="314662" cy="358099"/>
            <a:chOff x="-54401725" y="3590375"/>
            <a:chExt cx="279625" cy="318225"/>
          </a:xfrm>
        </p:grpSpPr>
        <p:sp>
          <p:nvSpPr>
            <p:cNvPr id="48" name="Google Shape;1572;p77">
              <a:extLst>
                <a:ext uri="{FF2B5EF4-FFF2-40B4-BE49-F238E27FC236}">
                  <a16:creationId xmlns:a16="http://schemas.microsoft.com/office/drawing/2014/main" id="{0EF06D82-2BD0-1ABA-C827-8DCCAFB0EE12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73;p77">
              <a:extLst>
                <a:ext uri="{FF2B5EF4-FFF2-40B4-BE49-F238E27FC236}">
                  <a16:creationId xmlns:a16="http://schemas.microsoft.com/office/drawing/2014/main" id="{D276DEE1-00D9-8F5A-0E10-3B1B49668B39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74;p77">
              <a:extLst>
                <a:ext uri="{FF2B5EF4-FFF2-40B4-BE49-F238E27FC236}">
                  <a16:creationId xmlns:a16="http://schemas.microsoft.com/office/drawing/2014/main" id="{D93EFCCF-2422-1B95-1587-75E0278B8B19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5;p77">
              <a:extLst>
                <a:ext uri="{FF2B5EF4-FFF2-40B4-BE49-F238E27FC236}">
                  <a16:creationId xmlns:a16="http://schemas.microsoft.com/office/drawing/2014/main" id="{29A523BD-201B-D107-6151-02B5DE7DDC33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6;p77">
              <a:extLst>
                <a:ext uri="{FF2B5EF4-FFF2-40B4-BE49-F238E27FC236}">
                  <a16:creationId xmlns:a16="http://schemas.microsoft.com/office/drawing/2014/main" id="{BF85CC6C-EB43-9AAE-8A75-721EB14B06DD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7;p77">
              <a:extLst>
                <a:ext uri="{FF2B5EF4-FFF2-40B4-BE49-F238E27FC236}">
                  <a16:creationId xmlns:a16="http://schemas.microsoft.com/office/drawing/2014/main" id="{53453595-69C8-948A-4D3B-9DC23F59D6F0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patient should be able to only view their medical record</a:t>
            </a:r>
            <a:endParaRPr dirty="0"/>
          </a:p>
        </p:txBody>
      </p:sp>
      <p:sp>
        <p:nvSpPr>
          <p:cNvPr id="1556" name="Google Shape;1556;p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patient should be able to view all of the appointment booking history even for cancelled appointments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Patient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patient should have a medical history linked to their appointments that can have a doctor’s diagnosis attached</a:t>
            </a:r>
            <a:endParaRPr dirty="0"/>
          </a:p>
        </p:txBody>
      </p:sp>
      <p:sp>
        <p:nvSpPr>
          <p:cNvPr id="14" name="Google Shape;1563;p77">
            <a:extLst>
              <a:ext uri="{FF2B5EF4-FFF2-40B4-BE49-F238E27FC236}">
                <a16:creationId xmlns:a16="http://schemas.microsoft.com/office/drawing/2014/main" id="{B8BA754F-461A-1A80-AA51-5E90F9BB8122}"/>
              </a:ext>
            </a:extLst>
          </p:cNvPr>
          <p:cNvSpPr/>
          <p:nvPr/>
        </p:nvSpPr>
        <p:spPr>
          <a:xfrm>
            <a:off x="1533589" y="2115895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571;p77">
            <a:extLst>
              <a:ext uri="{FF2B5EF4-FFF2-40B4-BE49-F238E27FC236}">
                <a16:creationId xmlns:a16="http://schemas.microsoft.com/office/drawing/2014/main" id="{4D2AE638-1CE4-FEB8-22E5-5C32BCE2E47B}"/>
              </a:ext>
            </a:extLst>
          </p:cNvPr>
          <p:cNvGrpSpPr/>
          <p:nvPr/>
        </p:nvGrpSpPr>
        <p:grpSpPr>
          <a:xfrm>
            <a:off x="1693129" y="2255897"/>
            <a:ext cx="314662" cy="358099"/>
            <a:chOff x="-54401725" y="3590375"/>
            <a:chExt cx="279625" cy="318225"/>
          </a:xfrm>
        </p:grpSpPr>
        <p:sp>
          <p:nvSpPr>
            <p:cNvPr id="32" name="Google Shape;1572;p77">
              <a:extLst>
                <a:ext uri="{FF2B5EF4-FFF2-40B4-BE49-F238E27FC236}">
                  <a16:creationId xmlns:a16="http://schemas.microsoft.com/office/drawing/2014/main" id="{3A916A64-02A0-DA49-42EE-68E5472C8AF3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3;p77">
              <a:extLst>
                <a:ext uri="{FF2B5EF4-FFF2-40B4-BE49-F238E27FC236}">
                  <a16:creationId xmlns:a16="http://schemas.microsoft.com/office/drawing/2014/main" id="{8B0E1538-E4E1-0A30-68BF-12153BC8B338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4;p77">
              <a:extLst>
                <a:ext uri="{FF2B5EF4-FFF2-40B4-BE49-F238E27FC236}">
                  <a16:creationId xmlns:a16="http://schemas.microsoft.com/office/drawing/2014/main" id="{5F467A50-09CE-9652-1AFD-9B50CB5C6B72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5;p77">
              <a:extLst>
                <a:ext uri="{FF2B5EF4-FFF2-40B4-BE49-F238E27FC236}">
                  <a16:creationId xmlns:a16="http://schemas.microsoft.com/office/drawing/2014/main" id="{A3311C87-253A-F959-6293-7CAFA75F8221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6;p77">
              <a:extLst>
                <a:ext uri="{FF2B5EF4-FFF2-40B4-BE49-F238E27FC236}">
                  <a16:creationId xmlns:a16="http://schemas.microsoft.com/office/drawing/2014/main" id="{85556248-7D59-FF1C-6565-9CC4E02D8E7D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7;p77">
              <a:extLst>
                <a:ext uri="{FF2B5EF4-FFF2-40B4-BE49-F238E27FC236}">
                  <a16:creationId xmlns:a16="http://schemas.microsoft.com/office/drawing/2014/main" id="{AA94E1A3-FEA6-331B-73D2-7637363F1D98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563;p77">
            <a:extLst>
              <a:ext uri="{FF2B5EF4-FFF2-40B4-BE49-F238E27FC236}">
                <a16:creationId xmlns:a16="http://schemas.microsoft.com/office/drawing/2014/main" id="{B4139BFD-6765-F908-04BB-17CB0384A5D5}"/>
              </a:ext>
            </a:extLst>
          </p:cNvPr>
          <p:cNvSpPr/>
          <p:nvPr/>
        </p:nvSpPr>
        <p:spPr>
          <a:xfrm>
            <a:off x="4252939" y="2115895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1571;p77">
            <a:extLst>
              <a:ext uri="{FF2B5EF4-FFF2-40B4-BE49-F238E27FC236}">
                <a16:creationId xmlns:a16="http://schemas.microsoft.com/office/drawing/2014/main" id="{85FB2D6E-B112-D7E6-0897-EDFD0498C64E}"/>
              </a:ext>
            </a:extLst>
          </p:cNvPr>
          <p:cNvGrpSpPr/>
          <p:nvPr/>
        </p:nvGrpSpPr>
        <p:grpSpPr>
          <a:xfrm>
            <a:off x="4412479" y="2255897"/>
            <a:ext cx="314662" cy="358099"/>
            <a:chOff x="-54401725" y="3590375"/>
            <a:chExt cx="279625" cy="318225"/>
          </a:xfrm>
        </p:grpSpPr>
        <p:sp>
          <p:nvSpPr>
            <p:cNvPr id="40" name="Google Shape;1572;p77">
              <a:extLst>
                <a:ext uri="{FF2B5EF4-FFF2-40B4-BE49-F238E27FC236}">
                  <a16:creationId xmlns:a16="http://schemas.microsoft.com/office/drawing/2014/main" id="{C82DF6BD-0B68-D759-3168-1038268E550F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73;p77">
              <a:extLst>
                <a:ext uri="{FF2B5EF4-FFF2-40B4-BE49-F238E27FC236}">
                  <a16:creationId xmlns:a16="http://schemas.microsoft.com/office/drawing/2014/main" id="{4FDD8372-C7F0-906F-40AA-FD37C8595737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4;p77">
              <a:extLst>
                <a:ext uri="{FF2B5EF4-FFF2-40B4-BE49-F238E27FC236}">
                  <a16:creationId xmlns:a16="http://schemas.microsoft.com/office/drawing/2014/main" id="{ADEDA12E-EBD9-1F55-6D50-8AA270FD7433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75;p77">
              <a:extLst>
                <a:ext uri="{FF2B5EF4-FFF2-40B4-BE49-F238E27FC236}">
                  <a16:creationId xmlns:a16="http://schemas.microsoft.com/office/drawing/2014/main" id="{4E975747-C32F-9F02-817E-88091CD1046B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76;p77">
              <a:extLst>
                <a:ext uri="{FF2B5EF4-FFF2-40B4-BE49-F238E27FC236}">
                  <a16:creationId xmlns:a16="http://schemas.microsoft.com/office/drawing/2014/main" id="{0D61F3E9-5FE0-2263-4C44-9F30AFBA7B8B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77;p77">
              <a:extLst>
                <a:ext uri="{FF2B5EF4-FFF2-40B4-BE49-F238E27FC236}">
                  <a16:creationId xmlns:a16="http://schemas.microsoft.com/office/drawing/2014/main" id="{20F03A94-C388-AD64-B066-CE40E24A12FE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563;p77">
            <a:extLst>
              <a:ext uri="{FF2B5EF4-FFF2-40B4-BE49-F238E27FC236}">
                <a16:creationId xmlns:a16="http://schemas.microsoft.com/office/drawing/2014/main" id="{DDDA5512-EE92-8495-9736-18644185990F}"/>
              </a:ext>
            </a:extLst>
          </p:cNvPr>
          <p:cNvSpPr/>
          <p:nvPr/>
        </p:nvSpPr>
        <p:spPr>
          <a:xfrm>
            <a:off x="6972288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1571;p77">
            <a:extLst>
              <a:ext uri="{FF2B5EF4-FFF2-40B4-BE49-F238E27FC236}">
                <a16:creationId xmlns:a16="http://schemas.microsoft.com/office/drawing/2014/main" id="{32D895D7-1DD1-0E04-2E2C-97AD79F90959}"/>
              </a:ext>
            </a:extLst>
          </p:cNvPr>
          <p:cNvGrpSpPr/>
          <p:nvPr/>
        </p:nvGrpSpPr>
        <p:grpSpPr>
          <a:xfrm>
            <a:off x="7131828" y="2278390"/>
            <a:ext cx="314662" cy="358099"/>
            <a:chOff x="-54401725" y="3590375"/>
            <a:chExt cx="279625" cy="318225"/>
          </a:xfrm>
        </p:grpSpPr>
        <p:sp>
          <p:nvSpPr>
            <p:cNvPr id="48" name="Google Shape;1572;p77">
              <a:extLst>
                <a:ext uri="{FF2B5EF4-FFF2-40B4-BE49-F238E27FC236}">
                  <a16:creationId xmlns:a16="http://schemas.microsoft.com/office/drawing/2014/main" id="{F0BCE5D0-507C-4D06-819B-D5E1946CC3F0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73;p77">
              <a:extLst>
                <a:ext uri="{FF2B5EF4-FFF2-40B4-BE49-F238E27FC236}">
                  <a16:creationId xmlns:a16="http://schemas.microsoft.com/office/drawing/2014/main" id="{17E25009-087C-6603-CBA2-B20E8907DB85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74;p77">
              <a:extLst>
                <a:ext uri="{FF2B5EF4-FFF2-40B4-BE49-F238E27FC236}">
                  <a16:creationId xmlns:a16="http://schemas.microsoft.com/office/drawing/2014/main" id="{F5C8885B-5F1A-A3EE-7C99-4DE2DC85EE74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5;p77">
              <a:extLst>
                <a:ext uri="{FF2B5EF4-FFF2-40B4-BE49-F238E27FC236}">
                  <a16:creationId xmlns:a16="http://schemas.microsoft.com/office/drawing/2014/main" id="{AE0E39B9-9BD5-9854-434B-F65180ABCFFC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6;p77">
              <a:extLst>
                <a:ext uri="{FF2B5EF4-FFF2-40B4-BE49-F238E27FC236}">
                  <a16:creationId xmlns:a16="http://schemas.microsoft.com/office/drawing/2014/main" id="{C912637B-A038-8C7E-C210-809CF450A511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7;p77">
              <a:extLst>
                <a:ext uri="{FF2B5EF4-FFF2-40B4-BE49-F238E27FC236}">
                  <a16:creationId xmlns:a16="http://schemas.microsoft.com/office/drawing/2014/main" id="{E1CB1F5F-E46F-A4F1-24C9-9B4CF70EDC36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509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doctor should be able to accept or reject appointments requested by a patient</a:t>
            </a:r>
            <a:endParaRPr dirty="0"/>
          </a:p>
        </p:txBody>
      </p:sp>
      <p:sp>
        <p:nvSpPr>
          <p:cNvPr id="1556" name="Google Shape;1556;p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 doctor should be able to be registered by the hospital </a:t>
            </a:r>
            <a:r>
              <a:rPr lang="en-US" dirty="0" err="1"/>
              <a:t>adminstrator</a:t>
            </a:r>
            <a:r>
              <a:rPr lang="en-US" dirty="0"/>
              <a:t> using their name, phone number, email, gender, and the hospital where they work</a:t>
            </a:r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 doctor should be able to log in with a </a:t>
            </a:r>
            <a:r>
              <a:rPr lang="en-US" dirty="0" err="1"/>
              <a:t>UserName</a:t>
            </a:r>
            <a:r>
              <a:rPr lang="en-US" dirty="0"/>
              <a:t> and Password </a:t>
            </a:r>
          </a:p>
        </p:txBody>
      </p:sp>
      <p:sp>
        <p:nvSpPr>
          <p:cNvPr id="2" name="Google Shape;2551;p85">
            <a:extLst>
              <a:ext uri="{FF2B5EF4-FFF2-40B4-BE49-F238E27FC236}">
                <a16:creationId xmlns:a16="http://schemas.microsoft.com/office/drawing/2014/main" id="{6B90171C-7685-0731-D1B6-8B5B11192D5E}"/>
              </a:ext>
            </a:extLst>
          </p:cNvPr>
          <p:cNvSpPr/>
          <p:nvPr/>
        </p:nvSpPr>
        <p:spPr>
          <a:xfrm>
            <a:off x="1533588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571;p85">
            <a:extLst>
              <a:ext uri="{FF2B5EF4-FFF2-40B4-BE49-F238E27FC236}">
                <a16:creationId xmlns:a16="http://schemas.microsoft.com/office/drawing/2014/main" id="{BAD6DCD2-5A51-5AB8-730D-1C1236241ECC}"/>
              </a:ext>
            </a:extLst>
          </p:cNvPr>
          <p:cNvGrpSpPr/>
          <p:nvPr/>
        </p:nvGrpSpPr>
        <p:grpSpPr>
          <a:xfrm>
            <a:off x="1702987" y="2281511"/>
            <a:ext cx="299344" cy="351880"/>
            <a:chOff x="-27691025" y="3175300"/>
            <a:chExt cx="251275" cy="295375"/>
          </a:xfrm>
        </p:grpSpPr>
        <p:sp>
          <p:nvSpPr>
            <p:cNvPr id="4" name="Google Shape;2572;p85">
              <a:extLst>
                <a:ext uri="{FF2B5EF4-FFF2-40B4-BE49-F238E27FC236}">
                  <a16:creationId xmlns:a16="http://schemas.microsoft.com/office/drawing/2014/main" id="{5A3CE4D0-F135-E62C-7D61-102C793F7820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73;p85">
              <a:extLst>
                <a:ext uri="{FF2B5EF4-FFF2-40B4-BE49-F238E27FC236}">
                  <a16:creationId xmlns:a16="http://schemas.microsoft.com/office/drawing/2014/main" id="{473DB138-7A6A-5C15-08AC-26C75D989194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74;p85">
              <a:extLst>
                <a:ext uri="{FF2B5EF4-FFF2-40B4-BE49-F238E27FC236}">
                  <a16:creationId xmlns:a16="http://schemas.microsoft.com/office/drawing/2014/main" id="{B4D2A062-7023-85A0-6B5A-05761D7BF335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75;p85">
              <a:extLst>
                <a:ext uri="{FF2B5EF4-FFF2-40B4-BE49-F238E27FC236}">
                  <a16:creationId xmlns:a16="http://schemas.microsoft.com/office/drawing/2014/main" id="{1A567122-9B91-A6A2-9765-980129E1B9D0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551;p85">
            <a:extLst>
              <a:ext uri="{FF2B5EF4-FFF2-40B4-BE49-F238E27FC236}">
                <a16:creationId xmlns:a16="http://schemas.microsoft.com/office/drawing/2014/main" id="{125AF8D8-0C51-749D-47BA-514CB0A33380}"/>
              </a:ext>
            </a:extLst>
          </p:cNvPr>
          <p:cNvSpPr/>
          <p:nvPr/>
        </p:nvSpPr>
        <p:spPr>
          <a:xfrm>
            <a:off x="4252937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571;p85">
            <a:extLst>
              <a:ext uri="{FF2B5EF4-FFF2-40B4-BE49-F238E27FC236}">
                <a16:creationId xmlns:a16="http://schemas.microsoft.com/office/drawing/2014/main" id="{8EF29F06-009A-F4B8-41C6-4838286080E2}"/>
              </a:ext>
            </a:extLst>
          </p:cNvPr>
          <p:cNvGrpSpPr/>
          <p:nvPr/>
        </p:nvGrpSpPr>
        <p:grpSpPr>
          <a:xfrm>
            <a:off x="4422336" y="2281511"/>
            <a:ext cx="299344" cy="351880"/>
            <a:chOff x="-27691025" y="3175300"/>
            <a:chExt cx="251275" cy="295375"/>
          </a:xfrm>
        </p:grpSpPr>
        <p:sp>
          <p:nvSpPr>
            <p:cNvPr id="16" name="Google Shape;2572;p85">
              <a:extLst>
                <a:ext uri="{FF2B5EF4-FFF2-40B4-BE49-F238E27FC236}">
                  <a16:creationId xmlns:a16="http://schemas.microsoft.com/office/drawing/2014/main" id="{6A38A169-A8BD-B65E-6F70-867442700E99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73;p85">
              <a:extLst>
                <a:ext uri="{FF2B5EF4-FFF2-40B4-BE49-F238E27FC236}">
                  <a16:creationId xmlns:a16="http://schemas.microsoft.com/office/drawing/2014/main" id="{DA2FE3DF-C74A-22B4-A8AC-E770699C6497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74;p85">
              <a:extLst>
                <a:ext uri="{FF2B5EF4-FFF2-40B4-BE49-F238E27FC236}">
                  <a16:creationId xmlns:a16="http://schemas.microsoft.com/office/drawing/2014/main" id="{1B48434E-1CCA-F726-B849-6890EB2B9FC7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75;p85">
              <a:extLst>
                <a:ext uri="{FF2B5EF4-FFF2-40B4-BE49-F238E27FC236}">
                  <a16:creationId xmlns:a16="http://schemas.microsoft.com/office/drawing/2014/main" id="{31811910-570B-8841-0E2C-0C8AB81860AD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551;p85">
            <a:extLst>
              <a:ext uri="{FF2B5EF4-FFF2-40B4-BE49-F238E27FC236}">
                <a16:creationId xmlns:a16="http://schemas.microsoft.com/office/drawing/2014/main" id="{2C30E9D8-0C8F-982F-0228-314E43EC243D}"/>
              </a:ext>
            </a:extLst>
          </p:cNvPr>
          <p:cNvSpPr/>
          <p:nvPr/>
        </p:nvSpPr>
        <p:spPr>
          <a:xfrm>
            <a:off x="6972288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2571;p85">
            <a:extLst>
              <a:ext uri="{FF2B5EF4-FFF2-40B4-BE49-F238E27FC236}">
                <a16:creationId xmlns:a16="http://schemas.microsoft.com/office/drawing/2014/main" id="{029324AC-D2F9-72C5-156C-CA77B5B7AAD3}"/>
              </a:ext>
            </a:extLst>
          </p:cNvPr>
          <p:cNvGrpSpPr/>
          <p:nvPr/>
        </p:nvGrpSpPr>
        <p:grpSpPr>
          <a:xfrm>
            <a:off x="7141687" y="2281511"/>
            <a:ext cx="299344" cy="351880"/>
            <a:chOff x="-27691025" y="3175300"/>
            <a:chExt cx="251275" cy="295375"/>
          </a:xfrm>
        </p:grpSpPr>
        <p:sp>
          <p:nvSpPr>
            <p:cNvPr id="34" name="Google Shape;2572;p85">
              <a:extLst>
                <a:ext uri="{FF2B5EF4-FFF2-40B4-BE49-F238E27FC236}">
                  <a16:creationId xmlns:a16="http://schemas.microsoft.com/office/drawing/2014/main" id="{4CCF7687-49B6-8832-078F-82E95DC20450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73;p85">
              <a:extLst>
                <a:ext uri="{FF2B5EF4-FFF2-40B4-BE49-F238E27FC236}">
                  <a16:creationId xmlns:a16="http://schemas.microsoft.com/office/drawing/2014/main" id="{DA302266-06B3-F6BB-A4AD-A7D3F7FDAB16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74;p85">
              <a:extLst>
                <a:ext uri="{FF2B5EF4-FFF2-40B4-BE49-F238E27FC236}">
                  <a16:creationId xmlns:a16="http://schemas.microsoft.com/office/drawing/2014/main" id="{A3B044B1-9D25-6CB4-49BE-336A13C2B3C7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75;p85">
              <a:extLst>
                <a:ext uri="{FF2B5EF4-FFF2-40B4-BE49-F238E27FC236}">
                  <a16:creationId xmlns:a16="http://schemas.microsoft.com/office/drawing/2014/main" id="{563ED87B-995A-41E9-24CE-7575CEB0C7FE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1638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Hospital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hospital admin should be able to log in and manage the hospital’s resources using a UserName and a Password</a:t>
            </a:r>
            <a:endParaRPr dirty="0"/>
          </a:p>
        </p:txBody>
      </p:sp>
      <p:sp>
        <p:nvSpPr>
          <p:cNvPr id="1556" name="Google Shape;1556;p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doctor should be able edit and append to the medical record of a patient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Hospital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hospital could be registered to the system using the hospital name, Email, Phone Number, Address, City, and area</a:t>
            </a:r>
            <a:endParaRPr dirty="0"/>
          </a:p>
        </p:txBody>
      </p:sp>
      <p:sp>
        <p:nvSpPr>
          <p:cNvPr id="2" name="Google Shape;2551;p85">
            <a:extLst>
              <a:ext uri="{FF2B5EF4-FFF2-40B4-BE49-F238E27FC236}">
                <a16:creationId xmlns:a16="http://schemas.microsoft.com/office/drawing/2014/main" id="{6B90171C-7685-0731-D1B6-8B5B11192D5E}"/>
              </a:ext>
            </a:extLst>
          </p:cNvPr>
          <p:cNvSpPr/>
          <p:nvPr/>
        </p:nvSpPr>
        <p:spPr>
          <a:xfrm>
            <a:off x="1533588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571;p85">
            <a:extLst>
              <a:ext uri="{FF2B5EF4-FFF2-40B4-BE49-F238E27FC236}">
                <a16:creationId xmlns:a16="http://schemas.microsoft.com/office/drawing/2014/main" id="{BAD6DCD2-5A51-5AB8-730D-1C1236241ECC}"/>
              </a:ext>
            </a:extLst>
          </p:cNvPr>
          <p:cNvGrpSpPr/>
          <p:nvPr/>
        </p:nvGrpSpPr>
        <p:grpSpPr>
          <a:xfrm>
            <a:off x="1702987" y="2281511"/>
            <a:ext cx="299344" cy="351880"/>
            <a:chOff x="-27691025" y="3175300"/>
            <a:chExt cx="251275" cy="295375"/>
          </a:xfrm>
        </p:grpSpPr>
        <p:sp>
          <p:nvSpPr>
            <p:cNvPr id="4" name="Google Shape;2572;p85">
              <a:extLst>
                <a:ext uri="{FF2B5EF4-FFF2-40B4-BE49-F238E27FC236}">
                  <a16:creationId xmlns:a16="http://schemas.microsoft.com/office/drawing/2014/main" id="{5A3CE4D0-F135-E62C-7D61-102C793F7820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73;p85">
              <a:extLst>
                <a:ext uri="{FF2B5EF4-FFF2-40B4-BE49-F238E27FC236}">
                  <a16:creationId xmlns:a16="http://schemas.microsoft.com/office/drawing/2014/main" id="{473DB138-7A6A-5C15-08AC-26C75D989194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74;p85">
              <a:extLst>
                <a:ext uri="{FF2B5EF4-FFF2-40B4-BE49-F238E27FC236}">
                  <a16:creationId xmlns:a16="http://schemas.microsoft.com/office/drawing/2014/main" id="{B4D2A062-7023-85A0-6B5A-05761D7BF335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75;p85">
              <a:extLst>
                <a:ext uri="{FF2B5EF4-FFF2-40B4-BE49-F238E27FC236}">
                  <a16:creationId xmlns:a16="http://schemas.microsoft.com/office/drawing/2014/main" id="{1A567122-9B91-A6A2-9765-980129E1B9D0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104;p69">
            <a:extLst>
              <a:ext uri="{FF2B5EF4-FFF2-40B4-BE49-F238E27FC236}">
                <a16:creationId xmlns:a16="http://schemas.microsoft.com/office/drawing/2014/main" id="{10AFD561-0C03-A5C3-7877-4DFF93C1C3A5}"/>
              </a:ext>
            </a:extLst>
          </p:cNvPr>
          <p:cNvSpPr/>
          <p:nvPr/>
        </p:nvSpPr>
        <p:spPr>
          <a:xfrm>
            <a:off x="4252938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15;p69">
            <a:extLst>
              <a:ext uri="{FF2B5EF4-FFF2-40B4-BE49-F238E27FC236}">
                <a16:creationId xmlns:a16="http://schemas.microsoft.com/office/drawing/2014/main" id="{5E71AD39-A53B-7C42-1284-3CB5EEF52A36}"/>
              </a:ext>
            </a:extLst>
          </p:cNvPr>
          <p:cNvGrpSpPr/>
          <p:nvPr/>
        </p:nvGrpSpPr>
        <p:grpSpPr>
          <a:xfrm>
            <a:off x="4396063" y="2281048"/>
            <a:ext cx="351880" cy="352803"/>
            <a:chOff x="-23615075" y="3148525"/>
            <a:chExt cx="295375" cy="296150"/>
          </a:xfrm>
        </p:grpSpPr>
        <p:sp>
          <p:nvSpPr>
            <p:cNvPr id="10" name="Google Shape;1116;p69">
              <a:extLst>
                <a:ext uri="{FF2B5EF4-FFF2-40B4-BE49-F238E27FC236}">
                  <a16:creationId xmlns:a16="http://schemas.microsoft.com/office/drawing/2014/main" id="{7AA1C674-AFCB-6C99-288A-0EAE0E017B74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7;p69">
              <a:extLst>
                <a:ext uri="{FF2B5EF4-FFF2-40B4-BE49-F238E27FC236}">
                  <a16:creationId xmlns:a16="http://schemas.microsoft.com/office/drawing/2014/main" id="{8639757B-459F-C0D9-6660-5BBF8495D174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8;p69">
              <a:extLst>
                <a:ext uri="{FF2B5EF4-FFF2-40B4-BE49-F238E27FC236}">
                  <a16:creationId xmlns:a16="http://schemas.microsoft.com/office/drawing/2014/main" id="{C362F0DF-C0CC-EDCE-F7F9-50F9EEBD36BB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9;p69">
              <a:extLst>
                <a:ext uri="{FF2B5EF4-FFF2-40B4-BE49-F238E27FC236}">
                  <a16:creationId xmlns:a16="http://schemas.microsoft.com/office/drawing/2014/main" id="{A9445D9E-B064-BE58-EDBE-391352605F21}"/>
                </a:ext>
              </a:extLst>
            </p:cNvPr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104;p69">
            <a:extLst>
              <a:ext uri="{FF2B5EF4-FFF2-40B4-BE49-F238E27FC236}">
                <a16:creationId xmlns:a16="http://schemas.microsoft.com/office/drawing/2014/main" id="{E25FF3CC-0F0C-7A5F-F4AD-58287AEFE2DB}"/>
              </a:ext>
            </a:extLst>
          </p:cNvPr>
          <p:cNvSpPr/>
          <p:nvPr/>
        </p:nvSpPr>
        <p:spPr>
          <a:xfrm>
            <a:off x="6971286" y="2141026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115;p69">
            <a:extLst>
              <a:ext uri="{FF2B5EF4-FFF2-40B4-BE49-F238E27FC236}">
                <a16:creationId xmlns:a16="http://schemas.microsoft.com/office/drawing/2014/main" id="{3BE020F1-4C56-D0E3-C9F6-2C065207DFCE}"/>
              </a:ext>
            </a:extLst>
          </p:cNvPr>
          <p:cNvGrpSpPr/>
          <p:nvPr/>
        </p:nvGrpSpPr>
        <p:grpSpPr>
          <a:xfrm>
            <a:off x="7114411" y="2283686"/>
            <a:ext cx="351880" cy="352803"/>
            <a:chOff x="-23615075" y="3148525"/>
            <a:chExt cx="295375" cy="296150"/>
          </a:xfrm>
        </p:grpSpPr>
        <p:sp>
          <p:nvSpPr>
            <p:cNvPr id="22" name="Google Shape;1116;p69">
              <a:extLst>
                <a:ext uri="{FF2B5EF4-FFF2-40B4-BE49-F238E27FC236}">
                  <a16:creationId xmlns:a16="http://schemas.microsoft.com/office/drawing/2014/main" id="{1EB22842-66C8-1161-7727-16CBE3BBABCF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17;p69">
              <a:extLst>
                <a:ext uri="{FF2B5EF4-FFF2-40B4-BE49-F238E27FC236}">
                  <a16:creationId xmlns:a16="http://schemas.microsoft.com/office/drawing/2014/main" id="{A849669C-F12F-09C6-0996-2176A77C9371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8;p69">
              <a:extLst>
                <a:ext uri="{FF2B5EF4-FFF2-40B4-BE49-F238E27FC236}">
                  <a16:creationId xmlns:a16="http://schemas.microsoft.com/office/drawing/2014/main" id="{C8AA353B-2EFF-2EF9-0242-4986D9E1FDA8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19;p69">
              <a:extLst>
                <a:ext uri="{FF2B5EF4-FFF2-40B4-BE49-F238E27FC236}">
                  <a16:creationId xmlns:a16="http://schemas.microsoft.com/office/drawing/2014/main" id="{4EDDCE39-B4F5-FA91-15EF-B85AA1E9A45E}"/>
                </a:ext>
              </a:extLst>
            </p:cNvPr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866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697</Words>
  <Application>Microsoft Office PowerPoint</Application>
  <PresentationFormat>On-screen Show (16:9)</PresentationFormat>
  <Paragraphs>193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Montserrat</vt:lpstr>
      <vt:lpstr>Alata</vt:lpstr>
      <vt:lpstr>Healthcare Center Website by Slidesgo</vt:lpstr>
      <vt:lpstr>Hemodialysis Reservation App</vt:lpstr>
      <vt:lpstr>TABLE OF CONTENTS</vt:lpstr>
      <vt:lpstr>INTRODUCTION</vt:lpstr>
      <vt:lpstr>INTRODUCTION</vt:lpstr>
      <vt:lpstr>Business Rules</vt:lpstr>
      <vt:lpstr>Patient</vt:lpstr>
      <vt:lpstr>Patient</vt:lpstr>
      <vt:lpstr>Doctor</vt:lpstr>
      <vt:lpstr>Hospital</vt:lpstr>
      <vt:lpstr>Business Rules</vt:lpstr>
      <vt:lpstr>ERD and Database</vt:lpstr>
      <vt:lpstr>ERD</vt:lpstr>
      <vt:lpstr>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Schema</vt:lpstr>
      <vt:lpstr>PowerPoint Presentation</vt:lpstr>
      <vt:lpstr>PowerPoint Presentation</vt:lpstr>
      <vt:lpstr>PowerPoint Presentation</vt:lpstr>
      <vt:lpstr>Functional Dependencies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Hemodialysis Reservation App</dc:title>
  <dc:creator>Fady Kiroles</dc:creator>
  <cp:lastModifiedBy>Yusuf Alsayed Alsawah</cp:lastModifiedBy>
  <cp:revision>37</cp:revision>
  <dcterms:modified xsi:type="dcterms:W3CDTF">2023-05-28T05:59:05Z</dcterms:modified>
</cp:coreProperties>
</file>