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1" r:id="rId3"/>
    <p:sldId id="258" r:id="rId4"/>
    <p:sldId id="282" r:id="rId5"/>
    <p:sldId id="284" r:id="rId6"/>
    <p:sldId id="285" r:id="rId7"/>
    <p:sldId id="286" r:id="rId8"/>
    <p:sldId id="287" r:id="rId9"/>
    <p:sldId id="292" r:id="rId1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D0EEA"/>
    <a:srgbClr val="9376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B083A21-BE7E-49F2-B4E2-72752B5C1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73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BA86BE-8BA3-48F4-A70F-10CB754010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19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DD9C68-2740-4619-A53D-D5E740BA552D}" type="slidenum">
              <a:rPr lang="ru-RU"/>
              <a:pPr/>
              <a:t>1</a:t>
            </a:fld>
            <a:endParaRPr 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2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E4712-55CF-4F48-ACA5-F9FDFA98D027}" type="slidenum">
              <a:rPr lang="ru-RU"/>
              <a:pPr/>
              <a:t>2</a:t>
            </a:fld>
            <a:endParaRPr lang="ru-RU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7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59B8FF-DE29-4035-ABF4-0C8689A86F85}" type="slidenum">
              <a:rPr lang="ru-RU"/>
              <a:pPr/>
              <a:t>3</a:t>
            </a:fld>
            <a:endParaRPr 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8F4CF-F05D-4D82-A5FE-E719EA32A26F}" type="slidenum">
              <a:rPr lang="ru-RU"/>
              <a:pPr/>
              <a:t>4</a:t>
            </a:fld>
            <a:endParaRPr 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0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E5036C-FC33-4017-8821-FD77266523A3}" type="slidenum">
              <a:rPr lang="ru-RU"/>
              <a:pPr/>
              <a:t>5</a:t>
            </a:fld>
            <a:endParaRPr lang="ru-RU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0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44563A-C2C8-4392-8C19-05990342B75D}" type="slidenum">
              <a:rPr lang="ru-RU"/>
              <a:pPr/>
              <a:t>6</a:t>
            </a:fld>
            <a:endParaRPr lang="ru-R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9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E249A3-4FA4-4F2C-9A66-44284666BC8A}" type="slidenum">
              <a:rPr lang="ru-RU"/>
              <a:pPr/>
              <a:t>7</a:t>
            </a:fld>
            <a:endParaRPr lang="ru-R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F0B89E-5B89-4D0D-A779-94479EE7902D}" type="slidenum">
              <a:rPr lang="ru-RU"/>
              <a:pPr/>
              <a:t>8</a:t>
            </a:fld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PP_WIUT_Attachme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1157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AC4913-E785-43C3-BA73-79FCE15F35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0922-993E-4267-A217-D6666D27CC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58A66-1163-4D68-8B48-66E0C75671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AA4FB-04CD-40C6-91C6-75E041D7C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04D0-2060-430B-A713-A6E1B17153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D0290-1557-477A-9915-03DB4C2F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1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602B-670A-432C-B8DC-A8A41E704F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6AD1D-8350-4BF2-B53B-1E75999C3E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DB1E-D292-4BB5-AA11-0262891D22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B0E7D-D65E-4E27-8FD8-0AFACBA448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F2149-2EEA-4D73-A89F-EEDD4AE008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5760-58A8-4B59-AF55-B4AF84868D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0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2UZC402 RAD, Prepared by Olimjon Bakirov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42E7C8E-52D5-41AA-A40B-6472D95061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147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1032" name="Picture 17" descr="PP_WIUT_Attachme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6238" y="1828800"/>
            <a:ext cx="6075362" cy="2209800"/>
          </a:xfrm>
        </p:spPr>
        <p:txBody>
          <a:bodyPr/>
          <a:lstStyle/>
          <a:p>
            <a:pPr eaLnBrk="1" hangingPunct="1"/>
            <a:r>
              <a:rPr lang="en-US" sz="4600" dirty="0"/>
              <a:t>Introduction to Data Structures and Algorithms</a:t>
            </a:r>
            <a:endParaRPr lang="ru-RU" sz="4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</a:t>
            </a:r>
            <a:r>
              <a:rPr lang="en-US" smtClean="0"/>
              <a:t>13-1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eaLnBrk="1" hangingPunct="1"/>
            <a:r>
              <a:rPr lang="en-US" dirty="0"/>
              <a:t>Algorithms</a:t>
            </a: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219" name="Content Placeholder 12"/>
          <p:cNvSpPr>
            <a:spLocks noGrp="1"/>
          </p:cNvSpPr>
          <p:nvPr>
            <p:ph idx="1"/>
          </p:nvPr>
        </p:nvSpPr>
        <p:spPr>
          <a:xfrm>
            <a:off x="457200" y="1981200"/>
            <a:ext cx="8579296" cy="38862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– method </a:t>
            </a:r>
            <a:r>
              <a:rPr lang="en-US" dirty="0"/>
              <a:t>to store information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Algorithms</a:t>
            </a:r>
            <a:endParaRPr lang="ru-RU" dirty="0" smtClean="0"/>
          </a:p>
        </p:txBody>
      </p:sp>
      <p:sp>
        <p:nvSpPr>
          <p:cNvPr id="11267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Algorithm – </a:t>
            </a:r>
            <a:r>
              <a:rPr lang="en-US" dirty="0"/>
              <a:t>method for solving a </a:t>
            </a:r>
            <a:r>
              <a:rPr lang="en-US" dirty="0" smtClean="0"/>
              <a:t>problem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Algorithm – </a:t>
            </a:r>
            <a:r>
              <a:rPr lang="en-US" dirty="0" smtClean="0"/>
              <a:t>a </a:t>
            </a:r>
            <a:r>
              <a:rPr lang="en-US" dirty="0"/>
              <a:t>process or set of rules to </a:t>
            </a:r>
            <a:r>
              <a:rPr lang="en-US" dirty="0" smtClean="0"/>
              <a:t>be followed </a:t>
            </a:r>
            <a:r>
              <a:rPr lang="en-US" dirty="0"/>
              <a:t>in calculations or other problem-solving operations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Algorithms</a:t>
            </a:r>
            <a:endParaRPr lang="ru-RU" dirty="0" smtClean="0"/>
          </a:p>
        </p:txBody>
      </p:sp>
      <p:sp>
        <p:nvSpPr>
          <p:cNvPr id="1536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Algorithms are at the heart of computing</a:t>
            </a:r>
            <a:r>
              <a:rPr lang="en-US" dirty="0" smtClean="0"/>
              <a:t>. Any </a:t>
            </a:r>
            <a:r>
              <a:rPr lang="en-US" dirty="0"/>
              <a:t>system, be it software or hardware, </a:t>
            </a:r>
            <a:r>
              <a:rPr lang="en-US" dirty="0" smtClean="0"/>
              <a:t>will have </a:t>
            </a:r>
            <a:r>
              <a:rPr lang="en-US" dirty="0"/>
              <a:t>algorithms (and data structures) as its basic building blocks. </a:t>
            </a:r>
          </a:p>
          <a:p>
            <a:pPr>
              <a:buNone/>
            </a:pPr>
            <a:r>
              <a:rPr lang="en-US" sz="1400" dirty="0"/>
              <a:t>Schneider F.B. Rodd M (</a:t>
            </a:r>
            <a:r>
              <a:rPr lang="en-US" sz="1400" dirty="0" err="1"/>
              <a:t>Eds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‘International Review of UK Research in </a:t>
            </a:r>
            <a:r>
              <a:rPr lang="en-US" sz="1400" dirty="0" smtClean="0"/>
              <a:t>Computer Science</a:t>
            </a:r>
            <a:r>
              <a:rPr lang="en-US" sz="1400" dirty="0"/>
              <a:t>’, (2001)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http://</a:t>
            </a:r>
            <a:r>
              <a:rPr lang="en-US" sz="1400" dirty="0"/>
              <a:t>www.iee.org/policy/csreport/cs_report.pdf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122A2C"/>
                </a:solidFill>
              </a:rPr>
              <a:t>Why study Algorithms?</a:t>
            </a:r>
            <a:endParaRPr lang="ru-RU" dirty="0" smtClean="0"/>
          </a:p>
        </p:txBody>
      </p:sp>
      <p:sp>
        <p:nvSpPr>
          <p:cNvPr id="17411" name="Content Placeholder 1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If you know about available algorithms you can:</a:t>
            </a:r>
          </a:p>
          <a:p>
            <a:pPr lvl="1"/>
            <a:r>
              <a:rPr lang="en-US" dirty="0"/>
              <a:t>avoid re-inventing the wheel.</a:t>
            </a:r>
          </a:p>
          <a:p>
            <a:pPr lvl="1"/>
            <a:r>
              <a:rPr lang="en-US" dirty="0"/>
              <a:t>select best algorithm </a:t>
            </a:r>
            <a:r>
              <a:rPr lang="en-US" dirty="0" smtClean="0"/>
              <a:t>based on </a:t>
            </a:r>
            <a:r>
              <a:rPr lang="en-US" dirty="0"/>
              <a:t>information on complexity for different tasks.</a:t>
            </a:r>
          </a:p>
          <a:p>
            <a:pPr lvl="1"/>
            <a:r>
              <a:rPr lang="en-US" dirty="0"/>
              <a:t>develop new algorithms </a:t>
            </a:r>
            <a:r>
              <a:rPr lang="en-US" dirty="0" smtClean="0"/>
              <a:t>more </a:t>
            </a:r>
            <a:r>
              <a:rPr lang="en-US" dirty="0"/>
              <a:t>easily.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Algorithms</a:t>
            </a:r>
            <a:endParaRPr lang="ru-RU" dirty="0" smtClean="0"/>
          </a:p>
        </p:txBody>
      </p:sp>
      <p:sp>
        <p:nvSpPr>
          <p:cNvPr id="1945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searching</a:t>
            </a:r>
          </a:p>
          <a:p>
            <a:r>
              <a:rPr lang="en-US" dirty="0"/>
              <a:t>Human genome project</a:t>
            </a:r>
          </a:p>
          <a:p>
            <a:r>
              <a:rPr lang="en-US" dirty="0"/>
              <a:t>Airline crew scheduling</a:t>
            </a:r>
          </a:p>
          <a:p>
            <a:r>
              <a:rPr lang="en-US" dirty="0"/>
              <a:t>GPS navigation</a:t>
            </a:r>
          </a:p>
          <a:p>
            <a:r>
              <a:rPr lang="en-US" dirty="0"/>
              <a:t>Financial prediction systems</a:t>
            </a:r>
          </a:p>
          <a:p>
            <a:r>
              <a:rPr lang="en-US" dirty="0"/>
              <a:t>Timetabling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			Books</a:t>
            </a:r>
            <a:endParaRPr lang="ru-RU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3" t="10434" r="26578" b="7285"/>
          <a:stretch>
            <a:fillRect/>
          </a:stretch>
        </p:blipFill>
        <p:spPr bwMode="auto">
          <a:xfrm>
            <a:off x="1394520" y="3203104"/>
            <a:ext cx="24463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513JT7G9ZB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10" y="3257079"/>
            <a:ext cx="2613025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8987"/>
            <a:ext cx="24384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10" y="742479"/>
            <a:ext cx="244951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820</TotalTime>
  <Words>161</Words>
  <Application>Microsoft Office PowerPoint</Application>
  <PresentationFormat>On-screen Show (4:3)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Pixel</vt:lpstr>
      <vt:lpstr>Introduction to Data Structures and Algorithms</vt:lpstr>
      <vt:lpstr>Objectives</vt:lpstr>
      <vt:lpstr>Data structure</vt:lpstr>
      <vt:lpstr>Algorithms</vt:lpstr>
      <vt:lpstr>Algorithms</vt:lpstr>
      <vt:lpstr>Why study Algorithms?</vt:lpstr>
      <vt:lpstr>Algorithms</vt:lpstr>
      <vt:lpstr>   Books</vt:lpstr>
      <vt:lpstr>PowerPoint Presentation</vt:lpstr>
    </vt:vector>
  </TitlesOfParts>
  <Company>WIUT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Program</dc:title>
  <dc:creator>olimjon bakirov</dc:creator>
  <cp:lastModifiedBy>Vasiliy Kuznetsov</cp:lastModifiedBy>
  <cp:revision>85</cp:revision>
  <dcterms:created xsi:type="dcterms:W3CDTF">2005-09-20T08:08:25Z</dcterms:created>
  <dcterms:modified xsi:type="dcterms:W3CDTF">2019-01-06T04:49:25Z</dcterms:modified>
</cp:coreProperties>
</file>