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5" r:id="rId4"/>
  </p:sldMasterIdLst>
  <p:sldIdLst>
    <p:sldId id="343" r:id="rId5"/>
    <p:sldId id="257" r:id="rId6"/>
    <p:sldId id="350" r:id="rId7"/>
    <p:sldId id="284" r:id="rId8"/>
    <p:sldId id="283" r:id="rId9"/>
    <p:sldId id="351" r:id="rId10"/>
    <p:sldId id="285" r:id="rId11"/>
    <p:sldId id="352" r:id="rId12"/>
    <p:sldId id="341" r:id="rId13"/>
    <p:sldId id="264" r:id="rId14"/>
    <p:sldId id="259" r:id="rId15"/>
    <p:sldId id="344" r:id="rId16"/>
    <p:sldId id="354" r:id="rId17"/>
    <p:sldId id="349" r:id="rId18"/>
    <p:sldId id="35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34" autoAdjust="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1/10/2022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1/10/2022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1/10/2022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001" y="603250"/>
            <a:ext cx="10921998" cy="3294019"/>
          </a:xfr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noProof="0" smtClean="0"/>
              <a:t>1/10/2022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4217870" y="0"/>
            <a:ext cx="3599236" cy="68579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1/10/2022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7075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noProof="0" smtClean="0"/>
              <a:t>1/10/2022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">
            <a:extLst>
              <a:ext uri="{FF2B5EF4-FFF2-40B4-BE49-F238E27FC236}">
                <a16:creationId xmlns:a16="http://schemas.microsoft.com/office/drawing/2014/main" id="{64248D99-2B30-464D-B9B7-4E5C3A1F3FB2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6" name="Rectangle">
            <a:extLst>
              <a:ext uri="{FF2B5EF4-FFF2-40B4-BE49-F238E27FC236}">
                <a16:creationId xmlns:a16="http://schemas.microsoft.com/office/drawing/2014/main" id="{3FAFF55B-FDE6-394B-A39B-22627D8FB6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noProof="0" smtClean="0"/>
              <a:t>1/10/2022</a:t>
            </a:fld>
            <a:endParaRPr lang="en-US" noProof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99E345E4-E77C-484E-9FBB-E4EC71F085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3224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83ACCAC0-2C8A-CE43-8C55-22BB53C73920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1/10/2022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D4076461-FF7A-8843-B7F9-D041F3FB2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0399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1/10/2022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1/10/2022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2297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1/10/2022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5754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1/10/2022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/>
              <a:t>Quote Goes Here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noProof="0" smtClean="0"/>
              <a:t>1/10/2022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3" r:id="rId2"/>
    <p:sldLayoutId id="2147483675" r:id="rId3"/>
    <p:sldLayoutId id="2147483684" r:id="rId4"/>
    <p:sldLayoutId id="2147483678" r:id="rId5"/>
    <p:sldLayoutId id="2147483688" r:id="rId6"/>
    <p:sldLayoutId id="2147483679" r:id="rId7"/>
    <p:sldLayoutId id="2147483692" r:id="rId8"/>
    <p:sldLayoutId id="2147483691" r:id="rId9"/>
    <p:sldLayoutId id="2147483690" r:id="rId10"/>
    <p:sldLayoutId id="2147483689" r:id="rId11"/>
    <p:sldLayoutId id="2147483683" r:id="rId12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4117848"/>
          </a:xfrm>
        </p:spPr>
        <p:txBody>
          <a:bodyPr/>
          <a:lstStyle/>
          <a:p>
            <a:pPr algn="ctr"/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Zbatimi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pemëve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të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rrënjëzuara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043054"/>
            <a:ext cx="10058400" cy="745097"/>
          </a:xfrm>
        </p:spPr>
        <p:txBody>
          <a:bodyPr>
            <a:normAutofit/>
          </a:bodyPr>
          <a:lstStyle/>
          <a:p>
            <a:r>
              <a:rPr lang="en-US" sz="1800" dirty="0" err="1"/>
              <a:t>Profesori:</a:t>
            </a:r>
            <a:r>
              <a:rPr lang="en-US" sz="1800" b="1" dirty="0" err="1"/>
              <a:t>Prof</a:t>
            </a:r>
            <a:r>
              <a:rPr lang="en-US" sz="1800" b="1" dirty="0"/>
              <a:t>. </a:t>
            </a:r>
            <a:r>
              <a:rPr lang="en-US" sz="1800" b="1" dirty="0" err="1"/>
              <a:t>Asoc</a:t>
            </a:r>
            <a:r>
              <a:rPr lang="en-US" sz="1800" b="1" dirty="0"/>
              <a:t>. Dr</a:t>
            </a:r>
            <a:r>
              <a:rPr lang="en-US" sz="1800" dirty="0"/>
              <a:t>. </a:t>
            </a:r>
            <a:r>
              <a:rPr lang="en-US" sz="1800" dirty="0" smtClean="0"/>
              <a:t>                         </a:t>
            </a:r>
            <a:r>
              <a:rPr lang="en-US" sz="1800" dirty="0" err="1" smtClean="0"/>
              <a:t>Punuan</a:t>
            </a:r>
            <a:r>
              <a:rPr lang="en-US" sz="1800" b="1" dirty="0" err="1" smtClean="0"/>
              <a:t>:Diellza</a:t>
            </a:r>
            <a:r>
              <a:rPr lang="en-US" sz="1800" b="1" dirty="0" smtClean="0"/>
              <a:t> </a:t>
            </a:r>
            <a:r>
              <a:rPr lang="en-US" sz="1800" b="1" dirty="0" err="1"/>
              <a:t>Pervetica</a:t>
            </a:r>
            <a:r>
              <a:rPr lang="en-US" sz="1800" b="1" dirty="0"/>
              <a:t> </a:t>
            </a:r>
            <a:r>
              <a:rPr lang="en-US" sz="1800" b="1" dirty="0" err="1"/>
              <a:t>Qefsere</a:t>
            </a:r>
            <a:r>
              <a:rPr lang="en-US" sz="1800" b="1" dirty="0"/>
              <a:t> </a:t>
            </a:r>
            <a:r>
              <a:rPr lang="en-US" sz="1800" b="1" dirty="0" err="1"/>
              <a:t>Doko</a:t>
            </a:r>
            <a:r>
              <a:rPr lang="en-US" sz="1800" b="1" dirty="0"/>
              <a:t> </a:t>
            </a:r>
            <a:r>
              <a:rPr lang="en-US" sz="1800" b="1" dirty="0" err="1"/>
              <a:t>Gjonbalaj</a:t>
            </a:r>
            <a:r>
              <a:rPr lang="en-US" sz="1800" dirty="0"/>
              <a:t> </a:t>
            </a:r>
            <a:r>
              <a:rPr lang="en-US" sz="1800" dirty="0" smtClean="0"/>
              <a:t>                                </a:t>
            </a:r>
            <a:r>
              <a:rPr lang="en-US" sz="1800" dirty="0" err="1" smtClean="0"/>
              <a:t>dhe</a:t>
            </a:r>
            <a:r>
              <a:rPr lang="en-US" sz="1800" dirty="0" smtClean="0"/>
              <a:t> </a:t>
            </a:r>
            <a:r>
              <a:rPr lang="en-US" sz="1800" b="1" dirty="0" err="1"/>
              <a:t>Donjeta</a:t>
            </a:r>
            <a:r>
              <a:rPr lang="en-US" sz="1800" b="1" dirty="0"/>
              <a:t> </a:t>
            </a:r>
            <a:r>
              <a:rPr lang="en-US" sz="1800" b="1" dirty="0" err="1"/>
              <a:t>Morina</a:t>
            </a:r>
            <a:r>
              <a:rPr lang="en-US" sz="1800" b="1" dirty="0"/>
              <a:t> </a:t>
            </a:r>
            <a:endParaRPr lang="en-US" sz="1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439" y="758952"/>
            <a:ext cx="1847416" cy="184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365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0498-C6E0-4603-8DF5-64D8BE8F2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089" y="987842"/>
            <a:ext cx="10250274" cy="587584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Formula </a:t>
            </a:r>
            <a:r>
              <a:rPr lang="en-US" dirty="0" err="1">
                <a:solidFill>
                  <a:srgbClr val="0070C0"/>
                </a:solidFill>
              </a:rPr>
              <a:t>për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llogaritje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pemëve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të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rrenjëzuara</a:t>
            </a:r>
            <a:r>
              <a:rPr lang="en-US" dirty="0">
                <a:solidFill>
                  <a:srgbClr val="0070C0"/>
                </a:solidFill>
              </a:rPr>
              <a:t> “</a:t>
            </a:r>
            <a:r>
              <a:rPr lang="en-US" dirty="0" err="1">
                <a:solidFill>
                  <a:srgbClr val="0070C0"/>
                </a:solidFill>
              </a:rPr>
              <a:t>Plotkin</a:t>
            </a:r>
            <a:r>
              <a:rPr lang="en-US" dirty="0">
                <a:solidFill>
                  <a:srgbClr val="0070C0"/>
                </a:solidFill>
              </a:rPr>
              <a:t> and Rosenthal”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97280" y="2108201"/>
            <a:ext cx="41369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funksion</a:t>
            </a:r>
            <a:r>
              <a:rPr lang="en-US" dirty="0"/>
              <a:t> </a:t>
            </a:r>
            <a:r>
              <a:rPr lang="en-US" dirty="0" err="1"/>
              <a:t>gjenerues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T_n</a:t>
            </a:r>
            <a:r>
              <a:rPr lang="en-US" dirty="0"/>
              <a:t> </a:t>
            </a:r>
            <a:r>
              <a:rPr lang="en-US" dirty="0" err="1"/>
              <a:t>mund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shkruhet</a:t>
            </a:r>
            <a:r>
              <a:rPr lang="en-US" dirty="0"/>
              <a:t> duke </a:t>
            </a:r>
            <a:r>
              <a:rPr lang="en-US" dirty="0" err="1"/>
              <a:t>përdorur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produkt</a:t>
            </a:r>
            <a:r>
              <a:rPr lang="en-US" dirty="0"/>
              <a:t> </a:t>
            </a:r>
            <a:r>
              <a:rPr lang="en-US" dirty="0" err="1"/>
              <a:t>që</a:t>
            </a:r>
            <a:r>
              <a:rPr lang="en-US" dirty="0"/>
              <a:t> </a:t>
            </a:r>
            <a:r>
              <a:rPr lang="en-US" dirty="0" err="1"/>
              <a:t>përfshin</a:t>
            </a:r>
            <a:r>
              <a:rPr lang="en-US" dirty="0"/>
              <a:t> </a:t>
            </a:r>
            <a:r>
              <a:rPr lang="en-US" dirty="0" err="1"/>
              <a:t>vetë</a:t>
            </a:r>
            <a:r>
              <a:rPr lang="en-US" dirty="0"/>
              <a:t> </a:t>
            </a:r>
            <a:r>
              <a:rPr lang="en-US" dirty="0" err="1"/>
              <a:t>sekuencën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smtClean="0"/>
              <a:t> 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384" y="1943867"/>
            <a:ext cx="4329159" cy="16033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97280" y="4062334"/>
            <a:ext cx="3930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Numri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pemëve</a:t>
            </a:r>
            <a:r>
              <a:rPr lang="en-US" dirty="0"/>
              <a:t> me </a:t>
            </a:r>
            <a:r>
              <a:rPr lang="en-US" dirty="0" err="1"/>
              <a:t>rrënjë</a:t>
            </a:r>
            <a:r>
              <a:rPr lang="en-US" dirty="0"/>
              <a:t> </a:t>
            </a:r>
            <a:r>
              <a:rPr lang="en-US" dirty="0" err="1"/>
              <a:t>mund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llogaritet</a:t>
            </a:r>
            <a:r>
              <a:rPr lang="en-US" dirty="0"/>
              <a:t> </a:t>
            </a:r>
            <a:r>
              <a:rPr lang="en-US" dirty="0" err="1"/>
              <a:t>edhe</a:t>
            </a:r>
            <a:r>
              <a:rPr lang="en-US" dirty="0"/>
              <a:t> </a:t>
            </a:r>
            <a:r>
              <a:rPr lang="en-US" dirty="0" err="1"/>
              <a:t>nga</a:t>
            </a:r>
            <a:r>
              <a:rPr lang="en-US" dirty="0"/>
              <a:t> </a:t>
            </a:r>
            <a:r>
              <a:rPr lang="en-US" dirty="0" err="1"/>
              <a:t>relacioni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përsëritjes</a:t>
            </a:r>
            <a:r>
              <a:rPr lang="en-US" dirty="0"/>
              <a:t> </a:t>
            </a:r>
            <a:r>
              <a:rPr lang="en-US" dirty="0" smtClean="0"/>
              <a:t>: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7384" y="3766061"/>
            <a:ext cx="5556400" cy="187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027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62B56-74BF-47D4-B1CD-AF93A810B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963" y="742452"/>
            <a:ext cx="10058400" cy="587584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Lojra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Nim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2000" y="1278930"/>
            <a:ext cx="10612582" cy="47521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762001" y="1440874"/>
            <a:ext cx="10612582" cy="4428222"/>
          </a:xfrm>
        </p:spPr>
        <p:txBody>
          <a:bodyPr/>
          <a:lstStyle/>
          <a:p>
            <a:r>
              <a:rPr lang="en-US" sz="2400" b="1" dirty="0" err="1">
                <a:solidFill>
                  <a:schemeClr val="accent5">
                    <a:lumMod val="95000"/>
                    <a:lumOff val="5000"/>
                  </a:schemeClr>
                </a:solidFill>
              </a:rPr>
              <a:t>Nim</a:t>
            </a:r>
            <a:r>
              <a:rPr lang="en-US" sz="2400" b="1" dirty="0">
                <a:solidFill>
                  <a:schemeClr val="accent5">
                    <a:lumMod val="95000"/>
                    <a:lumOff val="5000"/>
                  </a:schemeClr>
                </a:solidFill>
              </a:rPr>
              <a:t> - </a:t>
            </a:r>
            <a:r>
              <a:rPr lang="en-US" sz="2400" b="1" dirty="0" err="1">
                <a:solidFill>
                  <a:schemeClr val="accent5">
                    <a:lumMod val="95000"/>
                    <a:lumOff val="5000"/>
                  </a:schemeClr>
                </a:solidFill>
              </a:rPr>
              <a:t>Në</a:t>
            </a:r>
            <a:r>
              <a:rPr lang="en-US" sz="2400" b="1" dirty="0">
                <a:solidFill>
                  <a:schemeClr val="accent5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5">
                    <a:lumMod val="95000"/>
                    <a:lumOff val="5000"/>
                  </a:schemeClr>
                </a:solidFill>
              </a:rPr>
              <a:t>një</a:t>
            </a:r>
            <a:r>
              <a:rPr lang="en-US" sz="2400" b="1" dirty="0">
                <a:solidFill>
                  <a:schemeClr val="accent5">
                    <a:lumMod val="95000"/>
                    <a:lumOff val="5000"/>
                  </a:schemeClr>
                </a:solidFill>
              </a:rPr>
              <a:t> version </a:t>
            </a:r>
            <a:r>
              <a:rPr lang="en-US" sz="2400" b="1" dirty="0" err="1">
                <a:solidFill>
                  <a:schemeClr val="accent5">
                    <a:lumMod val="95000"/>
                    <a:lumOff val="5000"/>
                  </a:schemeClr>
                </a:solidFill>
              </a:rPr>
              <a:t>të</a:t>
            </a:r>
            <a:r>
              <a:rPr lang="en-US" sz="2400" b="1" dirty="0">
                <a:solidFill>
                  <a:schemeClr val="accent5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5">
                    <a:lumMod val="95000"/>
                    <a:lumOff val="5000"/>
                  </a:schemeClr>
                </a:solidFill>
              </a:rPr>
              <a:t>lojës</a:t>
            </a:r>
            <a:r>
              <a:rPr lang="en-US" sz="2400" b="1" dirty="0" smtClean="0">
                <a:solidFill>
                  <a:schemeClr val="accent5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5">
                    <a:lumMod val="95000"/>
                    <a:lumOff val="5000"/>
                  </a:schemeClr>
                </a:solidFill>
              </a:rPr>
              <a:t>Nim</a:t>
            </a:r>
            <a:r>
              <a:rPr lang="en-US" sz="2400" b="1" dirty="0">
                <a:solidFill>
                  <a:schemeClr val="accent5">
                    <a:lumMod val="95000"/>
                    <a:lumOff val="5000"/>
                  </a:schemeClr>
                </a:solidFill>
              </a:rPr>
              <a:t>, </a:t>
            </a:r>
            <a:r>
              <a:rPr lang="en-US" sz="2400" b="1" dirty="0" err="1">
                <a:solidFill>
                  <a:schemeClr val="accent5">
                    <a:lumMod val="95000"/>
                    <a:lumOff val="5000"/>
                  </a:schemeClr>
                </a:solidFill>
              </a:rPr>
              <a:t>në</a:t>
            </a:r>
            <a:r>
              <a:rPr lang="en-US" sz="2400" b="1" dirty="0">
                <a:solidFill>
                  <a:schemeClr val="accent5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5">
                    <a:lumMod val="95000"/>
                    <a:lumOff val="5000"/>
                  </a:schemeClr>
                </a:solidFill>
              </a:rPr>
              <a:t>fillim</a:t>
            </a:r>
            <a:r>
              <a:rPr lang="en-US" sz="2400" b="1" dirty="0">
                <a:solidFill>
                  <a:schemeClr val="accent5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5">
                    <a:lumMod val="95000"/>
                    <a:lumOff val="5000"/>
                  </a:schemeClr>
                </a:solidFill>
              </a:rPr>
              <a:t>të</a:t>
            </a:r>
            <a:r>
              <a:rPr lang="en-US" sz="2400" b="1" dirty="0">
                <a:solidFill>
                  <a:schemeClr val="accent5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5">
                    <a:lumMod val="95000"/>
                    <a:lumOff val="5000"/>
                  </a:schemeClr>
                </a:solidFill>
              </a:rPr>
              <a:t>një</a:t>
            </a:r>
            <a:r>
              <a:rPr lang="en-US" sz="2400" b="1" dirty="0">
                <a:solidFill>
                  <a:schemeClr val="accent5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5">
                    <a:lumMod val="95000"/>
                    <a:lumOff val="5000"/>
                  </a:schemeClr>
                </a:solidFill>
              </a:rPr>
              <a:t>loje</a:t>
            </a:r>
            <a:r>
              <a:rPr lang="en-US" sz="2400" b="1" dirty="0">
                <a:solidFill>
                  <a:schemeClr val="accent5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5">
                    <a:lumMod val="95000"/>
                    <a:lumOff val="5000"/>
                  </a:schemeClr>
                </a:solidFill>
              </a:rPr>
              <a:t>ka</a:t>
            </a:r>
            <a:r>
              <a:rPr lang="en-US" sz="2400" b="1" dirty="0">
                <a:solidFill>
                  <a:schemeClr val="accent5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5">
                    <a:lumMod val="95000"/>
                    <a:lumOff val="5000"/>
                  </a:schemeClr>
                </a:solidFill>
              </a:rPr>
              <a:t>një</a:t>
            </a:r>
            <a:r>
              <a:rPr lang="en-US" sz="2400" b="1" dirty="0">
                <a:solidFill>
                  <a:schemeClr val="accent5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5">
                    <a:lumMod val="95000"/>
                    <a:lumOff val="5000"/>
                  </a:schemeClr>
                </a:solidFill>
              </a:rPr>
              <a:t>numër</a:t>
            </a:r>
            <a:r>
              <a:rPr lang="en-US" sz="2400" b="1" dirty="0">
                <a:solidFill>
                  <a:schemeClr val="accent5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5">
                    <a:lumMod val="95000"/>
                    <a:lumOff val="5000"/>
                  </a:schemeClr>
                </a:solidFill>
              </a:rPr>
              <a:t>grumbujsh</a:t>
            </a:r>
            <a:r>
              <a:rPr lang="en-US" sz="2400" b="1" dirty="0">
                <a:solidFill>
                  <a:schemeClr val="accent5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5">
                    <a:lumMod val="95000"/>
                    <a:lumOff val="5000"/>
                  </a:schemeClr>
                </a:solidFill>
              </a:rPr>
              <a:t>të</a:t>
            </a:r>
            <a:r>
              <a:rPr lang="en-US" sz="2400" b="1" dirty="0">
                <a:solidFill>
                  <a:schemeClr val="accent5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5">
                    <a:lumMod val="95000"/>
                    <a:lumOff val="5000"/>
                  </a:schemeClr>
                </a:solidFill>
              </a:rPr>
              <a:t>gurëve</a:t>
            </a:r>
            <a:endParaRPr lang="en-US" sz="2400" b="1" dirty="0" smtClean="0">
              <a:solidFill>
                <a:schemeClr val="accent5">
                  <a:lumMod val="95000"/>
                  <a:lumOff val="5000"/>
                </a:schemeClr>
              </a:solidFill>
            </a:endParaRPr>
          </a:p>
          <a:p>
            <a:endParaRPr lang="en-US" b="1" dirty="0">
              <a:solidFill>
                <a:schemeClr val="accent5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en-US" sz="2000" dirty="0" err="1"/>
              <a:t>Dy</a:t>
            </a:r>
            <a:r>
              <a:rPr lang="en-US" sz="2000" dirty="0"/>
              <a:t> </a:t>
            </a:r>
            <a:r>
              <a:rPr lang="en-US" sz="2000" dirty="0" err="1" smtClean="0"/>
              <a:t>lojtarë</a:t>
            </a:r>
            <a:r>
              <a:rPr lang="en-US" sz="2000" dirty="0"/>
              <a:t>, </a:t>
            </a:r>
            <a:r>
              <a:rPr lang="en-US" sz="2000" dirty="0" err="1"/>
              <a:t>Lëvizja</a:t>
            </a:r>
            <a:r>
              <a:rPr lang="en-US" sz="2000" dirty="0"/>
              <a:t> </a:t>
            </a:r>
            <a:r>
              <a:rPr lang="en-US" sz="2000" dirty="0" err="1"/>
              <a:t>fillestare</a:t>
            </a:r>
            <a:r>
              <a:rPr lang="en-US" sz="2000" dirty="0"/>
              <a:t> </a:t>
            </a:r>
            <a:r>
              <a:rPr lang="en-US" sz="2000" dirty="0" err="1"/>
              <a:t>nga</a:t>
            </a:r>
            <a:r>
              <a:rPr lang="en-US" sz="2000" dirty="0"/>
              <a:t> </a:t>
            </a:r>
            <a:r>
              <a:rPr lang="en-US" sz="2000" dirty="0" err="1"/>
              <a:t>lojtari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parë</a:t>
            </a:r>
            <a:r>
              <a:rPr lang="en-US" sz="2000" dirty="0"/>
              <a:t> </a:t>
            </a:r>
            <a:r>
              <a:rPr lang="en-US" sz="2000" dirty="0" err="1"/>
              <a:t>mund</a:t>
            </a:r>
            <a:r>
              <a:rPr lang="en-US" sz="2000" dirty="0"/>
              <a:t> </a:t>
            </a:r>
            <a:r>
              <a:rPr lang="en-US" sz="2000" dirty="0" err="1"/>
              <a:t>të</a:t>
            </a:r>
            <a:r>
              <a:rPr lang="en-US" sz="2000" dirty="0"/>
              <a:t> </a:t>
            </a:r>
            <a:r>
              <a:rPr lang="en-US" sz="2000" dirty="0" err="1"/>
              <a:t>çojë</a:t>
            </a:r>
            <a:r>
              <a:rPr lang="en-US" sz="2000" dirty="0"/>
              <a:t> </a:t>
            </a:r>
            <a:r>
              <a:rPr lang="en-US" sz="2000" dirty="0" err="1"/>
              <a:t>në</a:t>
            </a:r>
            <a:r>
              <a:rPr lang="en-US" sz="2000" dirty="0"/>
              <a:t> </a:t>
            </a:r>
            <a:r>
              <a:rPr lang="en-US" sz="2000" dirty="0" err="1"/>
              <a:t>tre</a:t>
            </a:r>
            <a:r>
              <a:rPr lang="en-US" sz="2000" dirty="0"/>
              <a:t> </a:t>
            </a:r>
            <a:r>
              <a:rPr lang="en-US" sz="2000" dirty="0" err="1"/>
              <a:t>pozicione</a:t>
            </a:r>
            <a:r>
              <a:rPr lang="en-US" sz="2000" dirty="0"/>
              <a:t> </a:t>
            </a:r>
            <a:r>
              <a:rPr lang="en-US" sz="2000" dirty="0" err="1"/>
              <a:t>të</a:t>
            </a:r>
            <a:r>
              <a:rPr lang="en-US" sz="2000" dirty="0"/>
              <a:t> </a:t>
            </a:r>
            <a:r>
              <a:rPr lang="en-US" sz="2000" dirty="0" err="1"/>
              <a:t>mundshme</a:t>
            </a:r>
            <a:r>
              <a:rPr lang="en-US" sz="2000" dirty="0"/>
              <a:t> </a:t>
            </a:r>
            <a:r>
              <a:rPr lang="en-US" sz="2000" dirty="0" err="1"/>
              <a:t>sepse</a:t>
            </a:r>
            <a:r>
              <a:rPr lang="en-US" sz="2000" dirty="0"/>
              <a:t> </a:t>
            </a:r>
            <a:r>
              <a:rPr lang="en-US" sz="2000" dirty="0" err="1"/>
              <a:t>ky</a:t>
            </a:r>
            <a:r>
              <a:rPr lang="en-US" sz="2000" dirty="0"/>
              <a:t> </a:t>
            </a:r>
            <a:r>
              <a:rPr lang="en-US" sz="2000" dirty="0" err="1"/>
              <a:t>lojtar</a:t>
            </a:r>
            <a:r>
              <a:rPr lang="en-US" sz="2000" dirty="0"/>
              <a:t> </a:t>
            </a:r>
            <a:r>
              <a:rPr lang="en-US" sz="2000" dirty="0" err="1"/>
              <a:t>mund</a:t>
            </a:r>
            <a:r>
              <a:rPr lang="en-US" sz="2000" dirty="0"/>
              <a:t> </a:t>
            </a:r>
            <a:r>
              <a:rPr lang="en-US" sz="2000" dirty="0" err="1"/>
              <a:t>të</a:t>
            </a:r>
            <a:r>
              <a:rPr lang="en-US" sz="2000" dirty="0"/>
              <a:t> </a:t>
            </a:r>
            <a:r>
              <a:rPr lang="en-US" sz="2000" dirty="0" err="1"/>
              <a:t>heqë</a:t>
            </a:r>
            <a:r>
              <a:rPr lang="en-US" sz="2000" dirty="0"/>
              <a:t> </a:t>
            </a:r>
            <a:r>
              <a:rPr lang="en-US" sz="2000" dirty="0" err="1"/>
              <a:t>një</a:t>
            </a:r>
            <a:r>
              <a:rPr lang="en-US" sz="2000" dirty="0"/>
              <a:t> </a:t>
            </a:r>
            <a:r>
              <a:rPr lang="en-US" sz="2000" dirty="0" err="1"/>
              <a:t>gur</a:t>
            </a:r>
            <a:r>
              <a:rPr lang="en-US" sz="2000" dirty="0"/>
              <a:t> </a:t>
            </a:r>
            <a:r>
              <a:rPr lang="en-US" sz="2000" dirty="0" err="1"/>
              <a:t>nga</a:t>
            </a:r>
            <a:r>
              <a:rPr lang="en-US" sz="2000" dirty="0"/>
              <a:t> </a:t>
            </a:r>
            <a:r>
              <a:rPr lang="en-US" sz="2000" dirty="0" err="1"/>
              <a:t>një</a:t>
            </a:r>
            <a:r>
              <a:rPr lang="en-US" sz="2000" dirty="0"/>
              <a:t> </a:t>
            </a:r>
            <a:r>
              <a:rPr lang="en-US" sz="2000" dirty="0" err="1"/>
              <a:t>grumbull</a:t>
            </a:r>
            <a:r>
              <a:rPr lang="en-US" sz="2000" dirty="0"/>
              <a:t> me </a:t>
            </a:r>
            <a:r>
              <a:rPr lang="en-US" sz="2000" dirty="0" err="1"/>
              <a:t>dy</a:t>
            </a:r>
            <a:r>
              <a:rPr lang="en-US" sz="2000" dirty="0"/>
              <a:t> </a:t>
            </a:r>
            <a:r>
              <a:rPr lang="en-US" sz="2000" dirty="0" err="1"/>
              <a:t>gurë</a:t>
            </a:r>
            <a:r>
              <a:rPr lang="en-US" sz="2000" dirty="0"/>
              <a:t> (duke </a:t>
            </a:r>
            <a:r>
              <a:rPr lang="en-US" sz="2000" dirty="0" err="1"/>
              <a:t>lënë</a:t>
            </a:r>
            <a:r>
              <a:rPr lang="en-US" sz="2000" dirty="0"/>
              <a:t> </a:t>
            </a:r>
            <a:r>
              <a:rPr lang="en-US" sz="2000" dirty="0" err="1"/>
              <a:t>tre</a:t>
            </a:r>
            <a:r>
              <a:rPr lang="en-US" sz="2000" dirty="0"/>
              <a:t> </a:t>
            </a:r>
            <a:r>
              <a:rPr lang="en-US" sz="2000" dirty="0" err="1"/>
              <a:t>grumbuj</a:t>
            </a:r>
            <a:r>
              <a:rPr lang="en-US" sz="2000" dirty="0"/>
              <a:t> </a:t>
            </a:r>
            <a:r>
              <a:rPr lang="en-US" sz="2000" dirty="0" err="1"/>
              <a:t>që</a:t>
            </a:r>
            <a:r>
              <a:rPr lang="en-US" sz="2000" dirty="0"/>
              <a:t> </a:t>
            </a:r>
            <a:r>
              <a:rPr lang="en-US" sz="2000" dirty="0" err="1"/>
              <a:t>përmbajnë</a:t>
            </a:r>
            <a:r>
              <a:rPr lang="en-US" sz="2000" dirty="0"/>
              <a:t> </a:t>
            </a:r>
            <a:r>
              <a:rPr lang="en-US" sz="2000" dirty="0" err="1"/>
              <a:t>një</a:t>
            </a:r>
            <a:r>
              <a:rPr lang="en-US" sz="2000" dirty="0"/>
              <a:t>, </a:t>
            </a:r>
            <a:r>
              <a:rPr lang="en-US" sz="2000" dirty="0" err="1"/>
              <a:t>një</a:t>
            </a:r>
            <a:r>
              <a:rPr lang="en-US" sz="2000" dirty="0"/>
              <a:t> </a:t>
            </a:r>
            <a:r>
              <a:rPr lang="en-US" sz="2000" dirty="0" err="1"/>
              <a:t>dhe</a:t>
            </a:r>
            <a:r>
              <a:rPr lang="en-US" sz="2000" dirty="0"/>
              <a:t> </a:t>
            </a:r>
            <a:r>
              <a:rPr lang="en-US" sz="2000" dirty="0" err="1"/>
              <a:t>dy</a:t>
            </a:r>
            <a:r>
              <a:rPr lang="en-US" sz="2000" dirty="0"/>
              <a:t> </a:t>
            </a:r>
            <a:r>
              <a:rPr lang="en-US" sz="2000" dirty="0" err="1"/>
              <a:t>gurë</a:t>
            </a:r>
            <a:r>
              <a:rPr lang="en-US" sz="2000" dirty="0"/>
              <a:t>); </a:t>
            </a:r>
            <a:r>
              <a:rPr lang="en-US" sz="2000" dirty="0" err="1"/>
              <a:t>dy</a:t>
            </a:r>
            <a:r>
              <a:rPr lang="en-US" sz="2000" dirty="0"/>
              <a:t> </a:t>
            </a:r>
            <a:r>
              <a:rPr lang="en-US" sz="2000" dirty="0" err="1"/>
              <a:t>gurë</a:t>
            </a:r>
            <a:r>
              <a:rPr lang="en-US" sz="2000" dirty="0"/>
              <a:t> </a:t>
            </a:r>
            <a:r>
              <a:rPr lang="en-US" sz="2000" dirty="0" err="1"/>
              <a:t>nga</a:t>
            </a:r>
            <a:r>
              <a:rPr lang="en-US" sz="2000" dirty="0"/>
              <a:t> </a:t>
            </a:r>
            <a:r>
              <a:rPr lang="en-US" sz="2000" dirty="0" err="1"/>
              <a:t>një</a:t>
            </a:r>
            <a:r>
              <a:rPr lang="en-US" sz="2000" dirty="0"/>
              <a:t> </a:t>
            </a:r>
            <a:r>
              <a:rPr lang="en-US" sz="2000" dirty="0" err="1"/>
              <a:t>grumbull</a:t>
            </a:r>
            <a:r>
              <a:rPr lang="en-US" sz="2000" dirty="0"/>
              <a:t> </a:t>
            </a:r>
            <a:r>
              <a:rPr lang="en-US" sz="2000" dirty="0" err="1"/>
              <a:t>që</a:t>
            </a:r>
            <a:r>
              <a:rPr lang="en-US" sz="2000" dirty="0"/>
              <a:t> </a:t>
            </a:r>
            <a:r>
              <a:rPr lang="en-US" sz="2000" dirty="0" err="1"/>
              <a:t>përmban</a:t>
            </a:r>
            <a:r>
              <a:rPr lang="en-US" sz="2000" dirty="0"/>
              <a:t> </a:t>
            </a:r>
            <a:r>
              <a:rPr lang="en-US" sz="2000" dirty="0" err="1"/>
              <a:t>dy</a:t>
            </a:r>
            <a:r>
              <a:rPr lang="en-US" sz="2000" dirty="0"/>
              <a:t> </a:t>
            </a:r>
            <a:r>
              <a:rPr lang="en-US" sz="2000" dirty="0" err="1"/>
              <a:t>gurë</a:t>
            </a:r>
            <a:r>
              <a:rPr lang="en-US" sz="2000" dirty="0"/>
              <a:t> (duke </a:t>
            </a:r>
            <a:r>
              <a:rPr lang="en-US" sz="2000" dirty="0" err="1"/>
              <a:t>lënë</a:t>
            </a:r>
            <a:r>
              <a:rPr lang="en-US" sz="2000" dirty="0"/>
              <a:t> </a:t>
            </a:r>
            <a:r>
              <a:rPr lang="en-US" sz="2000" dirty="0" err="1"/>
              <a:t>dy</a:t>
            </a:r>
            <a:r>
              <a:rPr lang="en-US" sz="2000" dirty="0"/>
              <a:t> </a:t>
            </a:r>
            <a:r>
              <a:rPr lang="en-US" sz="2000" dirty="0" err="1"/>
              <a:t>grumbuj</a:t>
            </a:r>
            <a:r>
              <a:rPr lang="en-US" sz="2000" dirty="0"/>
              <a:t> </a:t>
            </a:r>
            <a:r>
              <a:rPr lang="en-US" sz="2000" dirty="0" err="1"/>
              <a:t>që</a:t>
            </a:r>
            <a:r>
              <a:rPr lang="en-US" sz="2000" dirty="0"/>
              <a:t> </a:t>
            </a:r>
            <a:r>
              <a:rPr lang="en-US" sz="2000" dirty="0" err="1"/>
              <a:t>përmbajnë</a:t>
            </a:r>
            <a:r>
              <a:rPr lang="en-US" sz="2000" dirty="0"/>
              <a:t> </a:t>
            </a:r>
            <a:r>
              <a:rPr lang="en-US" sz="2000" dirty="0" err="1"/>
              <a:t>dy</a:t>
            </a:r>
            <a:r>
              <a:rPr lang="en-US" sz="2000" dirty="0"/>
              <a:t> </a:t>
            </a:r>
            <a:r>
              <a:rPr lang="en-US" sz="2000" dirty="0" err="1"/>
              <a:t>gurë</a:t>
            </a:r>
            <a:r>
              <a:rPr lang="en-US" sz="2000" dirty="0"/>
              <a:t> </a:t>
            </a:r>
            <a:r>
              <a:rPr lang="en-US" sz="2000" dirty="0" err="1"/>
              <a:t>dhe</a:t>
            </a:r>
            <a:r>
              <a:rPr lang="en-US" sz="2000" dirty="0"/>
              <a:t> </a:t>
            </a:r>
            <a:r>
              <a:rPr lang="en-US" sz="2000" dirty="0" err="1"/>
              <a:t>një</a:t>
            </a:r>
            <a:r>
              <a:rPr lang="en-US" sz="2000" dirty="0"/>
              <a:t> </a:t>
            </a:r>
            <a:r>
              <a:rPr lang="en-US" sz="2000" dirty="0" err="1"/>
              <a:t>gur</a:t>
            </a:r>
            <a:r>
              <a:rPr lang="en-US" sz="2000" dirty="0"/>
              <a:t>); </a:t>
            </a:r>
            <a:r>
              <a:rPr lang="en-US" sz="2000" dirty="0" err="1"/>
              <a:t>ose</a:t>
            </a:r>
            <a:r>
              <a:rPr lang="en-US" sz="2000" dirty="0"/>
              <a:t> </a:t>
            </a:r>
            <a:r>
              <a:rPr lang="en-US" sz="2000" dirty="0" err="1"/>
              <a:t>një</a:t>
            </a:r>
            <a:r>
              <a:rPr lang="en-US" sz="2000" dirty="0"/>
              <a:t> </a:t>
            </a:r>
            <a:r>
              <a:rPr lang="en-US" sz="2000" dirty="0" err="1"/>
              <a:t>gur</a:t>
            </a:r>
            <a:r>
              <a:rPr lang="en-US" sz="2000" dirty="0"/>
              <a:t> </a:t>
            </a:r>
            <a:r>
              <a:rPr lang="en-US" sz="2000" dirty="0" err="1"/>
              <a:t>nga</a:t>
            </a:r>
            <a:r>
              <a:rPr lang="en-US" sz="2000" dirty="0"/>
              <a:t> </a:t>
            </a:r>
            <a:r>
              <a:rPr lang="en-US" sz="2000" dirty="0" err="1"/>
              <a:t>grumbulli</a:t>
            </a:r>
            <a:r>
              <a:rPr lang="en-US" sz="2000" dirty="0"/>
              <a:t> </a:t>
            </a:r>
            <a:r>
              <a:rPr lang="en-US" sz="2000" dirty="0" err="1"/>
              <a:t>që</a:t>
            </a:r>
            <a:r>
              <a:rPr lang="en-US" sz="2000" dirty="0"/>
              <a:t> </a:t>
            </a:r>
            <a:r>
              <a:rPr lang="en-US" sz="2000" dirty="0" err="1"/>
              <a:t>përmban</a:t>
            </a:r>
            <a:r>
              <a:rPr lang="en-US" sz="2000" dirty="0"/>
              <a:t> </a:t>
            </a:r>
            <a:r>
              <a:rPr lang="en-US" sz="2000" dirty="0" err="1"/>
              <a:t>një</a:t>
            </a:r>
            <a:r>
              <a:rPr lang="en-US" sz="2000" dirty="0"/>
              <a:t> </a:t>
            </a:r>
            <a:r>
              <a:rPr lang="en-US" sz="2000" dirty="0" err="1"/>
              <a:t>gur</a:t>
            </a:r>
            <a:r>
              <a:rPr lang="en-US" sz="2000" dirty="0"/>
              <a:t> (duke </a:t>
            </a:r>
            <a:r>
              <a:rPr lang="en-US" sz="2000" dirty="0" err="1"/>
              <a:t>lënë</a:t>
            </a:r>
            <a:r>
              <a:rPr lang="en-US" sz="2000" dirty="0"/>
              <a:t> </a:t>
            </a:r>
            <a:r>
              <a:rPr lang="en-US" sz="2000" dirty="0" err="1"/>
              <a:t>dy</a:t>
            </a:r>
            <a:r>
              <a:rPr lang="en-US" sz="2000" dirty="0"/>
              <a:t> </a:t>
            </a:r>
            <a:r>
              <a:rPr lang="en-US" sz="2000" dirty="0" err="1"/>
              <a:t>grumbuj</a:t>
            </a:r>
            <a:r>
              <a:rPr lang="en-US" sz="2000" dirty="0"/>
              <a:t> me </a:t>
            </a:r>
            <a:r>
              <a:rPr lang="en-US" sz="2000" dirty="0" err="1"/>
              <a:t>dy</a:t>
            </a:r>
            <a:r>
              <a:rPr lang="en-US" sz="2000" dirty="0"/>
              <a:t> </a:t>
            </a:r>
            <a:r>
              <a:rPr lang="en-US" sz="2000" dirty="0" err="1"/>
              <a:t>gurë</a:t>
            </a:r>
            <a:r>
              <a:rPr lang="en-US" sz="2000" dirty="0"/>
              <a:t>). Kur </a:t>
            </a:r>
            <a:r>
              <a:rPr lang="en-US" sz="2000" dirty="0" err="1"/>
              <a:t>vetëm</a:t>
            </a:r>
            <a:r>
              <a:rPr lang="en-US" sz="2000" dirty="0"/>
              <a:t> </a:t>
            </a:r>
            <a:r>
              <a:rPr lang="en-US" sz="2000" dirty="0" err="1"/>
              <a:t>një</a:t>
            </a:r>
            <a:r>
              <a:rPr lang="en-US" sz="2000" dirty="0"/>
              <a:t> </a:t>
            </a:r>
            <a:r>
              <a:rPr lang="en-US" sz="2000" dirty="0" err="1"/>
              <a:t>grumbulli</a:t>
            </a:r>
            <a:r>
              <a:rPr lang="en-US" sz="2000" dirty="0"/>
              <a:t> me </a:t>
            </a:r>
            <a:r>
              <a:rPr lang="en-US" sz="2000" dirty="0" err="1"/>
              <a:t>një</a:t>
            </a:r>
            <a:r>
              <a:rPr lang="en-US" sz="2000" dirty="0"/>
              <a:t> </a:t>
            </a:r>
            <a:r>
              <a:rPr lang="en-US" sz="2000" dirty="0" err="1"/>
              <a:t>gur</a:t>
            </a:r>
            <a:r>
              <a:rPr lang="en-US" sz="2000" dirty="0"/>
              <a:t> </a:t>
            </a:r>
            <a:r>
              <a:rPr lang="en-US" sz="2000" dirty="0" err="1"/>
              <a:t>ka</a:t>
            </a:r>
            <a:r>
              <a:rPr lang="en-US" sz="2000" dirty="0"/>
              <a:t> </a:t>
            </a:r>
            <a:r>
              <a:rPr lang="en-US" sz="2000" dirty="0" err="1"/>
              <a:t>mbetur</a:t>
            </a:r>
            <a:r>
              <a:rPr lang="en-US" sz="2000" dirty="0"/>
              <a:t>, </a:t>
            </a:r>
            <a:r>
              <a:rPr lang="en-US" sz="2000" dirty="0" err="1"/>
              <a:t>nuk</a:t>
            </a:r>
            <a:r>
              <a:rPr lang="en-US" sz="2000" dirty="0"/>
              <a:t> </a:t>
            </a:r>
            <a:r>
              <a:rPr lang="en-US" sz="2000" dirty="0" err="1"/>
              <a:t>ka</a:t>
            </a:r>
            <a:r>
              <a:rPr lang="en-US" sz="2000" dirty="0"/>
              <a:t> </a:t>
            </a:r>
            <a:r>
              <a:rPr lang="en-US" sz="2000" dirty="0" err="1"/>
              <a:t>lëvizje</a:t>
            </a:r>
            <a:r>
              <a:rPr lang="en-US" sz="2000" dirty="0"/>
              <a:t> </a:t>
            </a:r>
            <a:r>
              <a:rPr lang="en-US" sz="2000" dirty="0" err="1"/>
              <a:t>ligjore</a:t>
            </a:r>
            <a:r>
              <a:rPr lang="en-US" sz="2000" dirty="0"/>
              <a:t>, </a:t>
            </a:r>
            <a:r>
              <a:rPr lang="en-US" sz="2000" dirty="0" err="1"/>
              <a:t>kështu</a:t>
            </a:r>
            <a:r>
              <a:rPr lang="en-US" sz="2000" dirty="0"/>
              <a:t> </a:t>
            </a:r>
            <a:r>
              <a:rPr lang="en-US" sz="2000" dirty="0" err="1"/>
              <a:t>që</a:t>
            </a:r>
            <a:r>
              <a:rPr lang="en-US" sz="2000" dirty="0"/>
              <a:t> </a:t>
            </a:r>
            <a:r>
              <a:rPr lang="en-US" sz="2000" dirty="0" err="1"/>
              <a:t>pozicione</a:t>
            </a:r>
            <a:r>
              <a:rPr lang="en-US" sz="2000" dirty="0"/>
              <a:t> </a:t>
            </a:r>
            <a:r>
              <a:rPr lang="en-US" sz="2000" dirty="0" err="1"/>
              <a:t>të</a:t>
            </a:r>
            <a:r>
              <a:rPr lang="en-US" sz="2000" dirty="0"/>
              <a:t> </a:t>
            </a:r>
            <a:r>
              <a:rPr lang="en-US" sz="2000" dirty="0" err="1"/>
              <a:t>tilla</a:t>
            </a:r>
            <a:r>
              <a:rPr lang="en-US" sz="2000" dirty="0"/>
              <a:t> </a:t>
            </a:r>
            <a:r>
              <a:rPr lang="en-US" sz="2000" dirty="0" err="1"/>
              <a:t>janë</a:t>
            </a:r>
            <a:r>
              <a:rPr lang="en-US" sz="2000" dirty="0"/>
              <a:t> </a:t>
            </a:r>
            <a:r>
              <a:rPr lang="en-US" sz="2000" dirty="0" err="1"/>
              <a:t>pozicione</a:t>
            </a:r>
            <a:r>
              <a:rPr lang="en-US" sz="2000" dirty="0"/>
              <a:t> </a:t>
            </a:r>
            <a:r>
              <a:rPr lang="en-US" sz="2000" dirty="0" err="1"/>
              <a:t>terminale</a:t>
            </a:r>
            <a:r>
              <a:rPr lang="en-US" sz="2000" dirty="0"/>
              <a:t>. </a:t>
            </a:r>
            <a:r>
              <a:rPr lang="en-US" sz="2000" dirty="0" err="1"/>
              <a:t>Për</a:t>
            </a:r>
            <a:r>
              <a:rPr lang="en-US" sz="2000" dirty="0"/>
              <a:t> </a:t>
            </a:r>
            <a:r>
              <a:rPr lang="en-US" sz="2000" dirty="0" err="1"/>
              <a:t>shkak</a:t>
            </a:r>
            <a:r>
              <a:rPr lang="en-US" sz="2000" dirty="0"/>
              <a:t> se </a:t>
            </a:r>
            <a:r>
              <a:rPr lang="en-US" sz="2000" dirty="0" err="1"/>
              <a:t>Nim</a:t>
            </a:r>
            <a:r>
              <a:rPr lang="en-US" sz="2000" dirty="0"/>
              <a:t> </a:t>
            </a:r>
            <a:r>
              <a:rPr lang="en-US" sz="2000" dirty="0" err="1"/>
              <a:t>është</a:t>
            </a:r>
            <a:r>
              <a:rPr lang="en-US" sz="2000" dirty="0"/>
              <a:t> </a:t>
            </a:r>
            <a:r>
              <a:rPr lang="en-US" sz="2000" dirty="0" err="1"/>
              <a:t>një</a:t>
            </a:r>
            <a:r>
              <a:rPr lang="en-US" sz="2000" dirty="0"/>
              <a:t> </a:t>
            </a:r>
            <a:r>
              <a:rPr lang="en-US" sz="2000" dirty="0" err="1"/>
              <a:t>lojë</a:t>
            </a:r>
            <a:r>
              <a:rPr lang="en-US" sz="2000" dirty="0"/>
              <a:t> </a:t>
            </a:r>
            <a:r>
              <a:rPr lang="en-US" sz="2000" dirty="0" err="1"/>
              <a:t>fitore-humbje</a:t>
            </a:r>
            <a:r>
              <a:rPr lang="en-US" sz="2000" dirty="0"/>
              <a:t>, ne </a:t>
            </a:r>
            <a:r>
              <a:rPr lang="en-US" sz="2000" dirty="0" err="1"/>
              <a:t>etiketojmë</a:t>
            </a:r>
            <a:r>
              <a:rPr lang="en-US" sz="2000" dirty="0"/>
              <a:t> </a:t>
            </a:r>
            <a:r>
              <a:rPr lang="en-US" sz="2000" dirty="0" err="1"/>
              <a:t>kulmet</a:t>
            </a:r>
            <a:r>
              <a:rPr lang="en-US" sz="2000" dirty="0"/>
              <a:t> e </a:t>
            </a:r>
            <a:r>
              <a:rPr lang="en-US" sz="2000" dirty="0" err="1"/>
              <a:t>fundit</a:t>
            </a:r>
            <a:r>
              <a:rPr lang="en-US" sz="2000" dirty="0"/>
              <a:t> me +1 </a:t>
            </a:r>
            <a:r>
              <a:rPr lang="en-US" sz="2000" dirty="0" err="1"/>
              <a:t>kur</a:t>
            </a:r>
            <a:r>
              <a:rPr lang="en-US" sz="2000" dirty="0"/>
              <a:t> </a:t>
            </a:r>
            <a:r>
              <a:rPr lang="en-US" sz="2000" dirty="0" err="1"/>
              <a:t>ato</a:t>
            </a:r>
            <a:r>
              <a:rPr lang="en-US" sz="2000" dirty="0"/>
              <a:t> </a:t>
            </a:r>
            <a:r>
              <a:rPr lang="en-US" sz="2000" dirty="0" err="1"/>
              <a:t>përfaqësojnë</a:t>
            </a:r>
            <a:r>
              <a:rPr lang="en-US" sz="2000" dirty="0"/>
              <a:t> </a:t>
            </a:r>
            <a:r>
              <a:rPr lang="en-US" sz="2000" dirty="0" err="1"/>
              <a:t>fitore</a:t>
            </a:r>
            <a:r>
              <a:rPr lang="en-US" sz="2000" dirty="0"/>
              <a:t> </a:t>
            </a:r>
            <a:r>
              <a:rPr lang="en-US" sz="2000" dirty="0" err="1"/>
              <a:t>për</a:t>
            </a:r>
            <a:r>
              <a:rPr lang="en-US" sz="2000" dirty="0"/>
              <a:t> </a:t>
            </a:r>
            <a:r>
              <a:rPr lang="en-US" sz="2000" dirty="0" err="1"/>
              <a:t>lojtarin</a:t>
            </a:r>
            <a:r>
              <a:rPr lang="en-US" sz="2000" dirty="0"/>
              <a:t> e </a:t>
            </a:r>
            <a:r>
              <a:rPr lang="en-US" sz="2000" dirty="0" err="1"/>
              <a:t>parë</a:t>
            </a:r>
            <a:r>
              <a:rPr lang="en-US" sz="2000" dirty="0"/>
              <a:t> </a:t>
            </a:r>
            <a:r>
              <a:rPr lang="en-US" sz="2000" dirty="0" err="1"/>
              <a:t>dhe</a:t>
            </a:r>
            <a:r>
              <a:rPr lang="en-US" sz="2000" dirty="0"/>
              <a:t> −1 </a:t>
            </a:r>
            <a:r>
              <a:rPr lang="en-US" sz="2000" dirty="0" err="1"/>
              <a:t>kur</a:t>
            </a:r>
            <a:r>
              <a:rPr lang="en-US" sz="2000" dirty="0"/>
              <a:t> </a:t>
            </a:r>
            <a:r>
              <a:rPr lang="en-US" sz="2000" dirty="0" err="1"/>
              <a:t>përfaqësojnë</a:t>
            </a:r>
            <a:r>
              <a:rPr lang="en-US" sz="2000" dirty="0"/>
              <a:t> </a:t>
            </a:r>
            <a:r>
              <a:rPr lang="en-US" sz="2000" dirty="0" err="1"/>
              <a:t>fitore</a:t>
            </a:r>
            <a:r>
              <a:rPr lang="en-US" sz="2000" dirty="0"/>
              <a:t> </a:t>
            </a:r>
            <a:r>
              <a:rPr lang="en-US" sz="2000" dirty="0" err="1"/>
              <a:t>për</a:t>
            </a:r>
            <a:r>
              <a:rPr lang="en-US" sz="2000" dirty="0"/>
              <a:t> </a:t>
            </a:r>
            <a:r>
              <a:rPr lang="en-US" sz="2000" dirty="0" err="1"/>
              <a:t>lojtarin</a:t>
            </a:r>
            <a:r>
              <a:rPr lang="en-US" sz="2000" dirty="0"/>
              <a:t> e </a:t>
            </a:r>
            <a:r>
              <a:rPr lang="en-US" sz="2000" dirty="0" err="1"/>
              <a:t>dytë</a:t>
            </a:r>
            <a:r>
              <a:rPr lang="en-US" sz="2000" dirty="0"/>
              <a:t>.</a:t>
            </a:r>
            <a:endParaRPr lang="en-US" sz="2000" b="1" dirty="0" smtClean="0">
              <a:solidFill>
                <a:schemeClr val="accent5">
                  <a:lumMod val="95000"/>
                  <a:lumOff val="5000"/>
                </a:schemeClr>
              </a:solidFill>
            </a:endParaRPr>
          </a:p>
          <a:p>
            <a:endParaRPr lang="en-US" b="1" dirty="0">
              <a:solidFill>
                <a:schemeClr val="accent5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059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2E9F2-C620-4FC8-8F0A-A41F3E18E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0"/>
            <a:ext cx="10058400" cy="1758765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rgbClr val="0070C0"/>
                </a:solidFill>
              </a:rPr>
              <a:t>Paraqitja</a:t>
            </a:r>
            <a:r>
              <a:rPr lang="en-US" dirty="0">
                <a:solidFill>
                  <a:srgbClr val="0070C0"/>
                </a:solidFill>
              </a:rPr>
              <a:t> e </a:t>
            </a:r>
            <a:r>
              <a:rPr lang="en-US" dirty="0" err="1">
                <a:solidFill>
                  <a:srgbClr val="0070C0"/>
                </a:solidFill>
              </a:rPr>
              <a:t>derivateve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parciale</a:t>
            </a:r>
            <a:r>
              <a:rPr lang="en-US" dirty="0">
                <a:solidFill>
                  <a:srgbClr val="0070C0"/>
                </a:solidFill>
              </a:rPr>
              <a:t> me </a:t>
            </a:r>
            <a:r>
              <a:rPr lang="en-US" dirty="0" err="1">
                <a:solidFill>
                  <a:srgbClr val="0070C0"/>
                </a:solidFill>
              </a:rPr>
              <a:t>anë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të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pemëve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të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rrënjëzuara</a:t>
            </a:r>
            <a:r>
              <a:rPr lang="en-US" dirty="0">
                <a:solidFill>
                  <a:srgbClr val="0070C0"/>
                </a:solidFill>
              </a:rPr>
              <a:t>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951018"/>
            <a:ext cx="10058400" cy="3103418"/>
          </a:xfrm>
        </p:spPr>
        <p:txBody>
          <a:bodyPr/>
          <a:lstStyle/>
          <a:p>
            <a:r>
              <a:rPr lang="en-US" dirty="0" err="1"/>
              <a:t>Gjithashtu</a:t>
            </a:r>
            <a:r>
              <a:rPr lang="en-US" dirty="0"/>
              <a:t>, </a:t>
            </a:r>
            <a:r>
              <a:rPr lang="en-US" dirty="0" err="1"/>
              <a:t>derivatet</a:t>
            </a:r>
            <a:r>
              <a:rPr lang="en-US" dirty="0"/>
              <a:t> </a:t>
            </a:r>
            <a:r>
              <a:rPr lang="en-US" dirty="0" err="1"/>
              <a:t>parciale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funksioneve</a:t>
            </a:r>
            <a:r>
              <a:rPr lang="en-US" dirty="0"/>
              <a:t> me </a:t>
            </a:r>
            <a:r>
              <a:rPr lang="en-US" dirty="0" err="1"/>
              <a:t>shumë</a:t>
            </a:r>
            <a:r>
              <a:rPr lang="en-US" dirty="0"/>
              <a:t> </a:t>
            </a:r>
            <a:r>
              <a:rPr lang="en-US" dirty="0" err="1"/>
              <a:t>variabla</a:t>
            </a:r>
            <a:r>
              <a:rPr lang="en-US" dirty="0"/>
              <a:t> </a:t>
            </a:r>
            <a:r>
              <a:rPr lang="en-US" dirty="0" err="1"/>
              <a:t>mund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paraqiten</a:t>
            </a:r>
            <a:r>
              <a:rPr lang="en-US" dirty="0"/>
              <a:t> me </a:t>
            </a:r>
            <a:r>
              <a:rPr lang="en-US" dirty="0" err="1"/>
              <a:t>anë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pemëve</a:t>
            </a:r>
            <a:r>
              <a:rPr lang="en-US" dirty="0"/>
              <a:t> </a:t>
            </a:r>
            <a:r>
              <a:rPr lang="en-US" dirty="0" err="1"/>
              <a:t>binare</a:t>
            </a:r>
            <a:r>
              <a:rPr lang="en-US" dirty="0"/>
              <a:t>. </a:t>
            </a:r>
            <a:r>
              <a:rPr lang="en-US" dirty="0" err="1"/>
              <a:t>Kjo</a:t>
            </a:r>
            <a:r>
              <a:rPr lang="en-US" dirty="0"/>
              <a:t> </a:t>
            </a:r>
            <a:r>
              <a:rPr lang="en-US" dirty="0" err="1"/>
              <a:t>paraqet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ndihmës</a:t>
            </a:r>
            <a:r>
              <a:rPr lang="en-US" dirty="0"/>
              <a:t> </a:t>
            </a:r>
            <a:r>
              <a:rPr lang="en-US" dirty="0" err="1"/>
              <a:t>shumë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madhe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studentët</a:t>
            </a:r>
            <a:r>
              <a:rPr lang="en-US" dirty="0"/>
              <a:t> </a:t>
            </a:r>
            <a:r>
              <a:rPr lang="en-US" dirty="0" err="1"/>
              <a:t>kur</a:t>
            </a:r>
            <a:r>
              <a:rPr lang="en-US" dirty="0"/>
              <a:t> </a:t>
            </a:r>
            <a:r>
              <a:rPr lang="en-US" dirty="0" err="1"/>
              <a:t>kanë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bëjnë</a:t>
            </a:r>
            <a:r>
              <a:rPr lang="en-US" dirty="0"/>
              <a:t> me derivate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rendeve</a:t>
            </a:r>
            <a:r>
              <a:rPr lang="en-US" dirty="0"/>
              <a:t> </a:t>
            </a:r>
            <a:r>
              <a:rPr lang="en-US" dirty="0" err="1"/>
              <a:t>më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larta</a:t>
            </a:r>
            <a:r>
              <a:rPr lang="en-US" dirty="0"/>
              <a:t> </a:t>
            </a:r>
            <a:r>
              <a:rPr lang="en-US" dirty="0" err="1"/>
              <a:t>ose</a:t>
            </a:r>
            <a:r>
              <a:rPr lang="en-US" dirty="0"/>
              <a:t> </a:t>
            </a:r>
            <a:r>
              <a:rPr lang="en-US" dirty="0" err="1"/>
              <a:t>kur</a:t>
            </a:r>
            <a:r>
              <a:rPr lang="en-US" dirty="0"/>
              <a:t> </a:t>
            </a:r>
            <a:r>
              <a:rPr lang="en-US" dirty="0" err="1"/>
              <a:t>funksioni</a:t>
            </a:r>
            <a:r>
              <a:rPr lang="en-US" dirty="0"/>
              <a:t> </a:t>
            </a:r>
            <a:r>
              <a:rPr lang="en-US" dirty="0" err="1"/>
              <a:t>ka</a:t>
            </a:r>
            <a:r>
              <a:rPr lang="en-US" dirty="0"/>
              <a:t> </a:t>
            </a:r>
            <a:r>
              <a:rPr lang="en-US" dirty="0" err="1"/>
              <a:t>më</a:t>
            </a:r>
            <a:r>
              <a:rPr lang="en-US" dirty="0"/>
              <a:t> </a:t>
            </a:r>
            <a:r>
              <a:rPr lang="en-US" dirty="0" err="1"/>
              <a:t>shumë</a:t>
            </a:r>
            <a:r>
              <a:rPr lang="en-US" dirty="0"/>
              <a:t> se </a:t>
            </a:r>
            <a:r>
              <a:rPr lang="en-US" dirty="0" err="1"/>
              <a:t>dy</a:t>
            </a:r>
            <a:r>
              <a:rPr lang="en-US" dirty="0"/>
              <a:t> </a:t>
            </a:r>
            <a:r>
              <a:rPr lang="en-US" dirty="0" err="1"/>
              <a:t>variabla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493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2E9F2-C620-4FC8-8F0A-A41F3E18E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982912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>
                <a:solidFill>
                  <a:srgbClr val="0070C0"/>
                </a:solidFill>
              </a:rPr>
              <a:t>Shembull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25783"/>
            <a:ext cx="10058400" cy="4128653"/>
          </a:xfrm>
        </p:spPr>
        <p:txBody>
          <a:bodyPr/>
          <a:lstStyle/>
          <a:p>
            <a:r>
              <a:rPr lang="en-US" dirty="0" err="1" smtClean="0"/>
              <a:t>Paraqit</a:t>
            </a:r>
            <a:r>
              <a:rPr lang="en-US" dirty="0" smtClean="0"/>
              <a:t> </a:t>
            </a:r>
            <a:r>
              <a:rPr lang="sq-AL" dirty="0" smtClean="0"/>
              <a:t>me anë të pemës formën e dhëne</a:t>
            </a:r>
            <a:r>
              <a:rPr lang="en-US" dirty="0" smtClean="0"/>
              <a:t> :</a:t>
            </a:r>
          </a:p>
          <a:p>
            <a:r>
              <a:rPr lang="en-US" dirty="0" smtClean="0"/>
              <a:t>X = Y + Z </a:t>
            </a:r>
          </a:p>
          <a:p>
            <a:r>
              <a:rPr lang="en-US" dirty="0" smtClean="0"/>
              <a:t>Y = A + B                 </a:t>
            </a:r>
          </a:p>
          <a:p>
            <a:r>
              <a:rPr lang="en-US" dirty="0" smtClean="0"/>
              <a:t>Z = C + D                                 </a:t>
            </a:r>
          </a:p>
          <a:p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2"/>
          <a:srcRect l="7744" t="10711" r="9299" b="8975"/>
          <a:stretch/>
        </p:blipFill>
        <p:spPr>
          <a:xfrm>
            <a:off x="4308764" y="2417618"/>
            <a:ext cx="5555672" cy="321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506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0B3111-7B97-654A-86CA-FD04EA6ED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59743"/>
            <a:ext cx="10277302" cy="5111566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Faleminderit</a:t>
            </a:r>
            <a:r>
              <a:rPr lang="en-US" sz="6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60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Qe</a:t>
            </a:r>
            <a:r>
              <a:rPr lang="en-US" sz="6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en-US" sz="6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60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</a:t>
            </a:r>
            <a:r>
              <a:rPr lang="en-US" sz="6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60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ndoqet</a:t>
            </a:r>
            <a:r>
              <a:rPr lang="en-US" sz="6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! 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1007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0B3111-7B97-654A-86CA-FD04EA6ED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59743"/>
            <a:ext cx="10277302" cy="5111566"/>
          </a:xfrm>
        </p:spPr>
        <p:txBody>
          <a:bodyPr>
            <a:normAutofit/>
          </a:bodyPr>
          <a:lstStyle/>
          <a:p>
            <a:pPr algn="ctr"/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37309" y="581890"/>
            <a:ext cx="10875818" cy="5500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09" y="581890"/>
            <a:ext cx="10972800" cy="56388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0" y="721196"/>
            <a:ext cx="10875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Ndonje</a:t>
            </a:r>
            <a:r>
              <a:rPr lang="en-US" sz="3600" b="1" i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i="1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Pyetje</a:t>
            </a:r>
            <a:r>
              <a:rPr lang="en-US" sz="3600" b="1" i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?</a:t>
            </a:r>
            <a:endParaRPr lang="en-US" sz="3600" b="1" i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98167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Përmbajtja</a:t>
            </a:r>
            <a:r>
              <a:rPr lang="en-US" dirty="0">
                <a:solidFill>
                  <a:srgbClr val="0070C0"/>
                </a:solidFill>
              </a:rPr>
              <a:t>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E7591AD-81F4-2E45-AE36-F4DA40C190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Historia</a:t>
            </a:r>
            <a:r>
              <a:rPr lang="en-US" dirty="0"/>
              <a:t> e </a:t>
            </a:r>
            <a:r>
              <a:rPr lang="en-US" dirty="0" err="1"/>
              <a:t>pemëve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 smtClean="0"/>
              <a:t>rrënjëzuara</a:t>
            </a:r>
            <a:endParaRPr lang="en-US" dirty="0" smtClean="0"/>
          </a:p>
          <a:p>
            <a:r>
              <a:rPr lang="en-US" dirty="0" err="1"/>
              <a:t>Terminologjia</a:t>
            </a:r>
            <a:r>
              <a:rPr lang="en-US" dirty="0"/>
              <a:t> e </a:t>
            </a:r>
            <a:r>
              <a:rPr lang="en-US" dirty="0" err="1"/>
              <a:t>pemëve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rrenjëzuara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/>
              <a:t>Përdorimi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analiza</a:t>
            </a:r>
            <a:r>
              <a:rPr lang="en-US" dirty="0"/>
              <a:t> e </a:t>
            </a:r>
            <a:r>
              <a:rPr lang="en-US" dirty="0" err="1"/>
              <a:t>pemëve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rrenjëzuara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/>
              <a:t>Zbatimi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pemëve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 smtClean="0"/>
              <a:t>rrenjëzuara</a:t>
            </a:r>
            <a:endParaRPr lang="en-US" dirty="0" smtClean="0"/>
          </a:p>
          <a:p>
            <a:r>
              <a:rPr lang="en-US" dirty="0"/>
              <a:t>IP Multicasting </a:t>
            </a:r>
            <a:endParaRPr lang="en-US" dirty="0" smtClean="0"/>
          </a:p>
          <a:p>
            <a:r>
              <a:rPr lang="en-US" dirty="0" smtClean="0"/>
              <a:t>Formula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llogaritje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pemëve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rrenjëzuara</a:t>
            </a:r>
            <a:r>
              <a:rPr lang="en-US" dirty="0"/>
              <a:t> “</a:t>
            </a:r>
            <a:r>
              <a:rPr lang="en-US" dirty="0" err="1"/>
              <a:t>Plotkin</a:t>
            </a:r>
            <a:r>
              <a:rPr lang="en-US" dirty="0"/>
              <a:t> and Rosenthal</a:t>
            </a:r>
            <a:r>
              <a:rPr lang="en-US" dirty="0" smtClean="0"/>
              <a:t>”</a:t>
            </a:r>
          </a:p>
          <a:p>
            <a:r>
              <a:rPr lang="en-US" dirty="0" err="1"/>
              <a:t>Lojra</a:t>
            </a:r>
            <a:r>
              <a:rPr lang="en-US" dirty="0"/>
              <a:t> </a:t>
            </a:r>
            <a:r>
              <a:rPr lang="en-US" dirty="0" err="1"/>
              <a:t>Nim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/>
              <a:t>Paraqitja</a:t>
            </a:r>
            <a:r>
              <a:rPr lang="en-US" dirty="0"/>
              <a:t> e </a:t>
            </a:r>
            <a:r>
              <a:rPr lang="en-US" dirty="0" err="1"/>
              <a:t>derivateve</a:t>
            </a:r>
            <a:r>
              <a:rPr lang="en-US" dirty="0"/>
              <a:t> </a:t>
            </a:r>
            <a:r>
              <a:rPr lang="en-US" dirty="0" err="1"/>
              <a:t>parciale</a:t>
            </a:r>
            <a:r>
              <a:rPr lang="en-US" dirty="0"/>
              <a:t> me </a:t>
            </a:r>
            <a:r>
              <a:rPr lang="en-US" dirty="0" err="1"/>
              <a:t>anë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pemëve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rrënjëzuara</a:t>
            </a:r>
            <a:r>
              <a:rPr lang="en-US" dirty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6898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E51183-D0D9-A74B-94F0-9EC0104A7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Historia</a:t>
            </a:r>
            <a:r>
              <a:rPr lang="en-US" dirty="0">
                <a:solidFill>
                  <a:srgbClr val="0070C0"/>
                </a:solidFill>
              </a:rPr>
              <a:t> e </a:t>
            </a:r>
            <a:r>
              <a:rPr lang="en-US" dirty="0" err="1">
                <a:solidFill>
                  <a:srgbClr val="0070C0"/>
                </a:solidFill>
              </a:rPr>
              <a:t>pemëve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të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rrënjëzuara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9ED1B1-6FE0-FA43-95C4-366DBD1F1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54982" y="831286"/>
            <a:ext cx="4170218" cy="5195425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Pemë</a:t>
            </a:r>
            <a:r>
              <a:rPr lang="en-US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en-US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rrënjëzuar</a:t>
            </a:r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është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pema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cila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një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nyje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është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dizajnuar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rrënjë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dhe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çdo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degë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është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orientuar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kaheje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jashtë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rrënjës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Kur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një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pemë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rrënjë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drejtim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një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orientim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larg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rrënja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quhet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prerje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druri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jashtë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pemëve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/>
              <a:t>Pemët</a:t>
            </a:r>
            <a:r>
              <a:rPr lang="en-US" dirty="0"/>
              <a:t> me </a:t>
            </a:r>
            <a:r>
              <a:rPr lang="en-US" dirty="0" err="1"/>
              <a:t>rrënjë</a:t>
            </a:r>
            <a:r>
              <a:rPr lang="en-US" dirty="0"/>
              <a:t>, </a:t>
            </a:r>
            <a:r>
              <a:rPr lang="en-US" dirty="0" err="1"/>
              <a:t>shpesh</a:t>
            </a:r>
            <a:r>
              <a:rPr lang="en-US" dirty="0"/>
              <a:t> me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strukturë</a:t>
            </a:r>
            <a:r>
              <a:rPr lang="en-US" dirty="0"/>
              <a:t> </a:t>
            </a:r>
            <a:r>
              <a:rPr lang="en-US" dirty="0" err="1"/>
              <a:t>shtesë</a:t>
            </a:r>
            <a:r>
              <a:rPr lang="en-US" dirty="0"/>
              <a:t>,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rendi</a:t>
            </a:r>
            <a:r>
              <a:rPr lang="en-US" dirty="0"/>
              <a:t> </a:t>
            </a:r>
            <a:r>
              <a:rPr lang="en-US" dirty="0" err="1"/>
              <a:t>fqinj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çdo</a:t>
            </a:r>
            <a:r>
              <a:rPr lang="en-US" dirty="0"/>
              <a:t> </a:t>
            </a:r>
            <a:r>
              <a:rPr lang="en-US" dirty="0" err="1"/>
              <a:t>majë</a:t>
            </a:r>
            <a:r>
              <a:rPr lang="en-US" dirty="0"/>
              <a:t>, </a:t>
            </a:r>
            <a:r>
              <a:rPr lang="en-US" dirty="0" err="1"/>
              <a:t>janë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strukturë</a:t>
            </a:r>
            <a:r>
              <a:rPr lang="en-US" dirty="0"/>
              <a:t> </a:t>
            </a:r>
            <a:r>
              <a:rPr lang="en-US" dirty="0" err="1"/>
              <a:t>kryesore</a:t>
            </a:r>
            <a:r>
              <a:rPr lang="en-US" dirty="0"/>
              <a:t> e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dhënave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shkencën</a:t>
            </a:r>
            <a:r>
              <a:rPr lang="en-US" dirty="0"/>
              <a:t> </a:t>
            </a:r>
            <a:r>
              <a:rPr lang="en-US" dirty="0" err="1"/>
              <a:t>kompjuterike</a:t>
            </a:r>
            <a:r>
              <a:rPr lang="en-US" dirty="0"/>
              <a:t>. </a:t>
            </a:r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 smtClean="0"/>
              <a:t>Një</a:t>
            </a:r>
            <a:r>
              <a:rPr lang="en-US" dirty="0" smtClean="0"/>
              <a:t> </a:t>
            </a:r>
            <a:r>
              <a:rPr lang="en-US" dirty="0" err="1"/>
              <a:t>pemë</a:t>
            </a:r>
            <a:r>
              <a:rPr lang="en-US" dirty="0"/>
              <a:t> pa </a:t>
            </a:r>
            <a:r>
              <a:rPr lang="en-US" dirty="0" err="1"/>
              <a:t>ndonjë</a:t>
            </a:r>
            <a:r>
              <a:rPr lang="en-US" dirty="0"/>
              <a:t> </a:t>
            </a:r>
            <a:r>
              <a:rPr lang="en-US" dirty="0" err="1"/>
              <a:t>rrënjë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veçantë</a:t>
            </a:r>
            <a:r>
              <a:rPr lang="en-US" dirty="0"/>
              <a:t> </a:t>
            </a:r>
            <a:r>
              <a:rPr lang="en-US" dirty="0" err="1"/>
              <a:t>quhet</a:t>
            </a:r>
            <a:r>
              <a:rPr lang="en-US" dirty="0"/>
              <a:t> </a:t>
            </a:r>
            <a:r>
              <a:rPr lang="en-US" dirty="0" err="1">
                <a:solidFill>
                  <a:srgbClr val="7030A0"/>
                </a:solidFill>
              </a:rPr>
              <a:t>pemë</a:t>
            </a:r>
            <a:r>
              <a:rPr lang="en-US" dirty="0">
                <a:solidFill>
                  <a:srgbClr val="7030A0"/>
                </a:solidFill>
              </a:rPr>
              <a:t> e </a:t>
            </a:r>
            <a:r>
              <a:rPr lang="en-US" dirty="0" err="1">
                <a:solidFill>
                  <a:srgbClr val="7030A0"/>
                </a:solidFill>
              </a:rPr>
              <a:t>lirë</a:t>
            </a:r>
            <a:r>
              <a:rPr lang="en-US" dirty="0"/>
              <a:t>.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US" spc="200" dirty="0"/>
          </a:p>
          <a:p>
            <a:pPr marL="0" indent="0">
              <a:buFont typeface="Calibri" panose="020F0502020204030204" pitchFamily="34" charset="0"/>
              <a:buNone/>
            </a:pPr>
            <a:endParaRPr lang="en-US" spc="200" dirty="0"/>
          </a:p>
        </p:txBody>
      </p:sp>
    </p:spTree>
    <p:extLst>
      <p:ext uri="{BB962C8B-B14F-4D97-AF65-F5344CB8AC3E}">
        <p14:creationId xmlns:p14="http://schemas.microsoft.com/office/powerpoint/2010/main" val="971976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436" y="609601"/>
            <a:ext cx="10695708" cy="651164"/>
          </a:xfrm>
        </p:spPr>
        <p:txBody>
          <a:bodyPr/>
          <a:lstStyle/>
          <a:p>
            <a:pPr algn="ctr"/>
            <a:r>
              <a:rPr lang="en-US" dirty="0" err="1">
                <a:solidFill>
                  <a:srgbClr val="0070C0"/>
                </a:solidFill>
              </a:rPr>
              <a:t>Terminologjia</a:t>
            </a:r>
            <a:r>
              <a:rPr lang="en-US" dirty="0">
                <a:solidFill>
                  <a:srgbClr val="0070C0"/>
                </a:solidFill>
              </a:rPr>
              <a:t> e </a:t>
            </a:r>
            <a:r>
              <a:rPr lang="en-US" dirty="0" err="1">
                <a:solidFill>
                  <a:srgbClr val="0070C0"/>
                </a:solidFill>
              </a:rPr>
              <a:t>pemëve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të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rrenjëzuara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0435" y="1149929"/>
            <a:ext cx="10695709" cy="498763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7030A0"/>
                </a:solidFill>
              </a:rPr>
              <a:t>Rrënja</a:t>
            </a:r>
            <a:r>
              <a:rPr lang="en-US" dirty="0">
                <a:solidFill>
                  <a:srgbClr val="7030A0"/>
                </a:solidFill>
              </a:rPr>
              <a:t>(root)- </a:t>
            </a:r>
            <a:r>
              <a:rPr lang="en-US" dirty="0" err="1"/>
              <a:t>nyja</a:t>
            </a:r>
            <a:r>
              <a:rPr lang="en-US" dirty="0"/>
              <a:t> pa </a:t>
            </a:r>
            <a:r>
              <a:rPr lang="en-US" dirty="0" err="1"/>
              <a:t>prind</a:t>
            </a:r>
            <a:r>
              <a:rPr lang="en-US" dirty="0"/>
              <a:t>(1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7030A0"/>
                </a:solidFill>
              </a:rPr>
              <a:t>Nyje</a:t>
            </a:r>
            <a:r>
              <a:rPr lang="en-US" dirty="0">
                <a:solidFill>
                  <a:srgbClr val="7030A0"/>
                </a:solidFill>
              </a:rPr>
              <a:t> interne (internal node)- </a:t>
            </a:r>
            <a:r>
              <a:rPr lang="en-US" dirty="0" err="1"/>
              <a:t>nyje</a:t>
            </a:r>
            <a:r>
              <a:rPr lang="en-US" dirty="0"/>
              <a:t> me </a:t>
            </a:r>
            <a:r>
              <a:rPr lang="en-US" dirty="0" err="1"/>
              <a:t>së</a:t>
            </a:r>
            <a:r>
              <a:rPr lang="en-US" dirty="0"/>
              <a:t> </a:t>
            </a:r>
            <a:r>
              <a:rPr lang="en-US" dirty="0" err="1"/>
              <a:t>paku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fëmije</a:t>
            </a:r>
            <a:r>
              <a:rPr lang="en-US" dirty="0"/>
              <a:t>(1,2,3,6)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7030A0"/>
                </a:solidFill>
              </a:rPr>
              <a:t>Nyje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eksterne</a:t>
            </a:r>
            <a:r>
              <a:rPr lang="en-US" dirty="0">
                <a:solidFill>
                  <a:srgbClr val="7030A0"/>
                </a:solidFill>
              </a:rPr>
              <a:t>(external node)- </a:t>
            </a:r>
            <a:r>
              <a:rPr lang="en-US" dirty="0" err="1"/>
              <a:t>nyje</a:t>
            </a:r>
            <a:r>
              <a:rPr lang="en-US" dirty="0"/>
              <a:t> pa </a:t>
            </a:r>
            <a:r>
              <a:rPr lang="en-US" dirty="0" err="1"/>
              <a:t>fëmijë</a:t>
            </a:r>
            <a:r>
              <a:rPr lang="en-US" dirty="0"/>
              <a:t>(5,7,8,9,10,11)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7030A0"/>
                </a:solidFill>
              </a:rPr>
              <a:t>Nyja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prind</a:t>
            </a:r>
            <a:r>
              <a:rPr lang="en-US" dirty="0">
                <a:solidFill>
                  <a:srgbClr val="7030A0"/>
                </a:solidFill>
              </a:rPr>
              <a:t>(parent node)- </a:t>
            </a:r>
            <a:r>
              <a:rPr lang="en-US" dirty="0" err="1"/>
              <a:t>nyje</a:t>
            </a:r>
            <a:r>
              <a:rPr lang="en-US" dirty="0"/>
              <a:t> </a:t>
            </a:r>
            <a:r>
              <a:rPr lang="en-US" dirty="0" err="1"/>
              <a:t>drejtëpërdrejtë</a:t>
            </a:r>
            <a:r>
              <a:rPr lang="en-US" dirty="0"/>
              <a:t> </a:t>
            </a:r>
            <a:r>
              <a:rPr lang="en-US" dirty="0" err="1"/>
              <a:t>përmbi</a:t>
            </a:r>
            <a:r>
              <a:rPr lang="en-US" dirty="0"/>
              <a:t> </a:t>
            </a:r>
            <a:r>
              <a:rPr lang="en-US" dirty="0" err="1"/>
              <a:t>nyjen</a:t>
            </a:r>
            <a:r>
              <a:rPr lang="en-US" dirty="0"/>
              <a:t> e </a:t>
            </a:r>
            <a:r>
              <a:rPr lang="en-US" dirty="0" err="1"/>
              <a:t>dhënë</a:t>
            </a:r>
            <a:r>
              <a:rPr lang="en-US" dirty="0"/>
              <a:t>(3,1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7030A0"/>
                </a:solidFill>
              </a:rPr>
              <a:t>Nyja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fëmijë</a:t>
            </a:r>
            <a:r>
              <a:rPr lang="en-US" dirty="0">
                <a:solidFill>
                  <a:srgbClr val="7030A0"/>
                </a:solidFill>
              </a:rPr>
              <a:t>(child node)- </a:t>
            </a:r>
            <a:r>
              <a:rPr lang="en-US" dirty="0" err="1"/>
              <a:t>nyjet</a:t>
            </a:r>
            <a:r>
              <a:rPr lang="en-US" dirty="0"/>
              <a:t> </a:t>
            </a:r>
            <a:r>
              <a:rPr lang="en-US" dirty="0" err="1"/>
              <a:t>drejtëpërdrejt</a:t>
            </a:r>
            <a:r>
              <a:rPr lang="en-US" dirty="0"/>
              <a:t> </a:t>
            </a:r>
            <a:r>
              <a:rPr lang="en-US" dirty="0" err="1"/>
              <a:t>nën</a:t>
            </a:r>
            <a:r>
              <a:rPr lang="en-US" dirty="0"/>
              <a:t> </a:t>
            </a:r>
            <a:r>
              <a:rPr lang="en-US" dirty="0" err="1"/>
              <a:t>nyjen</a:t>
            </a:r>
            <a:r>
              <a:rPr lang="en-US" dirty="0"/>
              <a:t> e </a:t>
            </a:r>
            <a:r>
              <a:rPr lang="en-US" dirty="0" err="1"/>
              <a:t>dhënë</a:t>
            </a:r>
            <a:r>
              <a:rPr lang="en-US" dirty="0"/>
              <a:t>(7,8 </a:t>
            </a:r>
            <a:r>
              <a:rPr lang="en-US" dirty="0" err="1"/>
              <a:t>fëmijë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3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7030A0"/>
                </a:solidFill>
              </a:rPr>
              <a:t>Paraardhës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të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nyjes</a:t>
            </a:r>
            <a:r>
              <a:rPr lang="en-US" dirty="0">
                <a:solidFill>
                  <a:srgbClr val="7030A0"/>
                </a:solidFill>
              </a:rPr>
              <a:t>- </a:t>
            </a:r>
            <a:r>
              <a:rPr lang="en-US" dirty="0" err="1"/>
              <a:t>prindi</a:t>
            </a:r>
            <a:r>
              <a:rPr lang="en-US" dirty="0"/>
              <a:t>, </a:t>
            </a:r>
            <a:r>
              <a:rPr lang="en-US" dirty="0" err="1"/>
              <a:t>gjyshi</a:t>
            </a:r>
            <a:r>
              <a:rPr lang="en-US" dirty="0"/>
              <a:t>, </a:t>
            </a:r>
            <a:r>
              <a:rPr lang="en-US" dirty="0" err="1"/>
              <a:t>stërgjyshi</a:t>
            </a:r>
            <a:r>
              <a:rPr lang="en-US" dirty="0"/>
              <a:t>, </a:t>
            </a:r>
            <a:r>
              <a:rPr lang="en-US" dirty="0" err="1"/>
              <a:t>etj</a:t>
            </a:r>
            <a:r>
              <a:rPr lang="en-US" dirty="0"/>
              <a:t>. (</a:t>
            </a:r>
            <a:r>
              <a:rPr lang="en-US" dirty="0" err="1"/>
              <a:t>paraardhës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7 </a:t>
            </a:r>
            <a:r>
              <a:rPr lang="en-US" dirty="0" err="1"/>
              <a:t>janë</a:t>
            </a:r>
            <a:r>
              <a:rPr lang="en-US" dirty="0"/>
              <a:t> 3 </a:t>
            </a:r>
            <a:r>
              <a:rPr lang="en-US" dirty="0" err="1"/>
              <a:t>dhe</a:t>
            </a:r>
            <a:r>
              <a:rPr lang="en-US" dirty="0"/>
              <a:t> 1)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7030A0"/>
                </a:solidFill>
              </a:rPr>
              <a:t>Pasardhës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të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nyjes</a:t>
            </a:r>
            <a:r>
              <a:rPr lang="en-US" dirty="0">
                <a:solidFill>
                  <a:srgbClr val="7030A0"/>
                </a:solidFill>
              </a:rPr>
              <a:t>- </a:t>
            </a:r>
            <a:r>
              <a:rPr lang="en-US" dirty="0" err="1"/>
              <a:t>fëmija</a:t>
            </a:r>
            <a:r>
              <a:rPr lang="en-US" dirty="0"/>
              <a:t>, </a:t>
            </a:r>
            <a:r>
              <a:rPr lang="en-US" dirty="0" err="1"/>
              <a:t>mbesa</a:t>
            </a:r>
            <a:r>
              <a:rPr lang="en-US" dirty="0"/>
              <a:t>/</a:t>
            </a:r>
            <a:r>
              <a:rPr lang="en-US" dirty="0" err="1"/>
              <a:t>nipi</a:t>
            </a:r>
            <a:r>
              <a:rPr lang="en-US" dirty="0"/>
              <a:t>, </a:t>
            </a:r>
            <a:r>
              <a:rPr lang="en-US" dirty="0" err="1"/>
              <a:t>stërmbesa</a:t>
            </a:r>
            <a:r>
              <a:rPr lang="en-US" dirty="0"/>
              <a:t>/</a:t>
            </a:r>
            <a:r>
              <a:rPr lang="en-US" dirty="0" err="1"/>
              <a:t>stërnipi</a:t>
            </a:r>
            <a:r>
              <a:rPr lang="en-US" dirty="0"/>
              <a:t>, etc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7030A0"/>
                </a:solidFill>
              </a:rPr>
              <a:t>Thellësia</a:t>
            </a:r>
            <a:r>
              <a:rPr lang="en-US" dirty="0">
                <a:solidFill>
                  <a:srgbClr val="7030A0"/>
                </a:solidFill>
              </a:rPr>
              <a:t> e </a:t>
            </a:r>
            <a:r>
              <a:rPr lang="en-US" dirty="0" err="1">
                <a:solidFill>
                  <a:srgbClr val="7030A0"/>
                </a:solidFill>
              </a:rPr>
              <a:t>nyjes</a:t>
            </a:r>
            <a:r>
              <a:rPr lang="en-US" dirty="0">
                <a:solidFill>
                  <a:srgbClr val="7030A0"/>
                </a:solidFill>
              </a:rPr>
              <a:t>- </a:t>
            </a:r>
            <a:r>
              <a:rPr lang="en-US" dirty="0" err="1"/>
              <a:t>numri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paraardhësve</a:t>
            </a:r>
            <a:r>
              <a:rPr lang="en-US" dirty="0"/>
              <a:t> (</a:t>
            </a:r>
            <a:r>
              <a:rPr lang="en-US" dirty="0" err="1"/>
              <a:t>nyja</a:t>
            </a:r>
            <a:r>
              <a:rPr lang="en-US" dirty="0"/>
              <a:t> I </a:t>
            </a:r>
            <a:r>
              <a:rPr lang="en-US" dirty="0" err="1"/>
              <a:t>ka</a:t>
            </a:r>
            <a:r>
              <a:rPr lang="en-US" dirty="0"/>
              <a:t> </a:t>
            </a:r>
            <a:r>
              <a:rPr lang="en-US" dirty="0" err="1"/>
              <a:t>thellësinë</a:t>
            </a:r>
            <a:r>
              <a:rPr lang="en-US" dirty="0"/>
              <a:t> 3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7030A0"/>
                </a:solidFill>
              </a:rPr>
              <a:t>Lartësia</a:t>
            </a:r>
            <a:r>
              <a:rPr lang="en-US" dirty="0">
                <a:solidFill>
                  <a:srgbClr val="7030A0"/>
                </a:solidFill>
              </a:rPr>
              <a:t> e </a:t>
            </a:r>
            <a:r>
              <a:rPr lang="en-US" dirty="0" err="1">
                <a:solidFill>
                  <a:srgbClr val="7030A0"/>
                </a:solidFill>
              </a:rPr>
              <a:t>pemës</a:t>
            </a:r>
            <a:r>
              <a:rPr lang="en-US" dirty="0">
                <a:solidFill>
                  <a:srgbClr val="7030A0"/>
                </a:solidFill>
              </a:rPr>
              <a:t>- </a:t>
            </a:r>
            <a:r>
              <a:rPr lang="en-US" dirty="0" err="1"/>
              <a:t>thellësia</a:t>
            </a:r>
            <a:r>
              <a:rPr lang="en-US" dirty="0"/>
              <a:t> </a:t>
            </a:r>
            <a:r>
              <a:rPr lang="en-US" dirty="0" err="1"/>
              <a:t>maximale</a:t>
            </a:r>
            <a:r>
              <a:rPr lang="en-US" dirty="0"/>
              <a:t> e </a:t>
            </a:r>
            <a:r>
              <a:rPr lang="en-US" dirty="0" err="1"/>
              <a:t>cilësdo</a:t>
            </a:r>
            <a:r>
              <a:rPr lang="en-US" dirty="0"/>
              <a:t> </a:t>
            </a:r>
            <a:r>
              <a:rPr lang="en-US" dirty="0" err="1"/>
              <a:t>nyje</a:t>
            </a:r>
            <a:r>
              <a:rPr lang="en-US" dirty="0"/>
              <a:t> (</a:t>
            </a:r>
            <a:r>
              <a:rPr lang="en-US" dirty="0" err="1"/>
              <a:t>pema</a:t>
            </a:r>
            <a:r>
              <a:rPr lang="en-US" dirty="0"/>
              <a:t> </a:t>
            </a:r>
          </a:p>
          <a:p>
            <a:r>
              <a:rPr lang="en-US" dirty="0" err="1" smtClean="0"/>
              <a:t>që</a:t>
            </a:r>
            <a:r>
              <a:rPr lang="en-US" dirty="0" smtClean="0"/>
              <a:t> </a:t>
            </a:r>
            <a:r>
              <a:rPr lang="en-US" dirty="0" err="1"/>
              <a:t>ka</a:t>
            </a:r>
            <a:r>
              <a:rPr lang="en-US" dirty="0"/>
              <a:t> </a:t>
            </a:r>
            <a:r>
              <a:rPr lang="en-US" dirty="0" err="1"/>
              <a:t>vetëm</a:t>
            </a:r>
            <a:r>
              <a:rPr lang="en-US" dirty="0"/>
              <a:t> </a:t>
            </a:r>
            <a:r>
              <a:rPr lang="en-US" dirty="0" err="1"/>
              <a:t>rrënjën</a:t>
            </a:r>
            <a:r>
              <a:rPr lang="en-US" dirty="0"/>
              <a:t>, </a:t>
            </a:r>
            <a:r>
              <a:rPr lang="en-US" dirty="0" err="1"/>
              <a:t>ka</a:t>
            </a:r>
            <a:r>
              <a:rPr lang="en-US" dirty="0"/>
              <a:t> </a:t>
            </a:r>
            <a:r>
              <a:rPr lang="en-US" dirty="0" err="1"/>
              <a:t>lartësinë</a:t>
            </a:r>
            <a:r>
              <a:rPr lang="en-US" dirty="0"/>
              <a:t> 0, </a:t>
            </a:r>
            <a:r>
              <a:rPr lang="en-US" dirty="0" err="1"/>
              <a:t>kjo</a:t>
            </a:r>
            <a:r>
              <a:rPr lang="en-US" dirty="0"/>
              <a:t> </a:t>
            </a:r>
            <a:r>
              <a:rPr lang="en-US" dirty="0" err="1"/>
              <a:t>pemë</a:t>
            </a:r>
            <a:r>
              <a:rPr lang="en-US" dirty="0"/>
              <a:t> </a:t>
            </a:r>
            <a:r>
              <a:rPr lang="en-US" dirty="0" err="1"/>
              <a:t>ka</a:t>
            </a:r>
            <a:r>
              <a:rPr lang="en-US" dirty="0"/>
              <a:t> </a:t>
            </a:r>
            <a:r>
              <a:rPr lang="en-US" dirty="0" err="1"/>
              <a:t>lartësinë</a:t>
            </a:r>
            <a:r>
              <a:rPr lang="en-US" dirty="0"/>
              <a:t> 3) 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7030A0"/>
                </a:solidFill>
              </a:rPr>
              <a:t>Nënpema</a:t>
            </a:r>
            <a:r>
              <a:rPr lang="en-US" dirty="0">
                <a:solidFill>
                  <a:srgbClr val="7030A0"/>
                </a:solidFill>
              </a:rPr>
              <a:t>(subtree)- </a:t>
            </a:r>
            <a:r>
              <a:rPr lang="en-US" dirty="0" err="1"/>
              <a:t>pjesa</a:t>
            </a:r>
            <a:r>
              <a:rPr lang="en-US" dirty="0"/>
              <a:t> e </a:t>
            </a:r>
            <a:r>
              <a:rPr lang="en-US" dirty="0" err="1"/>
              <a:t>pemës</a:t>
            </a:r>
            <a:r>
              <a:rPr lang="en-US" dirty="0"/>
              <a:t> e </a:t>
            </a:r>
            <a:r>
              <a:rPr lang="en-US" dirty="0" err="1"/>
              <a:t>përbërë</a:t>
            </a:r>
            <a:r>
              <a:rPr lang="en-US" dirty="0"/>
              <a:t> </a:t>
            </a:r>
            <a:r>
              <a:rPr lang="en-US" dirty="0" err="1"/>
              <a:t>prej</a:t>
            </a:r>
            <a:r>
              <a:rPr lang="en-US" dirty="0"/>
              <a:t> </a:t>
            </a:r>
            <a:r>
              <a:rPr lang="en-US" dirty="0" err="1"/>
              <a:t>nyjes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/>
              <a:t>pasaardhësve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saj</a:t>
            </a:r>
            <a:endParaRPr lang="en-US" dirty="0"/>
          </a:p>
        </p:txBody>
      </p:sp>
      <p:sp>
        <p:nvSpPr>
          <p:cNvPr id="4" name="AutoShape 4" descr="data:image/jpeg;base64,/9j/4AAQSkZJRgABAQEAYABgAAD/2wBDAAMCAgMCAgMDAwMEAwMEBQgFBQQEBQoHBwYIDAoMDAsKCwsNDhIQDQ4RDgsLEBYQERMUFRUVDA8XGBYUGBIUFRT/2wBDAQMEBAUEBQkFBQkUDQsNFBQUFBQUFBQUFBQUFBQUFBQUFBQUFBQUFBQUFBQUFBQUFBQUFBQUFBQUFBQUFBQUFBT/wAARCAOiBGU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9UKKdRQA2inUUANop1FADaKdRQA2inUUANop1FADaKdRQA2inUUANop1FADaKdRQA2inUUANop1FADaKdRQA2inUUANop1FADaKdRQA2inUUANop1FADaKdRQA2inUUANop1FADaKdRQA2inUUANop1FADaKdRQA2inUUANop1FADaKdRQA2inUUANop1FIBtFOopgNop1FADaKdRQA2inUUANop1FADaKdRQA2inUUANop1FADaKdRQA2inUUANop1FADaKdRQA2inUUANop1FADaKdRQA2inUUANop1FADaKdRQA2inUUANop1FADaKdRQA2inUUANop1FADaKdRQA2inUUANop1FADaKdRQA2inUUANop1FADaKdRQA2inUUANop1FADaKdRQA2inUUANop1FADaKdRQA2inUUANop1FADaKdRQA2inUUANop1FAC0UUUAFFFFABRRRQAUUUUAFFFFABRRRQAUUUUAFFFFABRRRQAUUUUAFFFFABRRRQAUUUUAFFFFABRRRQAUUUUAFFFFABRRRQAUUUUAFFFFABRRRQAUUUUAFFFFABRRRQAUUUUAFFFFABRRRQAUUUUAFFFFABRRSH6UALRTcmjJoAdSZFJk0lAC7qUHNNo57GgBfxo/Gm/N/n/9dHzf5/8A10wHfjSj65pnzf5//XSqD68UgH0UUUAFFFFABRRRQAUUUUAFFFFABRRRQAUUUUAFFFFABRRRQAUUUUAFFFFABRRRQAUUUUAFFFFABRRRQAUUUUAFFFFABRRRQAUUUUAFFFFABRRRQAUUUUAFFFFABRRRQAUUUUAFFFFABRRRQAUUUUAFFFFABRRRQAUUUUAFFFFABRRRQAUUUUAFFFFACdzRR3NFAC0UUUAFFFFABRRRQAUUUUAFFFFABRRRQAUUUUAFFFFABRRRQAUUUUAFFFFABRRRQAUUUUAFFFFABRRRQAUUUUAFFFFABRRRQAUUUUAFFFFABRRRQAUUUUAFFFFABRRRQAUUUUAFFFFABRRRQAUUUUAFFFJQAtFNyaWgAoo5z7UtIBKKBS0wG7aNtOooASilooASilpOgoAWikWigBaKTcKTdQA6im80pOKAFooooAKKKKACiiigAooooAKKKKACiiigAooooAKKKKACiiigAooooAKKKKACiiigAooooAKKKKACiiigAooooAKKKKACiiigAooooAKKKKACiiigAooooAKKKKACiiigAooooAKKKKACiiigAooooAKKKKACiiigAooooAKKKKAE7mijuaKAFooooAKKKKACiiigAooooAKKKKACiiigAooooAKKKKACiiigAooooAKKKKACiiigAooooAKKKKACiiigAooooAKKKKACiiigAooooAKKKKACiiigAooooAKKKKACiiigAooooAKKKKACiiigAooooAKQnFLSEUANx7UuNvvS9qjZmpAS00fSkXihm496kB9FRq1OWjWwDqKKKpAFFJmjNAC0UmaP8KQC01qVaN1OwDVG0dKKUuKYW96YEm6jrUK09WoAetLSZpaACiiigAooooAKKKKACiiigAooooAKKKKACiiigAooooAKKKKACiiigAooooAKKKKACiiigAooooAKKKKACiiigAooooAKKKKACiiigAooooAKKKKACiiigAooooAKKKKACiiigAooooAKKKKACiiigAooooAKKKKACiiigBO5oo7migBaKKKACiiigAooooAKKKKACiiigAooooAKKKKACiiigAooooAKKKKACiiigAooooAKKKKACiiigAooooAKKKKACiiigAooooAKKKKACiiigAooooAKKKKACiiigAooooAKKKKACiiigAooooAKKKKACmt9KdSFsUAH1pCVFNLN7UjKOOtHmMQvnpSqM9aTyxRv296l9hOyH7fanLUSs27sacG3deKpCJKQ03d70inIp2GLRSbqGOBRYBaUdahVz3zin+YPWiw7MlpjKaar++DTZJHXoKdgFKmkC7etNjkduoP5VIfmU5oemghqyCnKN1Q7Tu4/SpFZl7VIiVeKdTd1KKBi0UUUAFFITSbqAHUUUUAFFFFABRRRQAUUUUAFFFFABRRRQAUUUUAFFFFABRRRQAUUUUAFFFFABRRRQAUUUUAFFFFABRRRQAUUUUAFFFFABRRRQAUUUUAFFFFABRRRQAUUUUAFFFFABRRRQAUUUUAFFFFABRRRQAUUUUAFFFFACdzRR3NFAC0UUUAFFFFABRRRQAUUUUAFFFFABRRRQAUUUUAFFFFABRRRQAUUUUAFFFFABRRRQAUUUUAFFFFABRRRQAUUUUAFFFFABRRRQAUUUUAFFFFABRRRQAUUUUAFFFFABRRRQAUUUUAFFFFABRRRQAUUUUAIRmmSHGKeKjk7Ueobh1prN+FPWmstNNdBJND+1QLhmIbIp8z7VFZWpahFp9u8skipgEjP0pqDbQ20ldlm81aCzQlnC/iK5i++KOjaexE98qH8P8a8C+K3xov7S4lgsQ0uDj5TjivLbix1PxlH5k6yx7+Th8flXoUsJOaTSOGeMpU3Zn2Ivxj8Nck6lHj3NL/wuTwyuB/acefr/wDXr49tfhRPJgPJKB/vnFMm+E0sbHbLMf8AgbV1/wBn1H0IWZUXofYn/C5vDX/QSj/T/GgfGjwx0OpoD9f/AK9fHafCaZh/rZv++2qJvhFN5n+tm/76P+NS8vqroDx9JH2O3xm8Mf8AQTT9KB8Y/DC8/wBpIfy/xr46PwjlP/Lab/vs0q/CObb/AK2b/vs01galtjL+0qSPsZfjJ4YIz/acf51JF8WtCvGAgvkf0wAM/rXxqvwlk27fNk/76NPbwnqHheDfaiWRl6ckmsZYKpcqOYUpH3TpPiS31RcpKr+mBWo0m7gc/SviX4e/GbWNJ1CC1u4miVjgliDX1r4P8VR69ZrKJA5wCeRXNWws6dmzthiac9jp4c9xU3Haq7TelKshFcTTOhRuidVp9M3UZpWCw+im7qdTEIRmm0+kIzQADpS0UUAFFFFABRRRQAUUUUAFFFFABRRRQAUUUUAFFFFABRRRQAUUUUAFFFFABRRRQAUUUUAFFFFABRRRQAUUUUAFFFFABRRRQAUUUUAFFFFABRRRQAUUUUAFFFFABRRRQAUUUUAFFFFABRRRQAUUUUAFFFFACdzRR3NFAC0UUUAFFFFABRRRQAUUUUAFFFFABRRRQAUUUUAFFFFABRRRQAUUUUAFFFFABRRRQAUUUUAFFFFABRRRQAUUUUAFFFFABRRRQAUUUUAFFFFABRRRQAUUUUAFFFFABRRRQAUUUUAFFFFABRRRQAUUUUAFNZadUcjYpWbGN3be+KTd6ULlv/r1G2c4AojFkyveyG3DcCvK/jpq76XoaMhOWU/dOO9eqSKGA3cV4t+0ixGgwgccf1rqo/EiakW4s+dPDcZ8Ta9MsuWG7o3Ne3aLodtZ2qKFT5R6CvHvhSuPEM/Gef6V7XbAls5I9u1fT4eySR8Xjm41LD5mWNcKi8egFQJAknOxfTOKttCrdTXk37WfjTWPhn+zv4v8S+G7/wDs7WtPhha2uhCkmwtcRofldWU5VmHI/i9q9GdRU4tvocGHvUkorqerLHEp6Ln/AHRTWhXP+rBHsBX4zf8ADwL48/8AQ9H/AMFVl/8AGakX/goR8fB08dn/AMFNj/8AGa8mWZ0+h9C8sqv7R+yixr3QfkKcVCj7gz9BX40f8PBfj3/0Pf8A5SbH/wCMV6D8Af23PjP41+NngfQNY8Y/bNJ1LV7a1urf+zbRPNjeQKy7liDDIOMg5qYZjCTUbbnPUyurFOXMtD9TxCu/lB+lSy6fDcKVZUAPX5QaWSSRTnZn8KYrvNw2RXoNO6PJpSPHviR4bSx1ZbiDACnPyjFeofAHxBJNY+XIzZyANx561yPxFcQ70OG9yOas/AyV9ygAgbv61x4jVWPo8PY+sLbayISc8Cp/K+lUrVcRx8nG0fyq/EcdeRXy8lY+gjLQeBilpdtCrWQw206kAxQTigQtFN3UbqAHUUUUAFFFFABRRRQAUUUUAFFFFABRRRQAUUUUAFFFFABRRRQAUUUUAFFFFABRRRQAUUUUAFFFFABRRRQAUUUUAFFFFABRRRQAUUUUAFFFFABRRRQAUUUUAFFFFABRRRQAUUUUAFFFFABRRRQAUUUUAFFFFACdzRR3NFAC0UUUAFFFFABRRRQAUUUUAFFFFABRRRQAUUUUAFFFFABRRRQAUUUUAFFFFABRRRQAUUUUAFFFFABRRRQAUUUUAFFFFABRRRQAUUUUAFFFFABRRRQAUUUUAFFFFABRRRQAUUUUAFFFFABRRRQAUUUUAFMdc0+mtQMYvHTNJuHtT1WopE9DindC1bIJvm4Ga8c/aMXdocP0/rXs+z1NeO/tEp/xJIu3H9a6KLTkhVG1Cx8+/CpceIps8DP9K9rh2+oFeK/DNf8Aiop9vPPb6V7Hbr1BJr6jDKLSPh8e3KoWG478V4D+3Y+f2UfiAMnH2e3/APSqGve2XPGea8C/bsTy/wBlDx/3/wBHt+vb/Soa6sRy+ykl2OTBJ+1j6n4tYNFfcf7Df/BN5f2rfA9z431rxmfD+gQ6hJp6WOn2wnupmREZiXZgsQ+cYyrE4JwAQT+hvw1/4Jb/ALPvw58qWbwtceLr2PGLrxJdtcBvrEmyI/ilfCH6IfghXqv7KrbP2kfho2M41+yP/kVaj/ad0qy0H9pL4q6Xplnb6bptn4q1S3trO0iWOGCJLqVUjRFwFVVAUKAAAAKk/ZV/5OQ+Gmen9v2f/o1a3o/GjOt/Dl6H7oNfFs/u8j6VFJct/cx+FSqyr2BHtTpJVK9BX2ttrH53TvfQ828eRC4kfc351r/Ba3jilQAgnd+PWsP4gS7ZDjp7Vp/BFTJNGxYj5v61y4na59Lhrn1RaD93GP8AZH8quR+9V7WP9zGe+0fyq0q18lLc96N7Eg6UbqWm4OayNR1I1LSUANopStJtoGOHSloooEFFFFABRRRQAUUUUAFFFFABRRRQAUUUUAFFFFABRRRQAUUUUAFFFFABRRRQAUUUUAFFFFABRRRQAUUUUAFFFFABRRRQAUUUUAFFFFABRRRQAUUUUAFFFFABRRRQAUUUUAFFFFABRRRQAUUUUAFFFFACdzRR3NFAC0UUUAFFFFABRRRQAUUUUAFFFFABRRRQAUUUUAFFFFABRRRQAUUUUAFFFFABRRRQAUUUUAFFFFABRRRQAUUUUAFFFFABRRRQAUUUUAFFFFABRRRQAUUUUAFFFFABRRRQAUUUUAFFFFABRRRQAUUUUAFNb6U6mtRuMFNIcHtSbqYzbulLlFdJ2ZHJleleN/tHN/xIYgDg47/WvaCPbJrxT9pH/kBxY4//AF11UEudGdV3i0eA/ClD/wAJFOWPf+lezcYOD+VeNfC1c+IJhnHP9K9ohtyOc5HpX1eGS5UfGY3Seo63Qs3OcV4L+3mwX9lLx923W9vj/wACoq99Enl9s/SvnP8Ab81AL+y74zixgyxwD/yZiNbYhfupMywXK6kX5n5T/D74+fEf4U6HqGkeDPHGueF9N1CQS3Fvpd/JArOABv8AlIKtgAbhg4AHOBX6gf8ABGDXtT8TeE/itqGr6ld6rfyapZGS6vZ2mkf91L1ZiSa/H2v10/4If/8AIg/FPt/xM7L/ANFS18KfeH5y/tcf8nVfGL/scNX/APSyWov2V1LftHfDYDqdfs//AEatS/tcf8nUfGP/ALG/V/8A0slqL9ld/L/aQ+Gr9hr9mf8AyKtbUfjRlW/hy9D90ILEqnzPg+5qC4j2t1zUs0b3eSj+WPyqEWjwDLPuPHU19tG2lj84hJ83zOA8eL8xBAzWj8FF23EfTG7+tZ/j5tzNWl8ET++jPJ+bv9a5sVZI+qwskz6st1Pkx/7o/lU69Kr2rHyY+D90fyqfdXyD3PoVa2g7dT6YOafWRQ1adTKXdTEOooooAKKKKACiiigAooooAKKKKACiiigAooooAKKKKACiiigAooooAKKKKACiiigAooooAKKKKACiiigAooooAKKKKACiiigAooooAKKKKACiiigAooooAKKKKACiiigAooooAKKKKACiiigAooooAKKKKACiiigBO5oo7migBaKKKACiiigAooooAKKKKACiiigAooooAKKKKACiiigAooooAKKKKACiiigAooooAKKKKACiiigAooooAKKKKACiiigAooooAKKKKACiiigAooooAKKKKACiiigAooooAKKKKACiiigAooooAKKKKACmtTqa1GwxmOM0i49Kfj2plO9yZRuwrxf9pDjQ4vp/WvZi34V43+0Qok0OIe39a6KCvJGFR+4fPnwo/wCRjn5xz/Sva48+uK8S+GsZXxHPg4Ga9vjUCFeQT3r6zDK0UfGY3WTsNb938xwRXyn+39qv2j9nrxRAqNjbDk4OB/pEfWvrD7P5i9cD0r58/bw0q3H7K3jybylMiQW7K3cZuohn9a1xFvZS9Dlwd41YLzPye+Gf7PnxJ+M1rdXPgjwRrXia0tZPKnudPtWkhjfAOwvjaGwQduc4I9a/Wb/gkp8E/HfwV8G/EO18c+F9Q8MXN9f2kltHqEewzKscgYrzyASPzFfFf7G//BSjVP2Tvh1c+C5vAtv4t0pr2S+t5V1I2M0TOqh1ZvKlDrlARwCMnkjGPfv+H5h/6Imf/Cq/+4q+GP0U+bv2l/2Mvjh4m/aG+KOuaT8MfEGo6TqHifU7y0u7e1LJPC91K6OvPIZSCPqK8e+APh/VPCX7UPgXSNa0670nVbHxFaxXNjewtFNDIJVyrIwBU+xFfeB/4LkNg7PgrhumT4qyPrj7FXyXoPxp1H9oz9vDwx8QdXsLbTLvWfEenlrO1yY4o4/KhjXJGWOyNcsepycAEAbUfjRjW/hy9GfsPHMMYA/KmyK0qk5HbinAL2wPrUZB7Hj2r7uMbI/NqWrPPPH0ZTfzk+taPwPby5EB5+b+tUPiA2d69+K0fgfblZEzz83P5152L2PqsLGx9V28gWGPj+EfyqdGD9qqWrK0Mf8Auj+VW48KPSvkZaH0UdkOxinCms3SlWszQSiil20xDqKKKACiiigAooooAKKKKACiiigAooooAKKKKACiiigAooooAKKKKACiiigAooooAKKKKACiiigAooooAKKKKACiiigAooooAKKKKACiiigAooooAKKKKACiiigAooooAKKKKACiiigAooooAKKKKACiiigAooooATuaKO5ooAWiiigAooooAKKKKACiiigAooooAKKKKACiiigAooooAKKKKACiiigAooooAKKKKACiiigAooooAKKKKACiiigAooooAKKKKACiiigAooooAKKKKACiiigAooooAKKKKACiim7hnFADqKShjgUANzThTVw1OoAWik3UtJgFI1JuoapAO1Rt0p+4LTWUUbMZETmvFf2kQ/8AYcWzOcZ4+te2MAuM1wnxV8Nt4g0koAG2qevNddGVpJnNWu1ofKHwuBm8QTLnDZ6n6V7RDBLb4LncK+fppZ/Ania5llJRC+BjivYPC/ji21i1jXOWx1JFfUYaaa1PmcRRcpbHVqsk33TisbxFoen+INNuNM1zT7XWNMuMCazvoVmhlAIYBkYEMAQDyO3rzVxdURm+RgPxFL9tgdvnIP4ivR0tqebKg47aNHEQ/s//AAlkX/kl/g3J/wCoBa//ABukH7PXwkD8/DDwaR/2ALT/AON12y3sCnggD6infboF+ZiMfUVyOnTvsiI+37v8Th5P2e/hMw+X4YeDQf8AsAWn/wAbqfR/gX8ONF1K11DTPh/4V0/UbWQSwXdrottHLC4OQyOqBlYYByDxXVnUIZmKoQPxFG5oRneAfrXRGnTWqSLftno2yeZXRsVGrMsgU8ikiugw3FwfqRVDVvFFlpsL78F175FaymoodOg77HJ/ESZYXYnGa1/gXercAbVOd3XHvXmXiHxZHrmuRRISUY4x1r6I+B3h22h03esRDdc8V4eKqo+ioQs7HsNqrLGnPYfyq5GxI65qE27ALg4GMVLbRuvWvmHqe52LKqRjNPWkb7opVrPUYgGadSLSbu2K0AdRSFgKRW7UrgH8VJmndKOKnXqAtFFFABRRRQAUUUUAFFJmigBaKRTmjNAC0U3dTqACikBzS0AFFFFUgCiiimAUUUUAFFFFABRRRQAUUUUAFFFFABRRRQAUUUUAFFFFABRRRQAUUUUAFFFFABRRRQAUUUUAFFFFABRRRQAUUUUAFFFFABRRRQAUUUUAJ3NFHc0UALRRRQAUUUUAFFFFABRRRQAUUUUAFFFFABRRRQAUUUUAFFFFABRRRQAUUUUAFFFFABRRRQAUUUUAFFFFABRRRQAUUUUAFFFFABRRRQAUUUUAFFFFABRRRQAUUUUAFFFFABTeM9OadTWH50AL24pv160uTSbloAUEAcUDp6UmdtRtcIjYJpgP2nd1p601XD07cPWkAcUNTd49qFfcPegAK0xpBgDvSrIR70g2SdKLabAN+9VO8t/tEZVlyMYqVmKNUNxerCu5qcU1IiUbpnjXxC+D8OuLI8dvlySQdua8J1r4OeMbGZ101/LXsPLJ/rX1L4l+ImnaSh858Y9wK8n8RfHzQF3RRSgTDj7w/wAK9mhUcbXOWVFN7Hi9x8OPiNYrva5IH/XNv/iq4XxJqPjTQd4nvCCvopH9a9bv9a8UeMpnGkT7om+6MMcfrW54Z+BPiHWJlk1eLzY265U/413/AFmxzvDKTPmCDxX421GcJBe/+OnP860pLzx/Hb/Nek/8AP8AjX3f4b/Z+0LT4keazAcdTtA/pXRyfBnw9IuPsgx/uiuaWMSYfVFY/Mm/8eeM9HlLS3uAPYj+tSaR8UPF+sXKpHfkhvYn+tfbPxL/AGabPVoJTY2fJzj5Qf6V83658ENT8FTGTytgT/ZI/pXTDFXWhn9VXYZokXjrUdqpd9f9g/8AxVdZY/Cnx7q8itNPvTuDGT/WvNYNa8QW+pJDZzFc9OD/AI1674R8YeI9Ht1kv5xsXGcAj8+aUsQ2rIaw6R6h8MfgfJZtFNqsG+RSDu27f8a+hdI0W00iFY7ZNigDPSvnjw/+0do2nhYbuf8Aen/aA/pXpfhr4zaNraDyXBz0+Yf4V5FWTk1c7IU7M9LbzHGVJxTrVmU4Y/nWLa+JLe4xsPB9xWva3CSDNcfLY7DQboKTlqbHIGHNLvHasuUB0dG3mjzAvXilU0AN7c808CmYP/6qGbFG4Aze9KpzTSV64pFcdjSsBNRTVPHWk3AGmA+im7hTqACiiikAmaTdkUMD2pF+6aLAN53cHAp+Ruqs14kDbH61KsyPRZgS5oqLzFboaVZge/FFmA9vl5FKppOopVosAtFFFMAooooAKKKKACiiigAooooAKKKKACiiigAooooAKKKKACiiigAooooAKKKKACiiigAooooAKKKKACiiigAooooAKKKKACiiigAooooAKKKKAE7mijuaKAFooooAKKKKACiiigAooooAKKKKACiiigAooooAKKKKACiiigAooooAKKKKACiiigAooooAKKKKACiiigAooooAKKKKACiiigAooooAKKTcKWgAoopKAFopu6nUAFFJmjdQAtFFFABTW6U6mt1oAYu4feqOXOMJ1qc/MvrUZUR/N296AKaiZWBc8VKWiZhu61MJFlHrUckca9etUlqArA/wVGpkJ5pjTEfc6URzO3X6cVfKBPtbGQaiBkU9apahrC2aklsYriNb+LWm6EGF1PsPbkf40rNIa8z0YTLGrGQ1k6p4jttMVmd8DGTXgPij9oS1vN0Wm3QMnQYPf8684udY+IHjGYrZASQscfeP3T36VpFK12D0Z7z4o+P+haWWQ3GJBxwQOfzryjxB8YdT8UOYtCuNzdOST/KrnhP4C3WvSB9ctiSeW+Un+dev+FfgXoHhvbJFBsfqflA5q+WO9wPn+18C+OvEkge5XfEx7hv8K9D8Jfs52Uzq+qWmX4JO3Ne+2+nLYwhLdcY6Z/8A1U+MXKtz0+mKXNbqLyOc8O/C/R9BVRbQbCvqorrYbdLdAijAHTGKkt1f+KpGXuTz7VzznK9ikkhBzxgYp20KtR4KnimszZ6EVgqkmN2EmxggkkehxXJeJ/All4it3E0W8t7CuvVQ4560za4b5Rx7itoVJIzsm9T5U8dfAl7GR59OttrLnBC151bwy6HdJBrfEf8AEOma+5720juFZZRke5P+FcB4r+EOi+JI3keLdMenyg12qemo+VHhem+EfBviVBJaR758YByDz+VR6t8KfEOn5bQogqdvlIFO8VfDHxD4PuDLocGyBTnOCKteCfi1q/h+VbfxBNsfOMZ/xqtO4WSOYt4/iN4dlDXrhYkOT97p2712Oh/tAxaCwi1W5xJ0PPf869c0/wATeH/G1uAZd4ZQDj/9dUNU/Z78H69mV4CWzuB2qefzrNqz0QyDw/8AtFeHtSwqXOT0+8P8a7rSviBp+pAGKTP4g14r4g/Z9tdHVjo1vg9RlQOfwNee3nhf4haHMTaw4iU/7XSs3ED7Jj1KOZV2Hg+9aMLErmvjvRvih4j8OtjWJDGF4+8a9K8P/tGaPdKkT3ZLqMH5h1/Oly30A94kn298/SnRSeZ3zXFaH8Q9L1jBSbfn3FdLDqMTKGjPB6c0uURfkbb7VGsgU9aVZUkXJp6xwt71NrboB6zR49aCwbp+lMEKnpxTl2qcc0tADJVqlVqiIycrTlU0OwEtLTV96XNQAnXvR91aaCM9aHy3HagClNb/AGiQPjIFTR7I1weDUn+pU8VSctJIChyKYFlsAHbUUbHdjNI8yx8E80tuVbnkUtnYC7Gflp9MUgqMUobHU0AOopqtupc0bALRRSZoAWikzRQAtFFFABRRRQAUUUUAFFFFABRRRQAUUUUAFFFFABRRRQAUUUUAFFFFABRRRQAUUUUAFFFFABRRRQAUUUUAFFFFABRRRQAUUUUAJ3NFHc0UALRRRQAUUUUAFFFFABRRRQAUUUUAFFFFABRRRQAUUUUAFFFFABRRRQAUUUUAFFFFABRRRQAUUUUAFFFFABRRRQAUUUlAC0UUUAFNGadSAYoAAoFBOKKCcUAJzSc0jTAd6Ek3UPYBQpp2OMUhbHekVh65pIB20U0rjmnZpvmDpxTAFzS5x7Uinj1pNy9zzQA+k20m8dqZ5nzdaeoA28ScdKRnz8rGkkukjX5mwax9U8SWVjG7yy7APpVJdwNT5Y1yhyKrzXcQRmkOPoa8y1z43aHpu6MXoD9hgf415R4u+NGs6k7JohMwbgZbH5Yq0kgPfNb8c6doqNvm2Y9xXl/iP9oCwti0dveZlPCjcBk/TNeTabY+OfGEg+32X7ticncTx+Veh+F/2Z9N1J1uNTg2Sqc42gjP4mqA4bXPiT438QTAaUvmxMcfePT8qfo/w88VeLZFbW7b92xz3PH5V9MeG/hPpPhxVFqigr/sgV2cdv5KqoGABjgkUroDwrwn+zZ4cg2SXEOJcZICDr+der+G/A2n+GVxbJgdBkAf1roFtkwTjJHrT413celRcCDa0R+QcfWpmjDIC3FGD2FMzKxxj6VDAVMr05qZQxHIFNjQr14NG9h2pAJ869KQ+YR2p67mPTFPVu2MU+gES575py7W74NOZcimrHt96hW2AUKO1HK9elP2/nTSR0NWBGyxv96o1jiiX5eP1qbyQy8Zphtx0OarqBQvLdL+No25Den/AOqvJviF8EbHW0knSHdOPu/KP0r2ZbZVYHvUjKew4/Cq5rNAfEFx4d8VeAr5TaW+y2ViWbJGB+Veo+BvjVbxIINSuSkv3cZB+te6eIPDUGvwPFOMhhg5GePY5rwLx9+z3a2rm40+Dc65bAUjk/jWntGTyo9n0Hxlp+sKDDNvz7Cti7jju48P9xhjPHT8q+O9P1bxJ4JuwksJjiVu7Hp27V7J4M+MlpqaJDfXO1/u7Tg8+mTU8zFynWa58IfD3ilX89dzdOADXmGv/s06dprPLplvufOfuj/CvedHvLG7jD28ofcM1uR78cdPb/8AVTu0PlZ8Y6j4R8c+HWzplp8inI+Zhx+Aq3o/xG8aaFIBqw8qJePvnp+VfYMypIhVyAc45ya5DxF8LdJ8URsLlQQf9nJqlPuLlPLNF/aC035I7u7AkXggEf416HofxX0jVgghuS5OO4/xrz/Wv2U/DfmPLbxAv1wIx/jXBa38L9f8JEnRLIOR0xkf0pSlewapn1TY+JrSYDa/P1Faa3EcyZQ818XWfiT4gaPL/pNqUjHfe3/xNdroXx4udN2x6hN5Tr1GT+tZ7sdj6eiaXOTjFWFY15D4f+O2kajtQ3uX4yOP8a7vS/GVhfYZJ9wPfjFPlZR0w+7zS/eHFUo9ShmX5HyKsRSLt61lyvqA7bzxQW2kUvmcetNX5uanW1kMSQhlI5NVRiFttSSMR92qc0yxxtJKcIvOapNpak76Gb4m1q20nTbiaR9rIm4dK818E/F+DWLuWFpyWEhUDI7HHFcZ+0F8QHF4mn6bIX84BCM4OcZxj1zXg2hx654T1y2lkh8uOWQPuLHoTn0rLmvKxaWx+iOn3H2iEPnIIzVonI4rzz4Z+MI9Y02BGf5ljAIyOtd+snygryK12VxtEyrt75+lFNRw3XinjDdKm9yQWjbS0tMQ3bS0gznHanUAFFFJmgBaKKKACikzziloAKKKKACiiigAooooAKKKKACiiigAooooAKKKKACiiigAooooAKKKKACiiigAooooAKKKKACiiigAooooATuaKO5ooAWiiigAooooAKKKKACiiigAooooAKKKKACiiigAooooAKKKKACiiigAooooAKKKKACiiigAooooAKKKKACikpaACmjjtS0tJgN706im7qkB1NU+1JuNCn2oTAVvlqJnJFTHHeo2VV71QDFhDdTQ3yfd5pd7dhxTlXnmnuBX8yYnocfhU0fTLHFP3oO9VZJ9xwgp28gHzSOo+UU2Nif9ZwKjF4YxlhgetRyalbMMM6j6VXLqBoK3Hy81DJIoPzHBrmNS8eaZpOd9yqAdc4/xrzrxZ8c7CCNxZ3avN2VTVKIHrl1rMNqPmfFcdrvxY0fRGYSXio4/h4r511j4ueMtYuHjsbJ5o26MrY/WmaP8MNW8fTLNrNvJbl/vAkkD8qoDt/Fnx6ubqRl0mUzv/CFbGa8+uvFHxC8VTeUbB2gk6tuPH6V7H4P/AGZ9F0fZMJMuvqCa9f0bw7baPAIo40K8clQT+eKNAPl3w3+z63ibbPq8DRueuQT/AFr13wr8A9H8NhTFyV55XvXrX+r4RAB/s8f0pPMXuQD6CldgUdO06DTFCIOcDHA/xrVXleRj/P0qCNFk+bP0qdQT7VLANmynLlhyKUMT1FKPpUagG0L7U1VVM4PWnld1MZDx3pAO27eRzQME+9L/AA0gXH0pMBm4+macoHpindO1HNCAOBSbec0be+aBnPtTAULQc9hS0UgEWmlPzp9FMBnQUD5qdtpPu9qAAqPxpKVs+lJn2GKAGbiOMUk0QkQgjOR6VLtB5xmms23PpS5mUcH4r+Gum+JI3+0bQ2OMrnNeB+MPgq3h+ZrjSoGkKndlRgflmvq6SLzMCoprGKSNlYKdwI+6K1W+oz5E8L/FDXvC14Le+Voo1baMselfQnhP4lQ63bxhZQ7YyQCKxfHXwR07xEry8B1+YbQQSfT614Zqdn4j+HN432C0keIMBu9un8qsD7AtryG6AO/Pf8akWSRT0ynrXzf4J+NTCRY9Ul8hwcEMRwa9x8P+NLLW4UEVwr8dQKLO4tTp4dvfGfTGaey7v4Qx+lVw6qoaM5J/Gp4G3Z9ahi3Riax4TstYiKTjAPU7cmvMfEH7MfhzWJHlY5ZuwUf417XJEG6nFMWFc9fzoQj5U1v9nmPwzmfS4md16DBGf1rlJLzxv4bYrDZMI17hj/hX2oY1ZiCilfoKo3+gW19EVdFA9do/wrTmVrAfLfhv4ya/YSIupoYB/FuYnFenaP8AHvRpMLPfqr+gx/jWt4i+Buja8G811Q/7IxXlXiH9lXTreQy2rs5HQDI/rS0bIPcNL+Juk6my+Tdq4PTp/jXTQa1BOvyvuH4V8d3Hg3xD4LP+gWksoTocmm2XxY8b6TdIs2nyJEOCxbjFCjzB1Ps+OaOQdc/jXEfErxNDoum3EfmbZWXgDivLvD/x5VYg2ozeQ/cMRXl/xg+McXiLxRZW9pcLNBIwVmB46d+ayqrlRrFNtM0dA0WPxvqn2y4yzwykrkZzyQK77xf4Mi1DTfOlXDwRgodvoOO9TfCnRdNttPMiygsyhuRzknNehNZwapayQSEBWG3NedGolLVnRGN7M8R+DPi5NJv7m3u3EQEhRAT78V9N6PqnnQI5OQwBX0I9a+R/i94TPgzXLK408EqZQ7kZAA6/jzXtvwn8bReJLGCAS75IlCsuR27GuyLUkkEo2PX7dnYk44+lSpId2KSNv3K7fSo0L+YeDj6VfLZWOeW5d7e1KGHqM0wNlF7UAZPI4pWJHtyOOaFpBxSg570gFbpTaVe9DdvWmAd6Cc0lFJ72GKvWnUxTzT6BBRSUtNAFFFFMAooooAKKSloAKKTNLQAUUUUAFFFFABRRRQAUUUUAFFFFABRRRQAUUUUAFFFFABRRRQAUUUUAJ3NFHc0UALRRRQAUUUUAFFFFABRRRQAUUUUAFFFFABRRRQAUUUUAFFFFABRRRQAUUUUAFFFFABRRRQAUUUUAI3SkUj1ob7vrTFXv09qAHgfNSt0pu7bR97k8fWgB1Juo/hoX5uaTVwD7tIcN1OKUYXihlyaiwCD5RxyKBxR8sY9aY0lVygDexpqoX6/rThiPnrSGdAvUD6mrswFkk8sDikVt/NZ19qcMK5d1AHrxXMah8TNI0tXD30KkA8E//Wq1HQDrp54Ysl5FH1rKm1yx09i7zqB714d4y+NEkm8aeftJGcBSOa8xm+IHi3xRcm2fSrlIezcbT9Oau2gH0V4m+LWj2qFFv4y4yMA4rxfxT8ZNakkkXSYHuuuNhH9aXQP2bW8WyLc3tzNAz8srSNgH8K9g8H/AWw8JbG3rOV/v5OfrmgD56to/FPjaQJfWU8KN1YtXfeFP2XbO9kS8uJ3WVuqFia+j7LRbaGML9niGO4QD+lX47ZLcZUKB6AYpXQHGeGfhjY+F7dEjCSFcYDDJP1OK6SKFQwURKg9lFaK5d8kcUMnltkDmi/cCNYVjHPA9KesoPf8ASmtGZj3A9aFsVX+L9Ki66gSqUbjPNMaxVuckUsdoEwdxqZm/EVN2BCsIj75qZWFR7TT0j4o0Adx2OKUY7UhWhelIB1FFFIAooooAKKKKYBRRRQAUUUUAFFFFABRRRQAUnalpG6UANX5feopGbPSpQxpSCe1JKwFWNm9Kc0ZOO1St8vamNIfStLgNWPy+wP15rJ17w7aa3AY5UTkYOVGfrmtYzMe2RTGhLDqarqM+cPiH+zfZS7rq0lYy53bUJHPpXnGm694k+Hd6Yls5TAhAVyeo9fpX2g1oq5yofPZuRXOeKPANp4qtjHIkacH5goB/Sqv3Eef+CfjVaX0UUV5crFLjDI2CQa9S0vX4L6NZYnVwe46V8w+Nv2e5PD91LeWUsshJyFR2x7d6y/CvxY8QeFtQFjeWE0VtGQBLJggjvzUqxXRH2YspmXpz7UqqG6mvM/BfxWsdWjjElzGHPVeB/SvQ7XUYbxQyOHBoafQRcX72Og9aiaQ7tvan+YvTPPrS+UJF681D0EQG2WQZ3U9YAsfI3H04NC/ujjt61MzBlyP0qVdse5QuLGK6VlaJM+rKDXL658OdP1i3dXREJ6HaARXbKwK9ADWB4s1aPR9LnuWdVZBwDxWik1qEY6nyB8bvhTpmi3EkUV3tlbO1VJGf1rxbw98M9SZzdQwSzmMkrkk98cV7T421CX4ieNLaVSxi3kEKcjFe4+EfC9voNmkflIxZBncoPbJrz8ViEkdkIao+ZNL8YeMPC+2NNLlKLgHoBj1ruvDvxv1Rtv8AaEJtsdc4Fe8ajodveKUNtEAwxuCDj9K4HxJ8BbDXc5lERb+6SMV8/LELmOtQtYxdY8W6L400ufz72MSpH8o6nIrzn4R+Mk8H+I7lBNmOSUgEnrnp9K0Ne/ZzHhlibW5lmDn7u9j+H0ryX4g+Gde8KTwXFpYXEqxsGLKBzznPWvWwtbmsjKUbOx+i/h3xCmpafbyo+/cufl4ro1mVlBGCffivg/4PftNanxZ3Vu0RhBU7wO3brX0R4X+Ntnc4NzcRw5wMN69q9rRq6OOasz22PGOacvp2rldN8eaXqSpsvY2J9DW/b6hBOqlHUg9MUmmY2LGSGp6qPU0wTI/RxTjluOg9qiwhwxQcdc1Er/MUp3GMUrMY4/dzTC7YHFOXC8Z/OhWGeoqXcGCeuKc3agkbaRWz2qbCHLwKTJpc0L0qtbAC0tFFOwBSUNSM2KaANoX1pScUxGp9MA4paYOKfQAUUUUAFFFFABRRRQAUUUUAFFFFABRRRQAUUUUAFFFFABRRRQAUUUUAJ3NFHc0UALRRRQAUUUUAFFFFABRRRQAUUUUAFFFFABRRRQAUUUUAFFFFABRSUtABRTd1G6gB1FJmjNAC0UmaWgAooooAa3Sk3fL0p24Uz+HPf0oAa0oXk8D1NIs4ZcrzTLqD7RCVyQaowo1muMFhTsBpLJkc8GnK42nmqseblNx+X2qrcXT2sm1QSPWqUUwL3m/NUvmfL61nrMrxs5YA9hnmqUviK2s1bzJ0THriq5U9gNgESclsCmTXkduDlwO/bivOPE3xY0/TI38q7hkYDhVbnPpivG/Ef7QmqTSNDa2Ek4Y7QyIDxT5e4H0XqnjLT7IHddxp65PT9K818a/GyHR1P2CVbp8Y2x814pHHr3jiQiWK6tVkOAeRxXa+Df2a5klFxc30kok52yOTgelXZAclqX7QHijXJ3t4tHuCmdoZUUcfXNQ2vwp1X4iSCW7e6tNxBw0rAfTg19QeGvhpp2gxput4ZCByzICc/lXV2+n2sICxW8abf7qgUm0tgPCPBP7NUOh7JpLtpj1w7sa9k0nwrZWFukQtYTt6t5a5P41sO/lgAJgewq3F9wEgD61HNZAQw2ccCgIiqB/dXFSr8x2kYFSHp60mQBkCouA3OOMY96OW+XGPel3DGMUeZ7UrgJgJ7n0pwbcOmKbt3HPT2NPHT0pXATAA9DTdmWzmnbffmlFRzdgF2+9Iq7RxzRinU7u9gEpOc9KSnKc9sVQAKWkoWgBaKKKACiiigAooooAKKKKACiiigAooooAKKKKACiikbpQAcUm72oC470NQAnWnbR6ULS0AMVR6VFNKUxxUyrtzzmmTLnHFPqAcMoOBmkVsZyMU5V6DPApky8YHX1FNAV7y3juEKtGrjp8y54rzHx38KLTxdbNAUS26/OqgH8xXqqMOmM1HdW4uF2gAH1oW+oHxT4k+H2p/Dq5kuLD7Rd7OioxIP611/wAO/jlfwzRWmoW7WyrjLSYH1r6TudBtbhSksMch77lBzXkPxE+AceuRyzWsgtnOceWSK16CZ6LofjSw1WISpdxu5/hya6S1vxJgg5FfE0set/C/UiI0uruOP+Lkg17D8P8A48G+jjhvYxaucZ8xQDUtFbn0E8gkzSINq9axNF8S2epoDHcxsT/dbFbPmDd8pyPzpKJS7DZrgRJuY4HftXz18dPiBIt1JpUBZhICAU616r8RvFCaFotw4cB16DvXy7YtP4+8Rw3bBigY53ZrlxE+WFzojFHRfB3wfJxcSqxOSQzc4ya93nt9rxbRgAAcfSqHhnSo9DsxGEXO0dq294dc4GRXwWMxT5nE7qcbtMjabgDAzSRR7uTnA7UxgNw5qT7T5eOOtecqzaudfK0tCG7sUunUlFIGOozWf4k8N2eqaXNC9tASYyu7ywSDjtWzFccjjg066jG0cghvWvWwdZ8yuc01ufDPij4Z/wDCH+InmUlFuZgMgkAAnHpXp9n+z/Fr2k21zBqUgkZA5VZWHP0zXefGjwGNatYp4RhocOdo64Oawvgd4+dtXn0y7XCW5MYMnQ8ZFfbYeonDc8+pds5G+0XXfh+M2kV1dhegDE/1q7ov7QHirT5BFNo1yEXjcyA/rmvrW30+x1K3R3toJQw6soNY3iDwFpuqW5SO0gjbBBIQA5rui72MGtUeceFfjut9s+3OtsT1D4GK9B0v4paXekKL2LJ9G/8ArV5H4m/ZZbWJnlhv3gDfwo5AH0rh9U+CuqeCIzJDd3FyV6BXJrXlT3ZFj63ttYs7pQyXCPn0Jq9HeIwwrg+9fEtn8WvEvhy4Ft/Zt06R9G2Eg/jmu98N/tCXzsiXVo8HTJkXp9aTihn07u3MefxqWOEdck15joPxe0++jUyXcUbdxu5rsLDxhZ3qL5dxG/TGGrJx7CZ0We3Wj7tUYL5JZB8wP41bkkUjgip5bMQ7d70bzUEctTLJnsKHFrYBPMPpTvOPpTgwb0pePaoAasxPUUrNup3HrTDxQA5Vp1RpJmpKAE206ikzQAtFJmjNAC0UmaWgAopM0tABRSZozQAtFJS0AFFFFABRRRQAUUUUAFFFFABRRRQAnc0UdzRQAtFFFABRRRQAUUUUAFFFFABRRRQAUUUUAFFFFABRRRQBGynI5pW4wM5pWpMUtRoKTd6U4sMdaaqgZNF+geoN0pq5HahZPMbjijfntgVV9AvYNx9KMlcUUm78PrRdXFzIVMt1yKk9s80xWHrmkWPLZzUuWo99h6/e60uOc5premRmjcF701qIG/WhW/yaa0i46gVDJeRwrlmUD1JAp2ZW5PI2EOOagjdWX58D2PFY2oeMLKxBLTxY75Yf415n40+OUGiq5t1WbGcCMbs/lVpaWJPXbrUoLJSGdQO+SK5TXPiFpunxtmeEv2+avmzVv2hL/wASSNaw2NxHu6MIm/nioNN+EviDx9MJ/t91bqf4S2BWiskM9A8XftBNpMUgtIPtJGceWpP8q8vPxc134gMYF0+6tPMJXd5ZH49K9j8Gfs3TaK6Pf3P2zbyVkYHJ969esPBejaeqeXptuhUAblU5J/OnzIR8teG/2a9X8SSC6n1K4QZ3bXkI/DFezeEPgtbeFVUTot2eu5sE16vDDFCNsMKxrjHyiplhC8tyfeovoBj2eg2Py7LKKLbj7qAVqxwx2qgKFAxxgVOpHRVx70iwlWyTkehqbgNVd3t9aRIfLySQfapmjGOOKYsZ7mpuBTk1Dy22+Xn3xV23kMiZxj60xtueUBPripY1GOBgelIBCdp9aXk0/hqKQDNv+f8AJpyrxzzTqKAG7aTHvT6KTAYvvTgKWipsAUU3bTqaASlooqgCkpaKACiiigAooooAKKKKACiiigAooooAKKKKACiiigAooooAKa1LSNQAlKtJSqO+aAHUjDIpaKAGU3b7U/bRtpgRY2kYHFM3FWPBqYnFIwA5xSY2Vdp8wt1FJMAy4IBHvVhtuOKgaEv3rWL01M9Wznde8J2OrWzBrWJnbqzKM14X48+A0+57y0naDr8sZxj6V9LiPyVyefrVW6sFvoyrAYPY9KtNX1OiNj420rxdrHw9u1t5IrieNP4iCR7c17n4L+NVtqWmCW4ZIZP7rkA/lmul8VfDWx1ezeMQRLI3RsDNfK3xa+G9/wCEWlnttQZAucRq4H6Yqaj901spHX/F74jHxB4gOl2zhopMjKnIrrfg74FTS9PVpCCwwctya+TfB3iS5XXILi7SSTHVnBP619g/D7xdaajYLtljiOANuQD+Wa8DEybTVzSMGnc9GuYhGwC9MdRQuVWorW4SZgN6t7gg1adNvGK+PxFNym2dlOSjo+hV5b/61K2GwcdKkkj8hTzzUMBLA8cV50oNI6+ZNKxMqCReuCvSldTMpwSCvSmDMPfIpy3Xl/w5B68V00Y7dDOVncrSKtxazxSxqdykDcM9q+X/AB1aXHw51w38MTFbiUMdoPTIH8q+rLhQyhgAPUDvXDfEjwjD4v03asagwqW3EDOQd38693DVHFpNnFUj1Oi+EfjRPEWlWyFgH29CRkfUV6IsQViS2R718ffCPxbJ4b8YXdlOzRxRybV39MYxX1np90uqabDJG4w3cEE19Xh5XitTilGzNK4kEMQIG76c1Ta2t7pcS26sD/eXNWtmyIBuakjKsoXGD612c2tiLnO33hPSr1Sv9nW4b+9sFeb+Kv2f4tc3/Z3W2J6beMV7WSM4xikHLYq7huj5B1j9mHVtKczxarOQOirJWANb1/4bNjyLq9Cf7JOa+25rOOYYdA496z5/C+kXOTPp0Mv+8oOaFKyJ0Plvw7+0rqMir9o0ueA990ZH9a9M8M/G631R0WV1iJ7MQD+tdF4q+EGn64rraWsVsW6bABivJNc/ZV1XzjNb6m8SjOFWQD+lXzLsQe/2XjCwvFyt1E3TgNWxaatBcKFWRCfUV8d33hPX/h6xDXV1dhO4yc+nSpNH+P2o6TIElsLl9pwWaJsEflRo1Yo+zVZVwN4P0Ip6j5TzmvAvC/x3TWFDzRmA8cOCDXo+jfErT79QPPhB/wB4f41nygdogbr1qTbkdazbfXLWfGyaN8/3SD/WrqyK2MOD9DWfKwHxrz1qT7vTmo+G/iAP1pyybh6UWAdu96TOB60n3fpTTIemKNETceppuDnrS0iHd2o5kVcGJ96erUjU3v8AhSuDY4+tCmjoKbuweKnmSC4+hfvZpA3WgnC9QKaYtxzLR/DSIwZaTNUMX7velVs0xmHrQtFgsS0U3JpV6UhC0UUUAFFFFABRRRQAnc0UdzRQAtFFFABRRRQAUUUUAFFFFABRRRQAUUUUAFFFFABRRRQAnpSNTqYzc0uo0QTEp3qOObqM0t03zCqd9L9nCHoO9VGDk7F2LnmfZsE80faBMOBis6TVImX5mUY9WAqk3iO3jYjev/fQ/wAa2VFszla+5s/bAxK8g1JkzDAOPeuek163mACuikdTuH+NWrfXrdBzImf94f40vYO1zNW7mxGSp2k5p8k3lr7Vzlz4qt4cnzEH1YD+tc54i+Kmn6fb/wCsjJ9nB/rQqEtDRNJaneLcqJMmRce7CsjUvF1tp7sHlj49WA/rXzf4u/aTt9PLiMEnn7u41w0njLUvHbH7LcyQB+nGK3jQZMpo+lvEHxYtdPiaUOj/AOyrAn8s15H4q/aOe632lvaS7z0dI3I/lWJoHwl1vVGDz6oXRv4WZa9o8HfCbTbCFBewRXMg6szAmtOTlREai0R4jZ6P4g+IluDDd3Nr5n94Yx+Yrs/CP7O+q2+wahevd46+Y6nP6V9BabommaWoWCzRAOm3P+Na0fl7gVTA+lcsrmi12OK8N/CPStJQGaxgdx/Ec5/nXZ2uiWdio8i3SIeiirocGncL3xWWtimQq3zYqQqGI449KYzbWxipdpHegQuxfSkbtxS80lSMVV20NQoPrQy7h6UCGNGexpwG3rSLxSgbetAxSoNJTvvUZFAhPu06mY9qfQAUUUUAFFFFABRRRSAKKKKYBRRRQAUUUUAFFFFABRRRQAUUUUAFFFFABRRRQAUUUUAFFFFABRRRQAUUUUAJtopaKACiiigAooooAYyjFRspK9cVK1RyHatPoIqxofO5PFWC3lrmmsRGu7GTTlZZI+akpK2ooZZBjGKikbb8o4qQKI+etQTSqi7zwPU1cfMpHPeJdeXRrN5ZCDt7E18p+PPED+MvGAgjDGKTOQASvUd69M+NHi4nz7GFwHOfu5Oa434W+FzeNBdTqXf+8w5rKtKysjsi1oEHwE+2aQ7w4ifsykA/rXFXPgHW/BN15gvJnjQ8qpBH6CvqqSeDTbUxFkX2yK5y8m06+Vopljdm7swrxPYOc7kusk2jyLwt8YntZ0hnjcHOCXUivZdB+IVpq0a4KBsdyK8m8deAYJg8lk8cWORtcZzXkI8TXvgW+RZp3lUNnsRj0qvqr3tcj2ybPt5WF2m8MCPY5ot8KG4zXz74B+PtrqkaxOFB+782RzXrmn+MrSSPf5keMZ+8Px715mIw7tojqhV0Wp0TTZxkE/hUtoVYHKjPbdWA3jKyYgAx/XI/xpH8TWwwVeMD/eH+NeV9UlJaXNvaqxtTTHhQMjp0piwi4jdcY3KQfyrLi8WWTcFo8+u4f41ZtdegmyEZR6YIqI4ecJJu+ge0TR4T8XfANxoMw1C0co7OGJj5OM969L+B/wATI9SWLTJPmkiABLdTW1r2hjxHbSI4VlC5G78x+tfP2jNP8OfGVzczswhZxtBzgDpX1GDk+VJnJUs0fa3+vUMpGKljboMc1y/gjxLHrek28gIJYeorqNwxhete5FNu9zhldO5IcY6c0i9fekVSQOeadt29ua2dkhc3QXO0j09KGYEdKdt59qTZ83tXMpMbIdwDYAwfWpXUNGwIH41G+FfpSjMhyOlapsjXqZtxoen6gpWe0jlJ7sM/1rm9Y+GWjXEb7NOgVj0IB/xrsj8r7e9SKo2/MM1qmUrpHzp4q/Z6vtadv7OuTZr22ED+Zrz+5+APinwmxdtYuJQDuG1lPHp0r7J3L5ZKjBqhNZxXzfvY1demCKtMD5N0vxxqvgwEXQurnb3KE/0rrPDf7SiX2Y5bSSMj5cujDn16V7pqPgvR7yMhrGJiR1Of8a8v8Y/Be3nYvYrHa9ztIGfzrWCT0FzWN/w/8WLXVPvOsZ9GYD+tdla+L7WYDbJGfoR/jXyv4i+GOs6e2+21MxhTkhXXpXMnxpqPhNsXF1JLs65wf6V0ewuieZbH3RaX0dyP9YuPqP8AGp/ORuAQT6g18VaL+1NFbSCJ1c7Tgkhq9Z8H/H+x1XG8qM/3iRWEsO0WpI9+WYHjFP3j0rg9O+JWn3AH7yI/Rh/jV9vHVmw4eP8A76H+Nc3sXcTaR1xG5etMLba5xPGVrs/1kf8A30KRvGdnjO+P/voUOi2TzJ7HS7v3eaijuF3YxXPjxpZuuwPHn/eH+NW7S/juSGSVcezCo9m+pVzVml8tTj9KbHIZocjg1HHMHk2nke1Nkm2zbVGB7VPK4spE0KH+8akZW9aZG232p5bctVF6lDFJ3dciphTIl/CpGqmwkKvTpT16U1fu05elQQLRRRQAUUUUAFFFFACdzRR3NFADVfd0pcH1pEZW6UrKfWgB1FNHyjmloAWiiigAooooAKKKKACiiigAooooAKKKKAEbpUYyM5pze1NX35o6jukQXDAc5rkfGXii20KykeUrnbkZOK6fUpBDbux/hGa+P/2mvG1zHf2ltazFBI6oVGa76EeZo5atblWweIvjwZLyWGBnADEArkisaD4n30zs3mSYPTg1f8C/DX7Vbx3d5H5gkG87h3r0CLwppMcYUWy5Uc47/pXv0aCaR4tXG8rseYf8J5qm4kTOB2+U0kPxI1OFjunkI9MGvTG8I2M2VSBRj6U5PC+lxgh7ZSfr/wDWrpeHRyLMEeQ69421e+tyILiRD67TXmOpTeJ7+6cNezlD0GK+sW8N6T5Yxar+H/6qqnwnpLH/AI9FB/z7U4YdW6A8efMulaPPuBvVac99yk12ul6xBZxiGCBo3XuFNe2Wvg/TIm3NbKR2H+RRH4T0qS6Oy2AP+fas5UFcy+vXPKl8fX2kKJfMkCL0VQa67wl+0FEZEim3E9ywIro5/CemNIY5bdSn1rzP4heDI9NhlubOLygucYxXJUo2Wh00cVdn1p4K8UQ+ItNS5Q5zjjIP5V1ce1ugxXyr+z943eOS206Z8u2OOfXHSvq1WC9MV4daPKz6ChPmQ/v0p6/MuajVqeprjWx2S3DjPI5qUVFtO6pR0oZIN0ptPpu2kMUdKbmn0lAhtO7Um2nUDEopaKBBRRRQAUUUUAFFFFABRRRQAUUUUAFFFFABRRRQAUUUUAFFFFABRRRQAUUUUAFFFFABRRRQAUUUUAFFFFABRRRQAUUUUAFFFFABRRRQAymt8oyenpSMxjPrSuvmJxUx3GQyN5i7QKaimMDnIpSNn1pShK9eK16DI/O8xto4rk/iB4mj0HRZZWOCvoa6a8lWxh8x+MV8v/GHxdLq+qzabBKcHPAyc9qUpKKQ7dTlJL+Xxh4uScFmhbPByR1r2G3mtvCeiNIyqpTGASM1zvwn8DmKzimnQGUY5Irk/jZ4glttal0qGQpuzgA+hx0rgnLn2Ic7GJ40+L8t5qnlW7sFOfu5NYP9taxqJ3xXEi/hWx4E8C/a7dLi9TzTxycZ5616fbeHtOt49otwD9BX0eCwqlFNo8KvieWTPFmm13kS3Ujr3yKydT0OXVlPmIzv6lT19a+hV8O2MynEKn8ue1Oi8K2MY3eQCPoK9yOGguiPLljmmfKEvgjVbO4VrR2hGc/KuK6bSbfxJaoVkvJSMY6V9Ft4d06ZSwgUYx3/APrU1fD1g2QIFx9BXPUwtOStZGsMyatoeFW8mur1uZOPUVO15rbcC5k/LivbF8MWfP7lfypF8N2kZOYAenpWSwNO2iRq8ydtjw9bzWrHLPcyMPpU9p8XZ9FnQTmRhkA5B9a9ubQ9NkUq1uDx1z/9auY174a2F3DM8dsuQpI9iPwrCtl0ORysa0sw5mkdp4B+J1n4qt4oYgFkxhs9TWL8dPBLajocU9mNkv3mZcZPNeJfDe6uvDfjG7R5WEQk2qvQDivq6zki1jRYvPUSKy8A818nWgqMrJH0GHre0Vzzb4GeOjZ6gml3EhLRAD5jgV9L2MwuY1lBBB6Yr4w8VaXc+B/EE+qITHEzDGB719GfC7xgutaLbIHBkPXJya3oy5kmdjjdXPUVAHoRRuBaq8chVRzxU0bBhkc11NGDjZklNOQ2KZ52H2jrTmkHTv61lbUVhkg59aSN9vQcU8LuOe1DRg9Kq1tCbagZE9OaVWG08VGse3rzT/LPY8UirFdl3AkcD0pEcGNiBipJozxjgd/eo1Tcvy8Ada1T0M5aWM641NbO3lkkOAoJ544r59+K3xqisbgQW7nOdp2HPfFejfGbXv7H0S8jiO2R4sKR618j/C7w/f8AjDVr+a/dp0WZioOeBur0cPBS1OCtU5ToZPG19rW4rJJhuxBrB1GxkvQfNVnZuuVNe32HhXTrONV+zKDjngVbbw1p7Y/cD8hXvUqKZ4tXGcp8zzeBXmYtFFtOcn5az7zwnr2nqTbTyRjsFXpX1P8A8IvaKBthA/KgeFrJvvwKR6EV0+xRyLMrM+YfDE3iezuj519MU7Ag8V2Ueta5x/pUv5V7ZD4T0tWOLZQexwKsL4b03oLdf8/hXP8AV0af2hc8ah1fX9uftcmPpStrWujObqTH0r2GTQ9PX5RAB+VOj0Gwbkwg/j/9aj6tp0Kjjjxb+3Ndt23m7lI9MV0nh/44y6JIkV1IzFeu7Ir0J/Dun5yYAR+FebfEb4bh7WS6tE2DnBGM1zTw6R108ZzM+mPh346tvFOkxzptBbHU8126xhju718a/A3xnJpuvW2iSy5fjjnHXFfY1nIfJIJ54rwq1PlZ61GtzWJ+PSnRrxSxxnrT+g6VwPRtHoLVIOlKqnPNOUUu2mDBfpS0UtAgooooAKKKKACiiigBO5oo7migCjBHKvfNWFZhwTmoYY5lzk0oYjrzQBa/hpVGO+aanK0q5/CgB1FFFABRRRQAUUUUAFFFFABRRRQAUUUUAJTGIbocUM1M9qqw7GX4kbGm3BHB2HmviL4uqt74kt/NG/bOMZ7c19t+Jsrptx6bDXxH8UpF/wCEki28/vxn869LC7o8vErR2PZPDLBNGtEQYHljpWjGg3HtWV4ZU/2Va9f9WK12bPAr6ij8Nj5LEJtvU5bxl8TvCvw7azHiTXrHQzdhzALuUJ5gTG4j1271/Meorl5v2lvhXLwPHWig+v2kf418df8ABW2QfaPheAf4NT9fW196/PLn+9XlYnHyo1HC2x6uFyuFalGo5Wufus37SnwpMIVfHeig/wDXyP8ACoW/aU+FRGB460UH1+0j/Cvwu3e5p2/3rlWaTS+E6/7Hpv7TP3Wj/aa+Fa4DeO9Fx/18j/Cu80fVbTWrO01LTriO6sLqJZ4LiIhlkRwGVgc8ggj8xX89gYj+Kv3d/Zq2/wDDPPwz7/8AFOaeevrboSR716GExcsTJqSPLx2XxwsFKMr3PQ513LuPX1rmvFkUU2lurgNXTTndwOBXO+KlC6S5xk16UorlOLD3VtTy74YyNb/FCzhj+WL0H1FfdUGMcivhT4ZMP+FsWeef/wBYr7tRR0r5TG+6z6zCy0JRtp0a4X0pNoHQ4pVORXkRd0esxe9PqPb81PAxViFopKWgAooooAKKKKACiiigAooooAKKKKACiiigAooooAKKKKACiiigAooooAKKKKACiiigAooooAKKKKACiiigAooooAKKKKACiiigAooooAKKKKACiiigAooooAawB60jA7OOKKbk+uKaEyOSRcYxk1XaRlXOeKlZdzAd+9Udav4tNsjI5wPfispSsVHVnA/FzxcNI8NysjhXXOCPpXgPg/TZfE/iCO+ly6N3/GpfiH4ouPFHiqfS4ZMxHPy8kjJxXp/w38LLpGlRM6YcYrzq1aytc7lC6udrotgmnQBEXaB7Yr5V+N1wf+FqKucr83H/AAIV9cwqNm7tXyF8bMN8WE9Pm/mK2wn7yVmeVX91M9H8Dx7rAYOF44rrvJB5xkVy/gtdunqR04rrF3MmR09q/QMIlGKR8biZPnep4T+254l1fwb+y7411jQtTu9H1W3+xeTe2MzQTR7r2BW2upyMqSpwejEdyK/J7/hpz4vdB8TvF2P+w1cf/F1+pn/BQTP/AAyL49+lh/6X21fjLXl5lOUaqUXbQ9rKqcJUW5K+v+R6aP2nfi3jH/CzfFo+mtXP/wAXSr+078XB0+J3i0f9xq5/+LrzH8aK8f2k+7Pa9lT/AJUem/8ADTnxd/6Kd4t/8Hdz/wDF19b/APBNb4weOPiJ8cNd0/xR4w1zxDYw+Hpp47XU9QluI1kFzbKGCuxAbazjPozDua/Ps5r7P/4JV7h8fvEW3P8AyLM//pXa114WcpVYxbZx4ylD2E7JbH6rCFWJwKbMwW2mVv7p/lTFZoc7jTLqbNvIcfwn+VfWTheHKfF4eL5lqfPusEaf4kllAwWlFfTvgW48/Q7TuNvevlvxfIf7aPOf3o/nX1J8PYw3hmxIHO2vzbOIunNs+8wEbxRU+K3gf/hIfD4WCM7+TnGea8n+FPjgaH4wbRpXAeDA29B1I6fUV9HNOjRGOXlcHAr5q+K3gqfwjfXHiC3XyhISQxGBwc8/ma8fA4i7SbPcaSTPrjSdQW+sUlBzV2GYq2M8V418F/HiavpltatJvn4zkg9sV7RCFZRxk19PrJXRxSaT2HgFm3DOadnjHek8xVGM80quPbPrWTTTM7p7Dk3A5zxUwOajjbNS1QMOnWmb+cZp9IuPTmlqxAw/KoWXbnbwPSpmYKOlQsDzzWsTKVj53/aSuJY5Y0ViFZcH34rzX4NRrbm5K8bmYnHU816N+0ocXEXrgfyrzv4SnaJ+O5/nX0GDjdHiY6aVj1KOPe2etLcTCEDj2p1uwVDnr71G22Rvm5Ga9yCsfM1LyPP/AI6fG6x+Bfw1vvGF/p8+qW1nLFEbe3ZVcmRwgIJ6YzXy3/w9k8ID/mSNZP8A29Rf4V6Z/wAFIpraH9lnW4UAEkl3ZkfhOtfjzzXh43F1KVTlg7I9rLsvo1qPNUWtz9OR/wAFYvCCtkeCNY/8Cov8KP8Ah7J4PH/Mj6vn/r6i/wAK/MbPvR+Nef8AX63c9X+zMN2P01/4eueEWbP/AAhOr/8AgTF/hXqv7On7c+gftE+P28KaZ4a1DSrkWcl159zNGyYQqCML3yw/Kvx29+1fXH/BMOTyv2kpW/6gl1/6FHXTh8dWqVIxezOfE5dQhSlKK1R+s5b95s61n67A0liVY7k/u1fWMyOJB0PcdKqaoxWA7uR7V79TbY+aoJ33PAfAchh+PUEKHCDt+NffdmvQ9BXwF4NH/GQUIXH4f71ff9iP3eD1r5nFaM+rwsdi/EwxinlaiVdtSbh+NeS9WexawLxin0yl7GqtYVxaAc03k0q0gHUUUUAFFFFABRRRQAnc0UdzRQBT+1buARTljLUxfKP3etTRhx0FAEq/KBmnL0pNvFC4xwfzoAdRRRQAUUUUAFFFFABRRRQAUUUUAFFFFADW603aPSlbtRQPUyPEgH9l3P8AuGvh74nKP+Emi/67j+dfcXiX/kG3P+4a+IPifj/hI4v+u4/nXq4P4kebipKMT2Hw2p/sm1xx+7FaYVm6H8qzvDrbdItf+uYrS+bJwa+qp/CfEYqslJo/Ob/graf9K+F+Bj5dS/na1+eor9Df+CuC7bn4W4HO3Uz+trX0v+wj/wAE9PCHwl+H+l+PviVplrqfjG8thfmHUgGttKhZQwUq3HmBfvMemSOxr5LH/wC8SPtMsfNhIP8Arc/ICy+Gfi/ULX7Ra+FdauYCARJFp0rKQehBC9Kwb3T7nTbh7e8tpbSdDhop4yjD6g81+92tf8FJf2d/A+stoKeJ1cQuYjJplkXtkI4IDAAY9xWj8U/2fPgv+3T8K21PSxpl49zE39neJ9JVRPbzAZAYgAnBIyjDuPWvNPUP5+Op/Gv3e/ZrAP7PXw0/7FzT/wD0nSvxQ+K/w11j4O/EjxD4K1+IR6tol21pNt+62OVkX/ZZSGHswr9rf2acn9n34aDP/Muaf/6TpXt5W0qjufP5zf2cbdz0eYgDGcn1rA8UENpLiuguFAXtmuc8S/8AILfmvp38LPn6C2ueV/DfA+LlmBz16fUV95RrXwd8Nv8Akr9n+P8AMV95r8tfI47SSR9fgo+62P7dKRcY4pN3alXpXlbaI9IcvWnUxW5p9AhKWiimAUUUUAFFFFABRRRQAUUUUAFFFFABRRRQAUUUUAFFFFABRRRQAUUUUAFFFFABRRRQAUUUUAFFFFABRRRQAUUUUAFFFFABRRRQAUUUUAFFFFTcBnzU5TRmjpVAFIc4pc0nXjtQBGzelC807Az2pnH8JpyvbQcrWGsVGT1NeE/HDx99l0+W1tpds656tz+Veq+LNfj0axMhbB55zivkvWbubxN41nicl7dugJzjk1hUlGK1NqUbs2/hv4ZOpXUWp3C75Wxlsc+vWveLG2ENuEwAPQVgeD9Fi03RogqEH8PSumhb93XxGLrNydmepGOiJo/lXb1r5D+NWP8AhayDv838xX12nLYr5A+NmR8Wk/4F/wChCvqspkrq+p4uNjZM9P8ABL/6Cq59K61cqPUVyXggA2K+tda3K8DNfo9FpQTSPzzEytNnzt/wUEYN+yH4+/7cP/S+2r8lfhb8KfFPxp8baf4S8HaRNrWuXpIjghwAqjG6SRjwiDIyxIAr9Zv+CgSlf2Q/H3P/AD4f+l9tXxB/wTm/aw8I/sp/EzxDqHjHSru603WtPWzXUdPjEk9oySB8FCRmN8Ddg5BReDzjwsy1qo+nyjWhfzPpz4V/8ET4pNJguPiP4/mh1GTBk0/w3ApjiHp58y/Mf+2YH1613/iH/gil8LLrS2TQvG/i7TNQ24WfUGtbuEHHUxrDET/32K+c/wBpr/grn4+8ca89h8I5JPA3hm3YgX1xbQzahe/7Thw6RLnoq/Nxy3O0eUfCv/gpt8efh34os7/UvGE/jDSVlDXWk6ykciTx5BZVk2742wDgg4BPQjIPkHtnEftWfsd+Of2S/E1vY+JYodR0S+Lf2dr1gCbe628lCCMxyAEZQ/UFhzXq/wDwSlP/ABkF4hP/AFLFx/6VWtfqL+2z4N0j4z/sY+O5r60KLb+H5PEdl9oTbJbz28JuEPP3WwrIfZmHc1+Xn/BKKPf+0F4jH/Usz/8ApXaV2YN/v4nHjP8Ad5vyP1MOZGGeR6Uy6h/0aTqBtPH4VdkVY8YGD6mq9w263kGc/If5V9lNvkPhaNRc6R86+LlB1k46+aP519O/Dtivh2yGeNlfMXils684x/y1H8xX1J8N4RJ4es/93ivz3OY83Mfc5fP3EdIYxJz1rnfH3h4eKNEFmULjngY9K6W6Qony8H1FLDtMYzy1fntOUqdWNtj6amlJXPlbwnqt14D8dyRzsEtI8YABGME19aeCde/tyzjuFbMTe+a+f/jT4HY2c17Zp+/bPzFa2/gb46W3jt9KuJCLheq5H8q+4w+IUqepz14pPRH0bMR2602NTjPWi1kWdQ5IxxT2kBk2DiuyHvJs87YmjIY4FTAeo5qFYmTpT+c9aF2G2BPNA4alPrRnnHetOgo7CS9qjXO05pz801ehrKN76scrJHzl+0t/x+RfQdfpXn3whTd5+7nk/wA69B/aW/4/IfoP5V598Jcr5+PU5x9a+qwWsT5rG6s9S2HHAohhYk7h+dPAZV96ZGzruBxXsapHzblZ2PlH/gpMf+McdUHX/SrX/wBHLX5GV+uH/BSBt37OOr+ourT/ANHLX5H18pmH8U+yyv8AgfMNpr1nw7+yt8XfFuhWWs6P8Ptcv9LvYhPb3UNuSksZHDDnkEHr3zXSfsWfs13f7UHx00jwzskXQLU/btaukBHlWiMNyg9mckIP97PY1/Q5pOl2mh6ZaabYW0dnYWcSwW9vEoVI40AVVUdgABivLPWP5ivHHw/8RfDPXn0TxTo91oerJGsrWl4m2QKwypI9CK+lv+CYcXm/tIzL1/4kl1/6FFW1/wAFdRj9sjU/+wNY/wDoDVif8Ex5PJ/aNnccH+xLr/0KKuvC6Vo+py4t2oT9D9ZY7kRv5XAxVfWF3WpxUyRK0fmnr6moNSYfZSBX207WTPg6U9TwHwOu39oCD1/+vX39ZArGufzr4D8Fo4/aBg5/zur77tc+XXymM+I+wwd3YuKeOtKv60xenXNPWvGu+Zns7IepzS02l/hrUm6vYTJz709aYvWpF6UmIFNLTVp1IAooooAKKKKAE7mijuaKAIVt416VIGHajaKdtoANw+tJto20o+uaAFooooAKKKKACiiigAooooAKKKKACiiigBn1opdtG2goyPEv/ILuf9w18QfE/wD5GSP/AK7j+dfb3iX/AJBlz/uV8QfE5v8AipYef+W4/nXrYL4keVi480Wj2Pw+o/se16/6sVqwsvesvw38+j2vH/LMVoMoU9fpX1VP4bHxGJoy5j89v+Cr95/ZutfCO8VEl+ztqEoSQZV9rWhwR6E1H+1p/wAFUovjp8CZPBHhXQL7w5qWsrHHrF1NMrKsI5kiiI5wzAAk/wAJI71B/wAFcP8AXfC3n+HU/wD20r88ccV8hj/94kfbZXHlwkF/W47r1/lX69f8EU/CPivSfh/4/wBc1FZ4PCeqXVomlxS5CyTRCUTyoOww0SkjqV/2a+a/2Df+Ccur/H++svGPjm3uNH+HkT744mBjn1Qg/dTI4jyOX79q/Qv9rj9rbwX+xD8LrTw/4ftLI+Jjai30Pw7agKlugGBLIo+6i9eeWP1rzj1D8yf+Cql9p19+2p4uGnlHeG1sYrto8EecLaPIJ7kKUB+h9K/Rz9mNW/4Z5+Gzdv8AhHrAD/vwlfh94q8Uan428S6nr+tXsmo6vqVw91dXUxJaSRyWYn8T/L0r9xf2aQU/Zz+GvHH/AAjtgf8AyXSvYyz+Iz57Of4UfU9GkIdea5vxP8tg46iuhU9qwPFYxZuOPpX1klpY+coSseVfDfH/AAt+z59f5ivvM+ma+Cfhv/yWKyB9/wCYr7196+TzCNppH2OBl7oq+/NSfw1Gv61LXjNWPVkNXrUtRL1qWhEhRRRTAKKKKACiiigAooooAKKKKACiiigAooooAKKKKACiiigAooooAKKKKACiiigAooooAKKKKACiiigAooooAKKKKACiiigAooooAKKKKQBRRRUgMehiSKa2ac3TrWgEe/B5pqzc4z0oY7sgdahWNt56mhgTFuar3F1HbqWJqdjtXHevOfil4qXw/pBlWTa2D7UbK7Fq9Dy34zePJbpZ7K0kzKueAefbiq3w18JfavKvJ0HmtjJxmuH8O2d34o8YyzTLmB8YbOe5r6N8Naamm2aIgIK+wr53HYhRVrnp0YmhbWq21usWOnahmC/ItK8h8zFRiNid3NfIVJuUj0kkkixD0zXyJ8bAP+FtJ/wP+Yr68TCpjPPpXx/8bM/8LZTHP3v5ivtMpvzI8DHbHqfgnb9gX8K6mRiIztrlfAoB00E9cDjvXUkduSK/TqPwK5+cYpe+z50/b8V2/ZA8fMw72H/pfb1+NAr9mv8AgoCxX9kHx6B0/wBA/wDS+2r8ZVrwsx/ir0PqMo/3d+v+R9EfsV/sg3/7YXxD1LQYddj8NaXpVn9svdQa3+0SAFwiRpHuXLMSeSQAFJ5OAf0Y+EH/AAR1+HHgHxdZ634p8T6l46is5RNFpM1pHa2krDkCdQXaRQSDtBUHAByCQfyf+C/x08bfs++MP+El8B67LoWrNCbeV1ijljmiJBMckbqysMgHkcFQRggY+1Pgz/wWU+ImheILSH4k6Lpfifw/I4W4n02D7JewgkAumG8t8DJ2FVzwNy15R7R9Tf8ABVX9qLTfhP8ABe++HGnymXxh4xtTbmNVOLXT2bbNKx9XCmML/tMf4cH4Y/4JRSeV+0F4jP8A1LFx/wClVrX6kftC/BjwT+3J+zmhsDa6g1/p/wDafhjXFQCS3mZA0ZDHlVYgJIh7ZBwVGPy5/wCCWNrJb/tGeJreZCksXhu5V0bqrC7tQQfxzXbg/wCPE5MUuahNeR+qDZbGelMmQC3kx12n+VLPIigKp5qF5CYZN2R8p5/CvsKnw6HwsKTU0fO/iRT/AMJBJnr5o/nX1R8OW2eHbL/dr5d8U4/txiOplH86+oPh8QvhyyzwNvavz/N5W5rn3GXxagkdfIFZRnvUDKFXK1YZdyCoWwBX5vVklK6PqKOyRn6xpMWq2ZjmGV56ivmS+t7vwT8QJb8gpZLjDDgdTmvq5cSYHavL/jN4LXUPD0skMe6U57f1r1MHWd0mxVo3Z6Z8OfFsOv6LFJG+4tjB612scY3ZxzXyP8HfGE3h3UINKmbYFx8pJyO3I+tfVWj3wvbcSocp65r7Oi7o8yceV2NVWbOSOKGPzYoWQFeOtIqsxyatp3VjF3HFVFAUdcUooXjtirFHYa1NVflPFO69uKOgoQp3SPm/9pj5bqHA7Dn8K89+EjHdPnnk4/OvQP2mm23kIHTA5/CvO/hQG/fkep/nX0uB+DQ+Zxl7nqyu7Y6VYjQNGe5x1qG3ZCuO9LGzBiO1exq00fO7s+S/+Cj0Zj/Zx1nOf+Pu05/7bLX5KRxPNIqRoXkYhVVRksewA9eRX63f8FJN5/Zv1cnp9qtP/Ry186f8Erf2V/8AhdPxe/4TnXbPzfCXhCVJ0WRcpdXww0UfuEwHP0Ud6+UzDSqfaZYrUfmfof8A8E9f2Y4P2X/gHBda1FHaeLdeRdT1qaUhTbptJjgLdhGhOe25m9BUf7HH7Tz/ALT3xk+OWoWEzP4R0SbS9O0SPoGiH2zfPj1lYbvXAUdq83/4KxftVf8ACqfhenw20C78rxR4shIu3ibD2un5Ic57GUgoPYP7V5l/wQ3/AOQX8ZPXztJ/9BvK8s9U+df+Cu3/ACeRqf8A2B7D/wBAasb/AIJgwib9pKVT0/sS6z/31HW1/wAFdv8Ak8jU/wDsD2B/8casX/gmBv8A+GlJdn3jolz/AOhRV14b+NE5MWr0JryP1rby1Ty8j2rO1YAWx2DNaH2f5hu4f0qjqRHkkV9rpbU+Dp02nqeCeC3YftAQ5/z81ffFr8yDHNfAng8/8ZBQjP8AnNffdiP3SjFfK4xan2OD0RZUHjipVXimx96k+6K8ZfEexe9gC/hR/DSbtu6l7VqhW6iL1qRelRrUi9KTEItOpq06kAUUUUAFFFFACdzRR3NFACbadRRQAUUUUAFFFFABRRRQAUUUUAFFFFABRRRQAUUUUAI3Sm/pSPnPFM3N6Uw6XMnxMT/Ztz/uGviL4n4HiSHpjzx/OvtvxNn+y7jj+A18RfFBQviSEMefPHH4162DdpI8zESSR7P4bUrpNrj/AJ5ir0jdKz/DrN/ZFr6eWOav8M2CQD7V9RSaaTPksRNcx+eP/BWiF7i8+FUUSNLLINSVI0UksS1rgAdySa7D9g//AIJey6sdN8ffGGxaGyO2fT/C8mQ8ozlZLj+6vonfvivS/j0+lQ/thfswya09nHpkd9qzytfMqwriGFgWLHA+YDGe+K+7f+FreCRgf8JjoH/g0g5/8fr5HMP94kfXZbrhYM+WP22P+CgXhj9lrRX8H+D0tNV8eeUIYLCEA22lrjAaQDjIHSP6ZwBX4oeOvHmvfEzxVf8AiPxLqdxq+tX8hknurhyzMc8AegHYV++WqfBH9l7WtQub6/0nwLe3ty5kmuJ7+J3kYnksTJyan8P/AAd/Zk8K6tBqWl6R4Atr2Eny5ftNu+MjaeGcjp7V556R/PGK/d79nJ2X9nL4Z8YH/COafz2/490r8y/+Clfhrwl4b/as1w+DP7PXR9QsrW9ZNLdGt1mZMSbdhIGSu4j1Y8c1+mP7ObFv2dfhmvOP+Ec0/wCn/Hule3lSvVZ89nT/AHUfU9DTdjOM1h+KP+PB89ea6CFv3Y6VzXixitm55xX08pJHztBXt6nlvw6U/wDC4LJsevI/3hX3l8y88EV8J/DLLfFmzbHHP/oQr7u9q+WzCXNUR9jg42jYarHdU681XXAbAqwOK8aR6slsAGKfTR96nVKICiiimAUUUUAFFFFABRRRQAUUUUAFFFFABRRRQAUUUUAFFFFABRRRQAUUUUAFFFFABRRRQAUUUUAFFFFABRRRQAUUUUAFFFFABRRRQAi0tFFKwBTc/NTqZUgDc57/AEpJF3DpQKRm2itBkMaHcamjUKTxUe7HTil3bQTnH1qdCuUoatfxabC0kj7RgkV8n/FbxdP4m1CfToG80KQMZr1v45eNxpOklIZcvgggHBrx74b+GW1rxAb64T5ZCDk8iuevWUYm0YM9E+GPhWOz06CaQYl4zkf1r0iKMR/d6dsVnaba/Z1EKgbF79K0nXy1zzivz/GYhydkz06UUkQSKRIWOcVNuAjHrRHibA7Uxlw+0HIrgRtKVkh6L8u7B+tfIXxq+b4rpjp8/I/3hX2EBtjC9TXyD8a18v4ppx/e4/EV97krXOrngYu7TPSvBOFsQM56cV1hPyn1rkfA4DaeGHtXXIpb1r9VoOLgj8/xStJs+dv+CgHH7H3j4H72LD/04W1fnl8Af2Cvi1+0h4B1Lxf4P03T20i1la2hbUL0W73sqAF1hBGDjIBZyq5JGcggfoV/wUGz/wAMk+PBjAxYf+l9vXyT+wv/AMFIbj9ljw3J4K8T6BN4j8FvctdW8mnyKl5Ys+DIFVsLIhIztLKQWJyc4r57NLe2Vux9FlD/AHD9X+h81+Kf2Zfi14J1SfT9a+G3imyuIWKsf7JneNsdSsiqUdf9pSRWz4F/Y8+NnxG1SGx0X4YeJmaU4Fxe6dJZ2689WmmCRqPq1frz4f8A+Csn7OWr2qS3fibVNDcjJhv9GuWdfYmFZF/I1U8Tf8Fcf2etCtJZbDWNb8RzKDtg07R5Y2c+gM/lgfia8Y9s9h+AXgWD9kr9lfQtC8UarC8HhHSZ7zVdQjZmiT55biYoWAJVS7AcA4UcDpX5Vf8ABM/WJde/ah8baqsYSS90K8uTGuAFL31q2B7c1n/tof8ABSbxR+0/pMvhLQtObwh4DMiyS2omMl3qBU5UTuMKEBAYRgYyASWwuHf8EpCF/aB8Rk/9CxOP/Ju0rtwmleJyYt8tCb8j9SoYTuJkGPqakvkVbWQoRnaf5VJN+8xt/GoLpWS1lOP4DwfpX2VS3Lc+HpVOaoj548SMP7eYHtKMfnX1J8Px5nhyy/3a+WPE6iXXWwcnzRnt3r6o+Ha7fDtkPRec1+YZ7LlcrH3eX6wR1qyFVAPIqO4+6DU8qqYx2NQyY24z+Ffm/M5O71PqKcbK42LIXim6lCl9ZmFgCPpmnxtgYoRDuyM4rso1PZyVxVdz5m+I/h+fwvrMuqW6YC9D075r2v4IePDrWgwJLJiRsfLnPaj4jeE4/EGhyw4DO2eAOenrXiXgjWp/BPi6HSzlIV9TjvjvX2eDxHOtzgnG7TPtOPG3PWpQ3HvWJ4b1ZNUshKH3A4rabplete3o1dHHJW0H4PbmkahCxX5hg0pqZaIyjoNYc+oob7ppFbrSn7pxWdNhPax80/tOE/bIARjp/KvPvhG/yz56ZP8AOvRf2nlLXUBGeAOn0rzf4REHzxnuf519XgJxUbM+excXLY9RjyMckVOzMmNvPrTIwGxtGf1qwxVVAzz617vMuiPl5PlZ8t/8FHIo5P2WdflP+tW8sh+c616L/wAE1/id8O/A/wCxx4Gsr/xLoejatK99PewXF3HHK0hvZlVnBIOfLWPGewWuA/4KNQhf2U/ELd/tll/6PSvx8z+P9P8APNfJZn/GR9jlMuahfzP6Pdc8dfArxRqBvdZ1jwXql4VEf2i8lt5ZNoyQAWyccn9a6v4Y3Xw7uk1A+AH0F0Ux/bP7C8rAOG2b/L+j4z71+GH/AAT0+Cfgb4+ftBR+G/iBefZ9Hi02a9gtfOEJvbhJIlWEN9HdsdwhHev24+CP7N/w+/Z5h1aPwHoaaMmreSbspIX83ygwjJye3mP/AN9V5B7J8w/8FS7r4Mr8EfE0Pib+ym+JPkw/2QsYH9oCXeNh4GdmzfnPGM18Cf8ABL6Qx/tKSOoyRol11/3oq+8P+CpP7N/w0174R+Kfijqcw0nx3p9tbpZ3X2gL9r2yKiwGP+LIY4xyMZ7Gvg3/AIJiBv8AhpCVV5J0W6H/AI9FXXhf40bnLitKE/Q/WeS4MjZB5qnqSlYCxHNXVgVRk5De/AqhrDFbY56V9rKSSR8NTd2eB+C/m/aDgOP85r7+tflh9K+AfA53fH2Erz0/mK++7HO1SelfK4zWR9XhU7F2E8fNxUp7elNCg9OR7U4DAxXkdT2IjDUijikAxTlqrlMQLjtSrTqaPvdKRItLRRQAUUUUAFFFFACdzRR3NFAC0UUUAFFFFABRRRQAUUUUAFFFFABRRRQAUUUUAFFFFAEbUnG70p7VH7ng0it0UNai861kjxncuK+K/wBovRpdD1uykjT5TKCxweOea+3rlRIPbpXjfxq+HEXjC13qAzRjIwOciu2hPlkmcFak5bI868GeKLW60q2jEoLrGAR710f2qNcFmxnvXgC6LrngjUZfJtJSu7A54x9K3f8AhLtcuI0VrRxtxnpzX0NOtaK1Pn62Dbd7Hkn/AAUE/Z78ZfHuTwK3hC0gu10xb37T504j2+YYNg56k+W35D1r47j/AOCevxkkbaNIsQf+v5K/ST/hM9UcBBbtlfzqO48W6lboXELZ7jAz+NYTw9KtLmk9zqo1a1CCpxWx+cP/AA7x+Mg4/six/wDA1f8AClb/AIJ4/GRef7IsP/A5a++dS+MV9aZTYQ44PPNM0r4vahrE3kKjM3AwMZ/nR9Ro9zR4vEdEj4KH/BPP4y/9AixP/b8hr9Tvgpo8/hD4Q+CfD2phItT0zRrSzuY1YMFkjhVWAI64ZTXHw+MNWWIbbZyfTihPFGseYHS2kLenFdFDDwoPmi9zlxDrYqKU1sex/bUjbaDx7CuJ8deIIIbGWNX+f04rj7rxxrcOQLRtw7cZqlpnh/WvGupILm0lWNurHpTqVdDOjhZRadjp/gvoMt94vtNRCZX+9+Ir7OVzu2npXmPwn+HsXhvSYt23zFxwRzXpyr82c8181iKnPJH0FCDirMk8v5qmC1GrZ69akrllc73cMc5paKKSJCiiimAUUUUAFFFFABRRRQAUUUUAFFFFABRRRQAUUUUAFFFFABRRRQAUUUUAFFFFABRRRQAUUUUAFFFFABRRRQAUUUUAFFFFABRRRQAUUUhOKAE3UlFFADQdtNcbu1Oxu68VHIxjHH602WM8wDg1ja9r0ek2skkrhBtJGcc8VpT4WMsTjAJ9K+ePj14+aOyS2tH3vkKVU+px/KsWbRjfU888W6xdeOvE1zZEM0CvgYPUZ7V7V4D0JNJ0uBSACo54wfzrzv4YeFy1wmoSp88gBO4Zr2u1twIQmAAPSvl8ViG9DujFWRaiUKQ2ARUkn7xME8e1Rx8Hb1FSKNxweBXx9STlJ3OyKVkMjPlsQOR6ipNqfeyM1HIPLPHIpqrv6kgV0U43sZvcPOMkwVe/Y18zfHXw7Kvix9Q2EKu7nn1FfTEa+TcB+oH5Vx3xK8NJ4ks5htBZs9Bya+mwNf2Uk7nnV6fMtTxr4deLol08Ru+08dSK9It9Yimj3BwR+VeG6p4Lv/DDt9ngkZV7dKNL8Xarbx+W9uw7c46V+h4XHJwSbPksVhG23Y7746fDSx+O3wl17wRc6q2kRap5G68ji8xo/LuI5uFJGcmMDr/ET2r47/4dSaD0/wCFkX2PX+yk/wDjtfSzeMtSj4ETH8qhm8d6pF/ywf8ASvR5qNdqUtWc9GNajHlgz5xb/glHoCj/AJKRen/uFJ/8dpkP/BKfw/Jnd8Srxf8AuFIf/ate86l8WLrTlYMCjdsnrWZpnxivbqUqwYc8c1XsaCV0jpUsU+p47J/wSi8PJ0+Jd63/AHCUH/tWvW/2Y/2LdM/Zp8dX/iWz8W3GvPd6c+nG3msVhChpYpC2Q7ZI8oDGMfMeeK6mPx9qUm3yomf16D+taEPjjU1HMDfjisuWhTakuhjOOKqLkk7pntFrfRr1bA/OqGveIrO0s5R5y52kD1PGK8euPHms4+W2du3GKwtUvtc1po1FrKQxAJBGAM81FfGKMbXM6WXyU1oSeHYpPEXi66DoDEJQVb2//XX1r4UtzZaNboB0WvJPhT8N/KkS5ljKyMAWyDnPvXusNitraoi9hX5vm1Z1JPqfZYOg6cEmPjbzMg1GyncRT1QxcjmmrJuk7V8gkezGyFZdq7qsxr+7FQzcRZzgVJCw8sDOD6Ck73REk5O4eSJG5/IjIr57+MHhE6fqs2rWyZnXOFHGea+g1mCv61h+KvDketWTlgCW9RXu4Gq0kjKULLY5D4F+P2uNJhtrtvLuGx8pNe+QTCRM5r4neS48HfESFFVltlzlgSBwR2r6v8E+IIfEGniVJVcHHSvsqNS6sedVWp1nm0LN2zTNu09aPLXPXNdluZHFHewu705p64aM81E3y0KxVT6VlGLTNpJWPIPjt4ZbVtNuLpUyYo9w4z2r5h+EviJrPUb+C6Ij2yso3Hrz2r7n1+1TVNJu7dgMyIVGRmvj7xt8Ibvw7qMtxY28jhnLnYSOSc+te5haijozy6tNPdHqOmahA8YYSAgjjnrVl7mBj9814dY+Idd0/MUlnIoXgZq5/wAJlrC5zaye3SvoIVIs+cqYZyeiOS/4KGxSan+y7r1vaRSXEzXdmRHCpcn9+vOBX5Fnwlrf/QHv/wDwGf8Awr9nZvFWrXiGOexMkXB2yBSDjuQRyeBVePVrnJzo8IA6ZhX/AArzsVho4ifNzWPUwkp4WnyKNz8c7PQfEen3Udxa6fqltcxHck0MMisp6ZBAyK6H/hKvigP+Yx4uAHb7VdcfrX62R6vcoxzo0J/7Yr/hSf2pcoxK6PER/wBcV/wrkWXxb+I7PrU/5T8hNam8c+JI1j1aTxBqkanhb1p5lX0IDE84r6a/4Jm6Nf6T+0g897Y3NpD/AGNcgSTQMozuiIGSK+4/7XuQM/2NDn/riv8AhT18QX9od8GmJFLgjdHGoOOOMjtwPyrWngVTkpc2xjUxE6sHDl3ParjUI/MyH+WuT8eeLbax0VxHKpl5+UD2rhW8Xa00eBaSE+wFZ1n4S1bxhqAE9tKit154/KuytVstzyqeEad2a3wZ8MTav4+ttaMeScfNg465r7Zg/wBXg8GvM/hF8PYvDmlw7lCuuOo5Fen+Xtkz2r56tLmZ9Jh4cqLcPyx4pwO5vaolOfu9Kerha5bHZYlbrQtMD/nTqkY+ikWgUiRaKKKACiiigAooooATuaKO5ooAWiiigAooooAKKKKACiiigAooooAKKKKACiiigAooooAYx5xSED6U5l703G49eKWnUaKlxJtwvSoEt1jU5CuCDncM1ZurUTYOcYptuoYFW4PvVXaVkPc5bxB4Fsta6pGD1JCjNYa/COw+YMYwCCB8p4P5V6II9rHuKHhDLknAHPpXVGtJK1zNwjJnlC/A2wtZXlMiEMe+eK83+JXhnSvDlqzQXUUsmCCgBBzXsPxJ8eQeF9PPlurNtIx3z0/nXzLpdjf/ABO8UTxyCZIRICG3EAjr6+tdEK097mfsY9jl/Cvwhm8aa7P58UkcDHIckgY9sUyP4ZyfD/xBLP5btGCMM3IOK+1vBPgu20XR7eLYm9VwW28n6msP4jfD6HxFYvEqKjc/Mq4P51p9Zk+pPsYo4nwH4L0fXrKKVriLz2xmMg5rtoPhHYW8nmK0bexU4r560HWL34e+MpY3EggjxhmJI4J7GvqnwVr1v4h0yKdZV3tj5etKWInbcXsorSxyv/CnrS4uy7FQD/snH8q6zQfCFjozLGiRkjvtGa6Zohtxwo/WqqWIWTfvNck68n1NI04qxbjhVWwAAPRRgVI0Pz5zkVXV2EnqPbpVxT8tcl76s0SSBV59Kep4pN1NU0ytSSkoWlpCCiiigAooooAKKKKACiiigAooooAKKKKACiiigAooooAKKKKACiiigAooooAKKKKACiiigAooooAKKKKACiiigAooooAKKKKACiiigBm7mnH64pu35utK/wB2gWvUbu9qdjjNRBtp9akbpUydhiZxTJFyMmlz6c1S1S7isrWV2dRtUnHTtV6MpbnJfEHxZFoNixDruZSB9ewr5et7Wfxf4muDMr+V5gIZjkfhW38UvGU/inU3s49xEcoX5cDjP+Fdv8PPDKw28MrIA2MkkZJ+teViK3Ij0KcVY7Lwzoiafp0KgAbR1xWuvytjHFPhxDEq44pS3fAr4mtW5m7HUhyLglsU5vu+h9BQrnpjAqMsd3evN9nK7bNR/AXoSPU0cPDx19qZu3cU8OIkx1rok+WKsJpjTJiExkDPr3qvEgWTa4yPfmpesmeMUrHcMgAmoo4iUZasTimkmjL1jw/banmMpHhu+0VzE/wdsGYPvRW/ugGu7hjxhyenY0sknmSLzx0r36OPklypnDOjFvVHnUvwesmjaUyoCvbnFcpr3gbS7CxnZ7iNJFHyrzzXqPirX10azlcuFKjoehr5v8U+I7rxdrkUcO/y2badhOPxAr2qePqxjfmMfq1PscDrvgeTxJqyCBWZN5GUyOKfrHwluvD81syQyFGALHnuOc19L/Df4fx6bCkkqKxIDZZcmu38TeGbbVdPdNiBgu0EKM5x2reOay2ci1h4K2h4N8MfCmm30ZjubiONgMFWzXprfCHT5FRoZlcf7Oa8V8U6Xd+A9WV4vNZWkBJDHGK9n+FHjxNYgEczqGUY+bqT6VzVMym3pIX1eN7pFpfhPZxqMlSfx/wrS0PwDZ2shykZx0yoNdZNMJlXbgg9xTpEa3VCozn05rzquPqNW5jeNKC3Wo2xs007ARVA9sCpmmaTjAA9Kk3ecg3AD17UkahmxXgVsRKcrN7nVFKKSQwsOnHvUEajzTzx61JNHtJwfyqPbt5rODTSRukmtCedd8O2oY1KYzx64qSJ93GaVsKe1KpFt6CSsGzGTSq+5dpwR700tlcdaPur/Wqw85Qsrikr7nkXxi8GifT7nUYF3XC5wqjn1/mBWX+z/wCOJdLtYNPvi0UrY+WQ5PvXs91YrqEDROFKt1DDIr50+JPh2Xwv40XUbcMkUWfuEgdR2r67C1uZas46lNPdH2Nb3Md2gZXyKe37uTAOa8q+C/jxfEmjrLK6q2AOa9MnlzMpB4r6Sldo82UVF6IsN1AoLCPC5pdoYBgRgelMaHziCWxW+nQyvcr3FuFYFTkeg5FQXekwalGQ8UfTqygmtBY9q+v1psZ6ipjJxd7ilFHC3PwmsdUkYsI057KRVVvghp8jD5k49jXpUEe3JqZRtNb/AFiotmY+ygeZt8FbEqBuUfQUz/hSlj6r/n8K9S/Gkp/Wqncr2cex5Y3wRsfVPyNPX4J2OMZjP4V6hRT+tVe4vZRPL1+Cdh6x/kaRvgfp/UlPyr1Gkb7tH1qr3D2UVqjy9fgrYQjOU+mDXR6H4LtNJxtSMkd9gzXVSL8tRxxkGs5VpyWrGqcbkKwrG2FCgegGKlbG33pkiEScUqKcVhzPqbRSTskPhO3gcint83Xj6U1FpzUIrS4irtPXNP3fN0qNTUlAPYevanL0ptOXpUkC0UUUAFFFFABRRRQAnc0UdzRQAtFFFABRRRQAUUUUAFFFFABRRRQAUUUUAFFFFABRRRQAjdKaqbc80rUh5qeoEEjeScdfrUGzbyDU9xH5i5BxiorX5twJz9asaESYHOeMVzHjTxZD4dsWdpFUlSR7nGOPxq54i1JNGheRnUYBPPFfMHxc8eXHjSeKxsi+Y5FUmPIyM81qkx+Zla7rV58StaltE8wIkgwwzgjOetfQnwp+HcXh21iuGRS7DJOOa5r4M/C/+y1jvbhNzyDJ3dc4r26IrDEI1QAKOMCneyEEGPMKrxjt2pZohtO5Qakt4TGxcnr2qR2DdgRS5rMLaHgnxo+Fo1LTZbmAASvn7gwfbmuA+FXxCuPCuvJpN1uWKPHzSZx6da+sL7T47y32OiuOeG6V8wfGX4ay6e0+pWgZHOceX19f51XNdBY+lNJ1aLV7MTxybgf7pArSSH5Opr5x+C/xHa3it9JunIcYyz5Br6JsbxJ4gyEMPUHIrOWoIsx4X5cAmpOgqBY98gfPHpUzN82MViUCj1p6rQF96dTJEAxS0UUxBRRRQAUUUUAFFFFABRRRQAUUUUAFFFFABRRRQAUUUUAFFFFABRRRQAUUUUAFFFFABRRRQAUUUUAFFFFABRRRQAUUUUAFFFFABRRRQAmOaRqVelMakgGNSbuKVxxUQ75OaXK2AhYRKWJrx340ePRo1oEjYEuNpA9zivTPEOqLp9hMzHBCEjPFfI/irVJvHOuSWyFtsUoHGcYzWVSaprVmsUy38P8Aw++va1PcOpId9w3c9hX0Dptgum2saDAIHpXOfD3wqmg2ccrBSzLk5rrpB5x9B6V8ljK91ZM9KmmkP2BlHNIuN2DinQgqT6ds0ySM7sjp6184t22dEYvqSdOSKVcN2oVQygE896FXbRKa6Gitsxm3a+aJF3fT2pzNz/Wm7vl9azcnJWKt1Gqu1cck1JBD3J4pq/N60PceXhRjPrUKLuZyuSzRnyzt/Sse91OPSbGSWRwCoyMnmrk2pJaxsz7QB/e4rwn4s/EBpNQNhbFiJCQCnIr3MNRjuzGVjH+I3xBl1zUBaQBirkjKHit34S/DshBcThiclsv161h/Dv4fzalcJdzBjtIPz19F6HYw6fahEVV+UcAV01pqEbLoSld7E0ECW8IRVC4UDimxjzWILZHvU0imTtg0yO38nJznNeI60uc2UV1RxfxG8DQ+JLRnCqHVMjj8q+doZ7z4eayRiQo0nDc4Ar67mPmLtxkMMV5d8Ufh2mtQebEgDINx24ya9nD8sleQ3FI6HwB4wi8QWsY3qWVc4Nd0twsygYGB09Pwr5I8KeJrjwPqskcwYLvCjdnHNfSHhHxHHr1tGyOMlckLiprU7v3TNpJnQL/rD1x6VLt2AEE5pqAZPNNVizEHp715FSi027FK2gbvmPPNLIBtwOtOWLGD2pu3nBOfpXNdxZsnoRx5U085ZsZpxUAcUnQ9DVqd92MbtpHboOPwpWoVc9eDUyk000VZW1JIF+Xng1xfxK8MLrei3CKAXbowHP512LOVyM/lSx7ZoyjqGB67q9bB4iSaVzCUeh8zeA9cm+H2sQaW5YKx5LdK+qvDesR6xZiWN1Y4BO2vnb41eC3h1B9VgGBFk/IDW/8As9+OvP0gw3D4kyBhzyefSvucNW5k9TzqkT6ItHO0g8ipGzGeOnrUNi/nR7gOOtWS4PYV2c0jjshy/dNV0j+f8am5FPSMFSanXqSx6AbRTjj1qOI7t3tTk61SYhaXbTqbuqgDbRto3U6lqA3bSMvvz6U+kxzmhMBjfd54NOVQtKVzR/DTAYYwWpoj29KkXrQetIY0KKRlzTttGMUx3ItpHYmpPfHNLS7afQAAzSr0ooqSRaKKKACiiigAooooATuaKO5ooAWiiigAooooAKKKKACiiigAooooAKKKKAEoU5prntQPlU0gH03dz7UincppsR+U5PNMB7UnY9qQvt680zf5nI4FO3UCK4ymADmqdxdR6fbyyu6rgE8kCrl5cJDGWbAAHevBfjV8ShpcP2aF8tICn7vnBNaRQHO/GX4qf2hILKzy7E+WTGCcHNL8D/hbKdQl1C+zMkx3hZOdvGBj8a5j4L/D+88S61c3d6XmjZzIBIOncY/GvrHSdIh0mzijijVCi4JWr20LLtjYxWdrHEiKgUY4qdIwnPBqPzjxxUmdgz1FZ6i06DbklVGDTbdC1OZDJ9PQ1In7v3FRqAjfP8o61heIdBh1e0aB41cc/eFbi5aTIpZIwq5xmri7aCPjrx74Qu/B/iCbUrcuI16KnTrXrHwk+KkWqWMNjNtEzY5fg/lXeeMvCMGvae6GFSzZ5Ir5Z1zS734deLjfB5PsqdI1yR1rWyA+07UAqCGz75q1x1/WvNfhT48i8WaPHcb1DNj5WOD+VekBtw4rGUbbgO3Um75ulJnaMd6VWFRsIM05TmijGKAAmlpvU06gAooooAKKKKACiiigAooooAKKKKACiiigAooooAKKKKACiiigAooooAKKKKACiiigAooooAKKKKACiiigAooooAKKKKACkJpaQ470AMBp20N3pKReO+aQCP09+1Vp8QoXJGAM1LJJlhXOeNfECaPp0u4jLIe9WtFdjSuzzn4xeNUhhW3iKgsAp289eK4L4Y+EWGpTXkoLiRi4DfTrXJaxqFx4q18qruVWbpyRjNfQHg/Tk03TbcsqhivWvm8diFFWOyELmpYruQRAbQoxUrL5JyeacV8ttyjHPWnyL5iDtXyjqOb7noRVlYj3fKcdakLBUHH50xDjK96c3IIrhm7am6VhR8vzZob5h1xUe4NxmlOcdcVzq7YxG6Yz+NEZzkfrQ3THems21AMYPrXVC17B0JGULwGxVWQASZYgL9cU8Qtt3lsD9K8/8feOYtDtZY8r5gz7niu6FHmV0ZvzMb4seOk0mKe1iYFz0KnJ968z8A+GbnxhfRX84dgpyVf0qnZ2N74916K53yGJicg8A19HeBfCMPh6wEflrvwORXar042OeV7mp4e0WLS7ERiJQcDkCtaGEscg4FTrEu3jgehqNZRHlQM/SvLqVpSk0NXGXMnlSKADk9aJmO0Y4FI0ZLBm5NPkG6Pjg+lcrelzePRjYAsikcZHeq0qpIrxyKGDAjmlj/cnBOQfSn3EYYAj8a7qNZpJIbPDfjH8NHu41ubUbCMOTHwcg5rlvhR4+fw5qktrdFtsbbQZAemMV9KXFnFqdu8UiBuCBntxXzj8WPhvc6XN9qtCYssHPl9cZ5r04S5krmT3PozQdRj1aFJFdTuGQAQauXEZi5Ga+efhP8Rmt7kWU7sDGduXyM+9fQcN4l/YxyKQd3PB7VFSF1sTsW45RJGAOtV5CQxxkURxlFBB4qWNlZtpANeNUptM1jdIYrHbSuuF4609j82McU0uNuDWMEla5qMX5l6Gnc47Uoxt4pAaqcU2rARsuOvNOjjJHBxSsOlPhb6VrTlyNMmRh+LNJTVtJuLdkUs44JFfNdx9o+HvjK1tlZhEzkkAHFfWEjK3BANeP/F/wOdQWXUokw8YJyvJ/Cvp8Hi+lzilFvc9n8A+KIdc01WRlJ2jvXVbOQc5FfJ/wN8aS6bm1uJGyX2jdkdDX1Pp14t1aBwQflB657V9XTmpK558otF4ASDim+Z5ZAqO0m3K1Nkb94O9asxLMS7c96eo5pE5UdqeBt70gFpu2nUUAN206iigBrdaN1BWkoAXdTqZTl6UALTdtOooAKQjNLRQA0KRTqKKACiiigAooooAKKKKACiiigBO5oo7migBaKKKACiiigAooooAKKKKACiikbpQAm6nUylX0oAXbzmjtRupF+760kA1Ts4PSmk5YYplwdsbEVBZXG6NtxBI6VSAsTOKi84KpPQe9QTSFmHNct468YQ+GtMuSzAPsyCCOtapKyAxPir4+g8O2csW9TJIuBtPINfPHhHQb/4ja40sru8KS5AZcAjNU5tS1D4neIk8iWQwxy4PHBAOK+pPh/4JtvDNjA/kgSMgJIwOfWmBteE/C1v4e0+BUhVHCAMcda6Py+OTx6UnDKoHApeenWoux3Y6GMHtTlbccUQ4yefanSL3HWouAbR6UrJkUq/KtNXJOam4Aq7KjD7pNp/WpNx3Y61Fs/eZzRcQ24VdnTIrzH4peA4vEOiTGOICVs4bjIr0+Zf3frVaaFJrcowyK3i9APjrwrrd38PPE0NjK7+QvUHOOuK+rfB/iyHxDZCWNlBOOpFeTfF34c/aree9tY9kozhgOfWvPfhh44ufCmpW+mXkrE8ZLZA4q5agfXkjc4/WljYqKzdD1eLWLUSoQR7EGtFmxWEgHpJk1NVaP1qwtSAq0tJS0AFFFFABRRRQAUUUUAFFFFABRRRQAUUUUAFFFFABRRRQAUUUUAFFFFABRRRQAUUUUAFFFFABRRRQAUUUUAFFFFABTNw9TT6ZQAhb3zSbqTGKKAFZsDHU01W8tSDTiuTTJsdKY9CncXax28rkgFQTya+ePjD4482dbeN+pC/Lk16Z8TfFSaBZypuILLgc1806THP401xnyzKspIyD0Brir1nBG0FdndfC/wAL+dcPcSoGLksCwr2JYSkUaLxtAGO2Ky/D+jrpdjAFUA7QCQOtbsS8V8XjKjmz1IR02JNo8sDuKihzkjOR7058qOtKq7ee9eRF2eptqhjfK5p49RTHbd705R8tTKz0NCHdtfPGKerbl6fjUchyxXHPvU0SYUDnFZuNugroNoX0x702TG3PSmSSBWAySKzNf1uPSdPe4kIGO2a1owlKWxDkmjM8YeLIdA0+WRivy/w55r5z1a8u/HfiJJYXcQNnKjOOoxV7xl4rm8Wa4bO2dgkmeF6V6J8MfAI0+CJp4w0gxyRX01OMYRVzJ3Og+G/guLR9PXzIsuuPm4zXosMIkXK5A7VAkaWqbFXA9qnt5vLXFeRiakk3Yrlv0GtI0bbeaAKeSr4PBNIOwJrzr31Y1FXFEnmDjimx5XOSaafl+lPjrRxUo6GvKkh5UN0AyKij+bO6lZirYFSbBwQMGuXmlTduwmioIWiYkHgmqviDSYNUsyjxK52nqM1pzMu0DI+lA29CMivTo4jSzepNj5P+IPhK68J37XkBaNWYNhOwzXpvwt+IaapDFZO2HjGCW4Nd5448JQa9YlTGrnaTkjPNfMmuabf/AA71iS7LssTODgA4x0/lXfGopIzdz7AtbpZoF24J9Qc1BDu+0nOQK4D4X+No9Ys4VZ8vjncRkV6JuUtuArnqRTFFsl3fNyfzpGx0xUf3hx1owykc/nXmSi4vQ3TJCdtM3H1pyjvim7eaUVf4ih6fM1SLH05qH7nt9ackh9qhvUl6DXjYt7VFf2kV7p8tu6q+8Y+arLSe2PpUewnnP4V3YafKzOUT5l+IGkS+D/FVvJBujiDElVBx69q99+EPjJPEOlsN4yqgHPtgVz/xK8KprOnzzbAZFThsc59a8o+FviSbwTq32K5kb97KVAbgYzX22FrJo4qkEuh9hWnANOf7wqpouoR6haxSRkElQTgj0q5J94V7ejsec1Ytwgbae1Mhb5ae1SIdRRRQAUUUUAFN206igBu2lHSlooAKKKKACiiigAooooAKKKKACiiigAooooAKKKKAE7mijuaKADNJupdoooAWiiigBm6jdRto20D0DdTlOabtp1AC01qXNDdKi4htFFFF76DE79fwpx4pOlJyzZB4q9wsQ3CbgR61lMr28yrnAJrVnyVyDWdeXUVpZyzzcmMZz71fZj5Sj4g1aPRdNnmkI/drnkgGvlfx14wufH2uQ29hKwTzPLZeSCAcGui+LXxLbU9Vj06ylwJjswD1471s/CP4WS2OLm/i3sx8xWI55Oa2srIWqOn+Efwxi8OW/nXEAMkgDbsd+ua9dhtdyqBwqgDHoPSizto4bdEUY2qAKnTPOKzlqIrXbNHjBx0q5GwaEfTP41WCGRju5xT4ZM5XPSs7AQ2Jk+0OCcjPFaW6oYYwuSBz3pyH5sUgHM3anLQVpegpDGOpxx1pBwuD19alpjVmIjzu4xx6UyaMeX8oxT/u80m75c1tEDPutNivrUxSx7x6Eda+c/jB8OZdPvJNSskMYTOCo6V9OLhl9DWF4k0GLWLWSGRA4bsRmtb30A8G+CXxO+x2sWn30m+diACxr6ItroXSB1ORXyX8Q/Bt54R8ULd2o8q2jPIwfWvW/hD8TLfUtMEU775SAAcjNKa2QrnsS3AVgvGasjPfms+3j89lkHStEcDnmo0HqPpN1AbIzTS3rUgPpM0m71NJSHYVaN1JSbqHoBJSbqbu96XHvQIN1JupKWqHoPopB0paQgopuaVelAC0UUUAFFFFABRRRQAUUUUAFFFFABRRRQAUUUUAFFFFABRRRQAUUUlIBOaFoHzCmn5e9UArYHamb/wpc7hxUbcGkND0YqOeao61fLY2U0p42rnrViaZYwT09a8o+K3jAafbyQI5BZQODRok2Plb2PKPil4sPiTUkt4XyN+09TXRfDHwiNIXzpkGXG4EjFcJ4H0eXXtUeZvnAkLcD3r6Et9J+z2sICgYUZx2r5fG4hLZnVCMkXo4w0agcBRxQreSADz2p9uwjXnnA6VAw3secjNfLynzPVnqQTW5IW3YPb0p7SLtBFQ4zgZ6UixsG5yRXJNu90b2VtSVWG7pxUi8/wBahRvmxTt236UcytuS9NCNIW84knirEn7lS3anEbl4wDUeoXEcNkd/JrSkvaOz6HPKTRn3OoQ2K+dJgp7mvnf4pePJdW1SXTrOQgNnAGSK2vix8QfLt5bO2lCyjOOc1zvww8Gz69exX10vmFsZJBz1r3oUIU4qS6iTNj4X+AZZI4ry5QvJx8zda920y1jtoggUA8YNTaXosGm2IjjTaRjpgU7yWRuDxXn1sU78vYdibjHPJpirUcjHd1qeI7hXDKo59ToStYWNe1Ky9O1LkjtihW3day9Q0WqG7d3b9KdtK9KUnFGc1cZcqQxI19etOTPfmjd9KN3vUySk7sQjRhj2omwVG0cimSseMYpVYLjOaSikJq5Gvz5RuR0/CuN+IXgO28TaeUSEFwCeAPwrtL+QCNfL4J6kVE37uAFudwxXfRaVrmUrvofJOn6jefDvxJL9okItlIAXBAr6L8E+LIdesYWVss3XJFct8UPh2mtWLTW8WZWyS2K8l8D+Krjwf4le1vJR5EeAF5AxXqKMJRuZH1lHy1OZu3esnw7q0esafHPF0b35rYEfPv2rzq0GvhRtHUI2464+tIx5wP0pzLtx1oVR171w2aTvuaXAqNvNIuOOOKGz0HNG3FcT1aC6uDDnPSmK2OBzQSaRYyzZFdlLSxVk1qJcWyzW7K4ypGDnvXz18XvCstrrltfWI8uKJtzbRjtX0W7fuSvfFctr2gR6hpN2sqB3KnbgcjmvosLUtoclSLetjK+BPj5dVspIpHJMeV+Y+hxXtUebhVZTkV8Uafqdx8O/E0Fu7mNJpzhegIJJ5r698Ma9HqWn2zoeqAnB9q+soVPaL0PKlFrc6WHp6ins3IpkUylaefm5rpuzIdupN1G3avXFFVoGnUXdQrUKopQoFRqAtFFFUhBRRRTAKKKKACiiigAooooAKKKKACiiigAooooAKKKKAE7mijuaKAEyaMml2ijaKAEyaVaTbTqACkLUtNIoATNFFKtTcYL9KGBx60bsEChqdgGM23vR5wpsi1Dg1PKMkLlue1J5yqvXBpNwRKpXEn7st1FbRjoMnmukWFmzwK8F+MXxMTSy+mwy7J5gVUA966H4k/EKHQdNuIBIEuCOMHFeFeDdC1D4ka9Bf3KmeKOQkkZPGcda05QvZG98H/h5e+Irv7fqa+aVkLq208Anj9K+p7HTo7O3iVFICqBjjjAqp4d0Gx0Gziit02EoARxnOK1irLkHvTvpYm93clgw4O38amWPbUNquzJwfeplfd3rF3ENkiGDgc1FHAY2JxVlXDZpFYP0o9QIoQyk55FPUbGNP2+lJ97jrSAXPFJS+lIKncYuTTCc06iizAj2lqYFwcHkVPSBQfr601oIYw8uPIqv5nmD3qyx/hNUpFeOTA6VomNas5Xxr4Tt9c02cNFvlbpnBIr5f1rTtS8C+K7cxt5VorEsMEH8819myRiSMqRya8x+J3geDU9LuXEWbjBKnHINXo9yZ2VjS+HHjuDxFp4MT7iqgZyDz+Vd7HdBR83fpmvjPwnrt98P9Yjtbh/KiZyCvIyM19Q+E/EkHiSzWW2bdtUE85pOKRKZ2SzBlJHFJGxfNVIJOCKnhYqDk1i0aIkMm1sVMo3LVXaSw/pVmP5VpWYXAMDTME0q96dtptEy12G1Ip/Kkpe3vUcrQxc0Um33o207MB1JuFA6UhX8aoBppy0w9aetUymOoooqSQooooAKKKKACiiigAooooAKKKKACiiigAooooAKKKKTAKRulIWoyaEAnTjNRyeuacetIy/LVARxyY4pry804R+gqnfSC3jLk9PSs3ctIx/FWsLp+nTuzYKrnINfLnirxFN4o1qNI3DoJCp75xXofxa8a+XI1tE4BcYx61xnwx8LvqMzTzJk7ywJHvXPOpypm8LHo3w98OR6XbhmTDMAc8V6CzDywPaqVnp32eGMKMBQO1WpMLjJzX59iark7HowtYrNMM4zmhmxTfJZ24qdY12gHrXFLodfMkkMRhjHepmkCjqahjhPJPSkkJkbYnWtYwUkZOT6DPM3Mdv4YqfaduTkio2tWgQOwwKRp9yACsPq7b0D2l9Cdn8uPPIHrXk3xO+IUenWrwRSBJVz0NdF8RPGkHh/RjJv2uM9wK+eNPjvfHHidst5lu+MYBPc169DDcmvcybuXPDPh298Xa4txPmSB8dj6896+j/CPhyHRbGNI49pXHTArN8G+FbbR9PiXyyJF+gNdlCoVBjilXryiuVGiS3JlzwCc0rIOlR8+Zu6ipYzu5rxpRc3d9SGiGSAcmo1+XjtU7Hb3pqqOKUd7HQtkJzikTtT8cUi+tXLRXAN3r+tG7ng01+tC9qUXew+lxffvQKKKvVKwhJO3alfG0Y/Snbd1RoDuxnI9RUXd7D0sRmM/wAQ47VLMqyRBcciluPuj1qOPLKK3i2kZy1GQWYusxyAMuDxXhHxY+G775rmyi2ytn5sZr3qOY27Zbiq9/p0OqwlWBbr6V30ajejMtbnzv8ADf4hyaNqSaZdzAmPGVBx7dK+gtH1L+0YRMhzGehzXzv8VPh/caPLPqFlFtfs2Dk4ro/hL8RI/Lg066kBuBjOT+FeioRktQ1Wh72zqVqASHdjNVbe8E/KnIrTjiUpnHP0rzMTTs9AcmtBsa/LnBNOIGKaW8tsdvSkaQBa8n2eqJTdwwPTFNwVHB5pqt70qyB3xjNdFuU6E+g0Nn3pGtw0LhhninyLspYn3REY5x3rooVeVg9dzw/4t+BzfTC/hQZgw4IHI4q1+z38QC32i0vpN7ISijOMYOBXqt/o66hYXMUqghlI6V8uePrS7+HfiiyNl+6jlnBYcgEZya+0wNVWd2cFaC6H25ptxuQOeQ3Iq35hBB7Vwfw08TR+ItKtgr73WMbuc84r0BQHU8dK9mNnsee1Ycz7lHal3e9RQ5ZiCcinNxVGZIknapKrx9anXpQAc5paKKACiiigAooooAKKKKACiiigAooooAKKKKACiiigAooooATuaKO5ooAWiiigAooooAbupN26k5zTee1Mqw+l3D1xUfP4005z6GpsO1yT7zcUL6d6YW2r15pseTg9avoToPc5OM81Fu2nBpZWC5ORmo0UuMmlYFa+42VxuwK4f4heNrTw3pdwjybZgOOQOlbfijxBBoVpLLK+wrXyX8RPE99468YRwWTeZbSEgkZreKdk7CbRHJNqPxG12J1IlgLEHOSMfhX0t8LvAcHhXTdpi2MwB7fU/rWD8HfhnDoWno08QSUAHOOa9ceL5AqDOBj0p3exLGqglkBjHAq1JgsKq2u6MHinuzbhXPJtSsMt429OlKAOwpkJLDnmpE71nzMoQKFpVUKeOKG70q9a031H0Eb2pVXFC9TTqRI1qSlakoKQhJpV5oJpFp9LiYtNBJ7/AM/8aVvu01W2rWZKEH38dT61HMhMmafIwX5hVJ7o+ZjORVLY0j3JGY+YO49KralapdxlHGc1M7HG6pLVfPj3Nya1TsKUU9TwX4rfDH7Wkt5bQgugLAgGuA+F/wAQLjwffJpl/KFaRygXOMjNfWWpacl5bPE2CrDHSvmr4u/C1rTVE1Ozhz5B3luQOlWLlR9E6LfR3lvHIDncAcitWQEYwCK+efg18TxMptr+Yh1YxqM+hxX0DaXSXFuHGSCAQf5VDiGiLNvhhz1qYtiqlq27PpVltvc1Fg9B3FIM9M8ULSK43EUXsMcc9qWmr83t9aUN2qeZMBQ1PqPGOcUu73p7iHUHpTacvSgQ00q06ilfWwwooopiCiiigAooooAKKKKACiiigAooooAKKKKACiimt0oAN1G7nApF+akYc8UmAtJuo3Uowe9Z3bYCrzUcmdtOzjgUwk960XmOKIlkO01xXj7xNFpen3Cs2H24HOK6zU7tLOxkkzgKM8etfMvxW8XHUdWW1icEOxGO9U7WOiMb7nITSXHi7XIpFy6LIQecjHNe9+DdCj0e1A2EEqDzxz3rh/hX4RWC3MsiANy2SPevV1URxgAYwAK+VxuJ5XZPc6Y0/InaYsfl6UmPM7Y+tV42IPQn1qZWKtxyPevkKkne51Rgx/l7ehwajO4sMD9Ke0jemajXdnn9KyjJydrGlkrEs0irGADzUNupWQs1PZFzz9KjkZlHA4r0qUG9LDsr2Fup2uF8sdBXPeKfEtroGn75X2nByeBV/VNWt9JtzJI5Q4r5s+IHi658SajNZW7b1BIHJ5FenToNanPyq5S17Wrzxzrk1lE3mQHGBzjmvYvhn4Di0mGGVogJRjPHPFYHwr8AravFeTJh26nFe2W9oLeEBAT+QrsnVUI2ZdkkMW12sABge1WdoRcCo28xRnHNKsjHnGR6189UaqS3NVbuPVvmKn9afu2DAz+FRL8x3dad3rmqR5VdamgH5myTj60ufTk+1HBHrQvFc8U73sAnJ60p6Clz7UnrVNXAQ/NSL+VOz6UjdaI6WH0sFC9aKP0q73VhDqYzYwB1p2714qJV9T+dRa2onvYSRi/HUVJbj1p4jVRwBmostnjg0c9tBWViO4j3MBnNSW4aHae3vTfUscmnSbvL46VvCbVmhcqRl65pNrrcBhmG4c+hr5m8deF73wXrc2p2ymOBc4Yg44NfU1vCfN3N096wfG3hG38Taa1u6792flwK9SjUk7E6bs4r4UeP4tWsYY55S87Y7163BdBuFbNfJGoWGofD/wARMYVCWkfQ8jvXuvw18dW+t2sW+XdK2O4NdMqbkndGbte1z0dvQ9aiZSrcnj0qWRt/zL096Yv7w5rypU3FpGsUrAu3bikRQpyOlDHa2M0+NRt/xrnlzPSxXujivmLVSTMcygDj61bV0jbGTj602VY2YEde1c0OaL1M+ZLS4y4kMbIOx615p8Y/BEfiC3W6RC7wqGB464r0q6QttNVryP7RaywyZwwKjoa9+hiXD5mM9WfP/wAGPHUvhnVprO7kCjeUVcnj619a6Ndi8sYZgciRc/XNfHfxQ8HTeHdXtru1j2p5odic9M17x8HvHkWvWcVssu54lCMM5wa+vwtZT3ZwziesldhyOKU/MPf1FOQ70B61CrFXIPSvQ6HLYenWp1pi7etLu44pAPH1zS01W9aG60dRDqKT+GhelMBaKKKACiiigAooooAKKKKACiiigAooooAKKKKAE7mijuaKAFoopM0ALRRSZpMBmKbnjHepPp1qBuOVOataicmiOSVl6UyTUIbaPdKxFZXijxHa+G7I3N1L5Sc818v+NPj3qeoatLZ6W5mjGNvzetdEafMYyq6n063jnR1uPKNwN/pTn8aafH83m/J+FfEKeKPE8upmd4iG7/McflitSTxZ4olQL5RCeoY12LC36HK8RqfYieMtMlbJm4/Cq+o/EPSLGMs1xwO/GK+PoPFXiVXCmH5PXP8A9aszxXq3ia402Ux25J/3jWiwl+hm8UegfGD4sHWdebT7KUS275zg4/ka3fg54X0qKGO9uzsnUj+EH6183eHdC1q7UX89uwnHoSfr1r0bSfEfiGzszHHEw+jEf0rb6roR9aPsmHxNYQ2/7qXMagAkYGaktfGWmzkospLE47V8eR+OvFCxmDymy3Qbjz9OKqjxZ4m0uRWaErznqf8ACud4bXYaxXQ+4be8juVDRtvFStIisAx5r5E8M/HzWrC9ggunKIx2kFiTivo/wb4kh8VWqTK+8qoJxXDOjZ6noU580U0drGQMYqRGDdsVBa/MvPNTRLtzXK4paGy2HE5pKKKNixVp1IBS0EhTV6mnU1epoAbJ3+lIvanN0NNXrVdAFZflpn8IqQ803y8+1Qw2ImTMZ7VVW2/iIxV9sdKYxHlkU46Md7KxRZsjHUVNbSLCu3OD71i+INctdFs5JpXCbfcV4J45/aAubOZ/7LnMh6DadtdcablsjKdRQ0PpaSZR7VjeIrGDVtLuYH53LgcD+dfHp/aG8eXWWjjZkHcyt/hQvx58dyqSYiQOvzn/AArqhhpM5ZYlI2PF3g288H64k+nxYiEhZ25Hqc/nXrXw0+J6X0KwXk2HXC4yPpjrXzfr3xd8aa9bSo0JPGMCQ5/lXnGk+KPG2m6gHjtmw0hP3iO/0rpWFutTm+teaP02stSguIw8T7geatG8ikA5r4d0343+N9MtUQxMDtx98/4Vds/jt43+cmM+2XP+FYPBu5rHFeZ9q/2nCP4hTxKrYKHmvhlvjv47kmO2JiAf75/wrTsv2ivGFm6i5QouccyH/CsZ4R9EafWNj7WjbuaGYjkcV4j8PfjYutMi39wAehycmvZ7G+h1G3R423qRkH1rgnRcd0dMKvMWydw4P4Uq1CzFfu5NSL93nrWcbo3T0HbqcGqPPvTl6VpYLD80tMpy9Km1hC0UUUCCiiigAooooAKKKKACiiigAooooAKKKKACkbpS01vu0gEHy00tT1+amlfwpbgRM2Kj87aaewpjQ5Xjn6U+TqPfclWTcuRUckn7sk8CkH7tOKwfFGvLpemSuz7Sv4VjN8uxpFbWOP8AiV42j0uyntxIVdhwCcflXguhaXP4q1qO6dSyq5O7rUni7Vp/FniKNY/njYkZBOK9W+H/AITXSbMAoATyBj+tcFTEWTOyETp9HsF023RIxjKgHjpWk+1QSec03iJlBwPpUt0o4YdOp9K+NrN15K3Q61JRKcaynO0ZFOa4+z/6wgfQ1y3i7xxH4cjO2UK+M9uteIeJPjRrd5Iy2h37SQPmIr0KeWuotjOeKUEfS0msWq/xmiPXLXB+c/lXyJD8SPGNwzZgOM8fMf04qdviF4ujX/UN/wB9H/CuyjkrTvZnlyzBH1U2uweYfn4zTdR8VafZ2xLS4OCe1fLUXjzxVJnMLZ/3j/hXOeJPF3jG7jKpCTx2c/4V7FPK7dCVmFz0n4h/Ep76aW3tpA2DgAGmfDXwvBdakLy7BAfB6ZrwGGDxTNemWW2YZIJ+Yn+lek6P4p8UafYxxrCTt7BiD+eK9H+zdNhfX13PrDT7iw023RVcgL6YrUi8QWTR4Ehz+tfI03xE8VSR7BGSf94j+lRt428ZRw70gb/vo/4V42KytyWzL+uprRn2BaXX2ybapylTXGIX2fnXyz4Z+N3iHTZkW9zEF6/Oc/yr3Dwj49tPEkKPJPulbtkV89LLZU23ZnRTxPMztF+7kdPSk35pEcScR8pSsoXAzz71ySh9l9D16cuZD16dKUce1Ro2RxTuSvTNefNcrNOpJketNNIo70tZR1YtOgfhmjP0ooH3qqV0riHUjdaXNNP3vwrOMnewCcnpRuGOaXleBzSbPw+ta9LD06jt27O080ka/Mc549abFiNj0qPzHWQk9PXtUxpOTIlJJCt+8bavJ9qlnkSO1CsearalrFpodqbieUIcZ5xXzx4z+OF/Dqs8NjIXQdPmr3sLgXUtoziqYhRPfptatYU2b/m74xSrr1pDEHaTH618kp8SfFN9eF1iYqejFiB+HFTXPjTxddR+WkJYezH/AAr6OjldktDzqmNtpc93+IWg6b4l0uR4yZJGzxgfzrwLSdYu/A/imOA/Jax9WyfWprPx34utFCSwso92J/PiuK8cSeJNb8y5S3Lvzzkn8uK9NZa2tjleO1ufXvhb4gWur2gYTEocc8Guqh1y024D5NfCHgzxB4x0a0SI2zKBjq5z/Ku3j8eeL+0TY/3j/hXDVyq/Q6Y4+yPrhtYtOrORSR65a5CiT9RXyW/j/wAYHrAQP94/4UJ4+8XLyIc/8CP+Fcv9k36EvH+Z9cPfwzzLsbI6GrnlhlDpkgcnPavj6P4veL7G5jEsbJHnk7z/AIV698PvjMuoRrDqM2x2+Xls5PpXBWynk6GtPE8+57PHItwnysSV4NZ90srTIUHANWtPktp7NpLZw/yhs4qLSWlkMplGOoFeHVoOmz0otSRz3xC0CPWtJcYzIsfAABOcV4N8NdYuPht4kuf7Q/cRTSlYxk4bJwK+nmhWTcHwB0x14rxD48eBzqK29zbR72hIkJx0wc/jXuYOs46Gco33PpDw7rseradBLE28MufrV/zCzV85/s8/Ep7q8m028l2LbgoFzkdM/wA6+irNkmAdTwenvX1dKfMjilG2pcjU4qZcCovMA47VIW+XNXbQxaFJHrmimqMjpTqCRcmlXpTacvSmAtFFFABRRRQAUUUUAFFFFABRRRQAUUUUAFFFFACdzRR3NFAC0ylwfWkpN2GH1OKKRqP4qS94oFYZPNQu23PandDxyfSobhtyN64ORWsV0Oabuj5q/an8XbvDMtrbvmVd3yg4PSvLvhJ4EhkaDU7sFd2MsRnNafx+wNQulByQT8vP8q7bwHZxz+C7Vc4PPAGD0Heveo0E0jx61Rx1J7jw7Arlo8FPUKDUz6NG1rtRAZP7u0Y/OthIlitwg5b3ry79ob4l6j8HPhL4h8W6XBFNfafGrRx3AJjYlgvI7jBr11FQhd9DxHWlKait2dxB4dijtt0qhW+gJpyaPBcQmEgFT1JUV+ZU3/BU/wCJE/DaLoxHsjD+tMT/AIKkfEOMYGiaPn12N/jXCswoo73gcSz9NF8OwWa+QiqYz/sgVai8M2y25IAJ+gr8wW/4Kk/EVhg6Lo5H+42f50R/8FSviNGu3+xtHx/uN/jVPMKLSJ/s/En6YJoMf2lX2gBT/dFT6loEGpMpcDGMcgV4f+xj+0Jrv7RPgHWdZ1q0tbW4sr0Wsa2qkKV2A5I9ea+hrLb5Tbztc9Aa7I8tSHPE86TlTqezlpY8j+IXga20+N7uAcxLuG3PpXUfsueNpriG5guGI2uyDLdg2BWr4ysFuNDvGfrsNec/AGNbLUp0U43TN0P+2a8nEQPosJWulE+3tOl8yEMPSrqmsnQ8rZxZOflFaq14NTdntR2FahaRjxQp71HQofTWp1Ryd6Qh3pSZNIpwaWjqAN0pFobpQtPZA9GBOKVTkc0jdKQdand2HuhsjAHk1TuptsLMnNWZ4wynBxWdeMYbRgOT2zW9OK0JeibPnr46eNGt2nsN+C2QFLf1rybwH4Fj121M9wGzkdeas/Ha+km+JkVu2QGLZ546jtXpHw/0+Ky0v5cEYHavfwsOZXPnsZXcWVtO8DWtnAY9uAe7LzT/APhE7OBhGRw3H3R1rrGw3T9K+T/+Cg3xc8UfB3wD4d1XwrqLadeXV+0EkiqDuULkDnpzXpVHGjHnfQ8enWliKipx6n0N/wAIZZWpAUA7uuVFK3g61ADgDHXOP/rV+Qrft3/GdsZ8WScf9MU/wp//AA3t8acY/wCEtkx/1xX/AArh/tOklax6n9m1u6P12XwhZ32AQo2+i1LH4KtFyFVcf7tfkFF+3l8Z4fueLHX/ALYr/hT1/b4+NS/8zdJ/35X/AAqf7SpvoWsvrLqfrrD4OtomclVwc8kD+dZ+qfD2y1BCMAleelQfs5eKNQ8ffBfwjrWszm51O809Jp5iuCzHOTiu1dTau5Tn0xXpqzV11PN9s4ycX0PAPE1pdeCbmKS3Q4Lgeg64/lX1x8G/EH9qaBZKz/vNvPUn8a+dvi1me1h+UAhgeg9a9O/Z7uyZIoskhQOM14+PiqcU11PbwNR1nqfRI9uTSbj3P+fzp8a4XJqNvvnPSvn9z24q2gtSLnbTVWpBgClcdxKcKaacOaWohaKKKQgooopgFFFFABRRRQAUUUUAFFFFABRRRQAUjdKWmt92lvoAgIWmNIOnenBfxqNl+apWjSGI35n2qN2Ma+lTbdq571DIPMGCcGt0IoTXvlnLcJ614h8ZPGKLJLZwyA784AOK9C+IXiJND0mcB8OvRTwa+Y1e78ZeJIZmVmjJOTkkV5+JklqbwV7HV/Cvw015tu5kyVOcnnvXucGyJVUYIwOgxWN4R0GLSNPEQwCQO2K2fIMRr43EYhp27noxjdE3lCbLHjHSqOrXRs7Cdyfur1q/uKrjArB8Uuf7Fu+3yGs8I/e26mUouzZ80/E3xLNquqJAhBBfaQM1reCfAMc0fmzIRuGfmGa426UT+Ihnn98evPc177oaC30+HAAyg6Cv1XB0VY+MxmIcXoZ8PhW0gUAAEjp8opjeGYZOqDt0UVtLlmPH0rk/i94lv/CPwx8Taxpsiw39jYyTwOyBwrAZBIIwRXv+xilfsfPe0c5JLdmqPC8C42qpI9hUy+F7Vl+YKD78/wBK/JP/AIeO/HFf+Zjsf/BVb/8AxFJ/w8e+Of8A0Mdj/wCCq3/+IrzfrlFHuxwFddT9Z/8AhFLQOeF/Af8A1qd/wjNoo+bAH+6K/JT/AIeOfHH/AKGGx/8ABXb/APxFI3/BRj44ScHxHY/+Cu3/APiK6VmNK1rCWX177o/WZfBds0hkRQT6bRj8Km/sNF/dsij6g/4V8W/sG/tafEf41fE7UtG8W6pb32nW9iZ0jisooir5xnKqDX3aWaaTcwx7kVrS5cQuZbHBWqVMNU5JdDy3xh4Dt54XmA556DFcp4D1d9H8VR2IYhVxwSfWvdL6zW5tzGcH8K+fLyH+z/iYFBwB/jXkZjh4xhdHr4Ku5OzPr3w9drNaBgcnir1w25s9DXM+BJhLpqNknpXTzYZv8K/KMY+Wo0j7jDydloLb46Z5qb7uKrxLtZeasSHmvJnaSOu76gv3f8KGpsbCl6msUlF3QBRg0uR6Uuacm2rCGbff/P50vf1p1NJHY4qIqzTGCsKTk470we5qRR044pcz5kxO2xBMxTBwcZq1cGKS0Uo25wMkdqiK+YCG4Hv3pLaBYfNbORg4B6dK9jBtSkkcVZJJs8D+O3jGa30traJjuUkYDf1rz7wT4Fj150urpSN/Ukdaf8YrmW6125jx8u7r+PpXpnw/tEXw7angNj05r9NyvDKUUz5TF4jk0JdP8C2dnGoQLkeq5q/b6Db282dqk/7oxWxAvzAdfaomUtOQcgfSvsYYeNrHzFTFNsydQ8M293nhRn0A+n9aLXwpbRW3lkc+45/lXgP/AAUE+LXij4LfB3Q9Y8Jam+l6jca3HaSTIoJaMwTMRz05Vfyr8+P+G8PjUTn/AITCb/v0v+FcNXEU8PLkaO7D4ariKftIs/X7/hFLVW2gAZ9FFSr4Yt1bG0Y/3RX49f8ADd3xp6/8JjPn18pP8Kd/w3l8af8AocJv+/a/4VzPG0m9UdiwNfqz9hW8M2u3oP8AvkUkfhe3HYY/3eP51+PX/DeHxqx/yN83/fpf8K/Tb9jPx3rfxO/Z38K+I/EV61/q141151wwwW2XUqL06YVQPwrpw9SnXlyxOLFUauFhzyeh6BqngexvozuA3Y7LivIvFXhv/hGNctngDBFbJboOnevomSBdua8x+KFmssbSHgqM5x7VOKwycbm2DxXNoelfBrxP/aemsu8nauDzn2r0lXXa3ljPf05r5/8A2YVW6sb8MclSwBOf73Fe72yvATxgV+WZhGzR9th5aCq0jMfMAUdu1R6xo8Wo2MqMASykDIz2q07LIR0z6Uks7QqM8g14lKq0zv5FJHyd4p0+4+FXiH7baoyi4nXcckDBIHH4V9a/DPxVBr2hWhWTdKUyykjg15v8WPAcPjHTwzKA8K71IHcc815x8B/HU2h+K73T78mGCFwkbNkg/L/jX2GFrKxxVIJLQ+wVQs2e3tUzDatUNI1BdQt1lRtyMMg1f3AmvXjeSucMrocvSl3fSmsccU1T81Oxjd31JKctMX71OxhqRY6mt1p1MoGLnilHSm0UAOzS0ynL0oELRRRQAUUUUAFFFFABRRRQAnc0UdzRQAm6kooqZDCiiiiBREB8xOMVHJHtDMfQ1O+SB61DNnyiMdutaxMZK58TfHRf+J5eE5IzXdfD1j/wi9tjp7fQVxHx7b/iZXWeDmu3+G3/ACK9t/nsK+tw0bpHzeMlyo6TbjDE4FeCftz/ADfsv+NP+uEf/oxa+gJIwY+1fP37c3/Jr/jXA/5YR/8Aoxa7Kq/dS9DwcPK+Ij6n4s0V9GfsZ/sf3P7YHizX9EtfE8XhhtJtI7pp5bE3PmbmK7QodMYx6mvrX/hx5rH/AEVyz/8ABC3/AMkV8Gfop+X1G0+lfqAP+CHes/8ARW7L/wAELf8AyRXxv+1x+ydr37I3juy8O6zqlrrcOoWv2uzvraMxiRAxUhkJO0gj1NAH2n/wSnbb8H/FHGf+JqP/AEWK+05o/MlV8nI7dK+Kv+CVLY+D/in/ALCox/37FfbMKlup5r7TCK+HifBYyX+1yXmYXjGdl0O7G3HyV5j8EGLaw+eP37fzNeo+NAP7Fuv9yvMPgrhdYOP+e5/9CNcWJ0PWwb1R9u6RHtsoP9wfyq8zbe1VNKP+gQH/AGB/KrasXz0r5uW59NHZC0q9aaewpy9anoV0F7imSdDT+4pknQ0hAtOIxTU60rcimxsKRaOxoWgmW4N0pCMrTl5pv3WxUrcqOwnljb1rN1Nf3LVqM3as3Vhtt34rem9TOex8RfHVR/wteAjjlv5ivTfB3/INGD2FeafHFQ3xUgye7fzFemeDcLp6gHsOtfR4PY+Rx17m/GW54r4h/wCCrA2/CXwmO/8Aaj/+i6+5N+3sK+G/+CrTFvhT4UyMD+1G/wDRddOO/gtHDlyf1mD8z8u6KK+xv2Rf+CbnjX9pK2i8QatI3hLwYSNl9cREzXQ7+Uh6j/aPFfGn358c0V+53h3/AIJR/s+eFdOjj1W11DVLplCPdX2olA5zyVUcKa+Rf+CjP7AXgT9nXwJY+OPBF/c2VtNeJaS6TezebuLAkNGx547igD61/ZNWSH9nfwEwXg6XHjHfk16vuEm7cMV5r+yfcJ/wzb8P0x00uPnHPU16G5ZpGwtfbUm3CPofntVtVZep5z8VFzbR49R/Ou7/AGdAv9oDJ9K4b4qZW0iyO4/nXb/s8/8AH+Pw6Vw5kvdie7lcnzM+mFUMvt2phXGe9Pj+4tIK+Z7n0yFWl9aT+GndjUdRkbZqRaa3SnLwKtgx1FNJzSr0qCRaKKKYBRRRQAUUUUAFFFFABRRSE4oAWiiigAprdKdTKABvu1XdtvNT/eFQyLnipaAZ5vy+oqnf362sJkZsAVPJj7mce9eYfFTxcuj6dPbpIN69h1rLn5VqVFXseXfGDxbJqWsPZQEurZwFOM1q/CTwiE01JpUxIuDkjvXE+F9Nk8Ua1DdyqSOeuT3r6E0fS0020EagY44AxXj4qtoenTpqxZitwjDnAFWJDnGBTVXcOuKXv0OK+LrzbkdqjZWGuS3bmsLxZ/yBbz/rma6Hbkda5/xcNui3n/XM16GCd5L1MZq0WfJSZ/4SMZ/57n+dfQmnx/8AEttyP7g4r5837fEg7/vz/OvoLS2LafBjpsFfs2CimvuPzfMHqiZWKsRiuE/aDVR8D/GxOM/2XNj34ru42+bkE15/+0Umfgj40OSMaXNwPpXt1Y2g/Q8SjrUTPwhI5NJX2X+xn/wTtk/a88C6t4kTx6vhVdPvRafZm0g3fmfLuLbvPjx9MGvoP/hxrP8A9Fni/wDCYP8A8mV8Cfo5+WNFfqd/w41n/wCizxf+Ewf/AJMriPjd/wAEhZvgz8JvFHjZvirHq40Sza7NiPD5h84Agbd/2ltvXrg0Aed/8EtD/wAXs1nPT+zGz/31X6rRoNvUV+U//BLX/ktetZ/6Bbfzr9VR8q8Gvqsu/hHw2bf719xGw8ts9q+ePESl/icePXp9a+iJM+T05r551yTb8TCSM9f51jmavSOnAycWfS/gGPbpSde1dgse5c1ynw/bdpKHHHFdlH9zpX4zjn+8kfpGGl7kWV1XEgqWReaY3yyL2qZh0ryuh2dbkMa9akXpQq4pazGMfrQnWkNKvWluV0sLJ2plPfoKavWlYEJt5GaDI3GBilJzipBhVGADWctyXcY4LKMnFIy7YW5z8p/lSzs20YFOmUfZC3U7TnH0r1MF8aOGunys+R/ilj+3LngFt1ejeA/m0W3zwK83+KDf8T65Ged39a9K8BKP7Ft8nj1NfsWUK8EfCZlo2dcq+Woao4iJLjFCyMx244pUjWOTdkA9/WvrLWPj+ZykkfFv/BVi6DfA3w/AOq+IoT/5LXFflbX6af8ABUi6aT4XaFGfunXI269xBMP618g/so/sleL/ANrDxs+keH0Wy0qxCvqesXAPk2yEkAD+85wcKOwJ7V8lmOldn3+WK2GR4TRX7b+D/wDgjz8FdF0qKLXrjXfEN+FAe5F4bdScYJCKMDmvOvjt/wAEavDt1od1e/CvXbqw1aFN0WmavIJYZyB93zOqk9j0ryz1T8jsV+y//BPH5v2S/BY7777/ANLZ6/ILxZ4U1bwP4k1LQNcsZtM1jTp2t7q0nTa8TqcEEH8PqCPWv18/4J5/L+yT4Hb/AGr7P/gbPXs5ZpWfoeFnK5sOvVH0dt2D/GvNPipIUt5ABxt5/KvS3cyYPGK82+KShraU/wCzXtYhXifO4JMk/ZaOy3vtpz87fX71fRszBlUYAJ9K+cf2Wcm3vuP42z/31X0VMvCnPNfjmbtwkkup+j4O9iJ4THgjmo7j/SAB+lWFbzFIPFQrBsbIOea+ZlJxse0kL5Je3kQoMFSORnqMV8v/ABi8KzeFb5NQtVbdJKHYrkcZAOfwr6wDAR8EHj05rifG3hOLxlaSxOADGpI474zXuYGu5PU4p9Cb4M+O4dX0WztDIrSxrhlPUH0969Te4ZBlRk18P/D3Xbr4c+Pb1ZwyweaFVnY4x9K+yPDOtR6xpEFzvVjIMjHNfcU5Jo5JQudBBIJVGT83f1pVbbIR2qtbx7ZNw6VMrfvDmtTmlGxYU/N707+KoY2+f1qY9alkjqZT6a3WkUJRTl6UZoENpw6UtFABRRRQAUUUUAFFFFABRRRQAnc0UdzRQA2ik/ipab1QO/QKPSiipiA1evp9aZPgRH6Gn7hUU2TGe/BrSO4HxP8AH7P9qXf1Ndv8Ofm8J2oHB5/kK4r4/MP7SuhnnJrtfhwpXwnat2/+sK+0wqsvkfKZjdROqb/V4JrwH9uZdv7LvjTn/ljH/wCjFr3zllwRgV4F+3Mf+MX/ABqM5/cJ/wCjFrXEaUZHg4Nf7RH1Pnr/AIImf8lZ+IP/AGCbf/0a1ev/APBRr9uL4n/s2/GTSfDfgu/tbbTbnSku5Ems4pmaQuy5y6kjha8b/wCCKd1DD8YPHcLyqks2kw+WhIBfEjE4HfANfpV8XfAvwVOuQeK/iZZeE479YRaQ6h4mlhQCNSWCIZWA6k9PWvgz9JPyMb/grZ+0AvXWNPU+p0y3/wDjdfOnxx/aA8b/ALRHixPEXjnWG1bUIohbw7Y1jjhjyTtVEAVRkknA575r9wm+CX7Lv7R+j3mlaPpfgfxCdh3v4engF1BzgNuhYOuCRz0+tfk/+3h+xXf/ALKPjaKbTTcX/gXVHJ06+lIZom5Jgcj+IAcHuMUAfTn/AASpXPwh8TnI/wCQqP8A0WK+2o2G/FfE3/BKjH/CofE+SP8AkLD/ANFivtpo/wB6NvT2r7fBf7vFH5/jf97m/MwvHB/4kt3/ALleY/BJS2sE/wDTc/8AoRr0/wAbxgaLc4OfkrzX4IsG1Zscfvj/ADNcOK6nrYLdH21pn/HjAB/cH8qvAYFUNHUizhyc/IP5VoL/ACr5iW59PDYa1OWkbilWl0NOgvcUxvumnNSUuouoi0tFB96fUOqEPSko7GlWmTLewLnPSmj5pKfQExWWzRS0D+L2rN1g/wCjuK0v4ay9V/1D8VvT3In8J8RfHJf+LrQc92/mK9N8GgrYrnngV5l8cP8Akq8GTjls/mK9Q8HRj+zxznpX0uDeh8rjdzoWk2jpmvhz/gqtIZPhP4UJXH/E0bt/0zr7jb5Rkgn6V8Pf8FWZPM+FHhTjb/xNG/8ARddOO1pM5sBb20fU+ZP+CeP7MMP7S3xwgt9YgeTwpokf27UQuQJMH5IifRm6+1fpj+3V+2ppf7H3g3T/AAt4StLWTxhd24WxswoEVjbgbRIyj9F9q8x/4Iq+G47H4N+NNZKqZr7VkjD4G4KkeMZ9M8171r37C3w68YfFbxF8S/iaq+LL68kBgt9QkKWVjboMKm3POME5JwM18afbH4gePv2hPiN8T9cl1bxH4y1i/u5Du/4+3RF5yAqqQAB24rC8UfEzxZ44sbGy8Q+I9S1m0sRi2hvrhpViGMZGfbvX7oeKP2Hf2bfjd4durTRtA0OGVVKLqPhu5XzYDjAPysQeexr8fP2uv2Vde/ZT+Jb+H9Tc32k3SmfTNTVcLcRZxg+jA8EUAfqp+yfAZP2d/ADZx/xK4+B06mvWVURk4GTXlX7Jsu39nPwCMf8AMLj/AK16e0x3HivvKKtTifn9ZXqy9Tzb4tS+ZaR4A6j+ddx+zn/yEE9OP5VwXxUYLaRn3H86779nVt2oDg9v5V5uZr3Ue7lcbSZ9LLymMik6e9NRT+HpT26mvlz6RC0v8NJRWbGxG6U7+Gkpy9KroIbTl6UhpV6UCFooooAKKKKACiiigAooooAKRqWkoAB0paKTHOaAFprdKdTWXdQA37o9aifOM4qZuFx1qCSULweB71QnqzE8SanHpemvOXwV7Hg18rePfEE3ifxIYVLFHzwM4616b8YvFnkrPaI+TzwK4P4feGW1OaK+f5jx94Zry8TLlOikrtHdfDHwqul6am4DdxyRzXoZbHGKp6faC3jCgAD2qyy/N1NfJ4mtd2PagheegBqRWC4XHHrQq4XBPNNYZ714rXMWw49c+4rA8YN/xJbz/rnW9Cue9YfjKM/2Ldkc/uzXfg21NLzOapK0WfJSx7vEY/67n+dfQWmsY9OgAGRsHSvAFbb4iUY588/zr6C0xR/Z1vn+4K/bsvd0fmeYNtokX5ee9ed/tGzeX8D/ABtzndpc2Pyr0Rm254z9K8v/AGlGYfBHxmQCR/Zc3GP9mvYru0DysP8AGj4//wCCZ/7cXw8/Zt8G+K/DXj+4vNNS7ulvrS7tbR7hZCF2mMhASG9CRj3FYHxE/wCCunxkvfHOtz+D9Q0/TvC73THTrW80qGSZIc4XexHJI5718HnqaK+DP0Y/Qf4F/wDBR79pL4x/Fzwn4Nttc0hn1bUIreQro0IIjLAuSccfKDz9K+8v+ClnxKtvht+yL4rt53WW91yNNJgVuCWcgswA9AP1r4c/4I0/B7/hJvi54h8fXUG6z8PWgtbZ2XI+0S9R7EICR9av/wDBZv4wHXfiR4Y+HlpPm20S2N/dxg5HnyjC/wDjlIDyz/glr83xs1kf9Qxv51+qkbFflI/Ovys/4JY/8lv1j/sFt/Ov1VZdvOcV9Zl38K58Rmv+8/JBJjZ7V84eIm/4uYR/nrX0XJllI7V87a7Dj4nHnP1+tTmMf3RvhFqj6g+HqhdDQ55/+tXXwy8dM1x3w/b/AIlSDtxxXXKpDDsK/FMfH97I/Q8PC9OOoSsPNFStUDAmYcVOa8do9BKysNH3aRfyzSBqU9RUMoa/3qbTnHzZptV0KQUUqmgfL70dBiH8qVMrnHP1pD81Kpx2qXG4ug5sAHJpJGPkyem0/wAqMeZTpl8u2fjPy/0r0MFG1RHJV2Z8g/E/nxBdf71en+AxnQ7fnAry/wCKDD/hILn/AHq9O8Btu0O3XpxX7Pk6Xs0fC5mtWddbyBHwcH3NRyRs0xYHimw2xabOeKsiYQcYDGvppaM+ShFcyPz/AP8AgqJJu+HGgJ3Gtr/6Ilr7C/4JaeC9M8J/saeEb+yhT7Zrst3qN9MoBaWQXEkSjPoqRIv1B9a+NP8Agp8zSeBdEc5x/bKjHb/Uy16b/wAEdf2lG1Lw7f8AwY1OGeSbTfO1PSbpELRiF23SwuwGFIclhnrvbrgV8jmH8c+9wS/co+Gfj3+2v8VfjN4+1TV7jxPqmh2H2lvsWk2Nw0EdnGGOxAFIJYDqTyTX29/wSR/at8efErxl4h+G/i3UrjxDp9ppLarY3102+a32TRRtGW7q3nAjPQqfU49X+OH/AASV+Gvxc8b6h4m0vWtQ8G3GozNcXdpYRJLA0jMWd1VvuZJzgcV7T+y7+x74D/ZC0HVD4d+0X+qXsY/tDWbzDTyxpkqoUfdUc/KOpGa8w7j84P8Ags14J03w/wDtCeGddsokgu9d0QPfKgwXkilZBKfcoUX/ALZivpX/AIJ3xlv2R/BhPA333Pb/AI/Z6/PD9u/9o2T9pj9oLVfEEME1nommRrpOmW1wpSRYY2YlnU8qzO7sQegIHav0R/4J3yBf2Q/Bi4533/Pr/ps9etlv8X5Hj5rrQ+Z9D8RqQOa83+J//HnL/u16E0ZVeSSa88+KGZLSXt8tfRVkuVnzWDWpJ+y1MVt78Yz87f8AoVfRLgMo5r5z/ZbG23v/APfb/wBCr6KVflyTj2r8czmHNJH6Zg1oNDHoBxTwwUHPH1psfzH0x0qG/wAqVwCRxnFfJNOWh62lrFmz+eR9xwO2eKY0n9n72wHDgjn6YpD+7jXB+uKcsX20fMcAetdVBum7nLKNzwP47+ATPapfW6sHZgzGPg9a6r4I+ORdRwaPM6gwgA7uTXoviLR4tS09oWCuFU4yM18sxfafAXji5vSHELOAMk4x7V9jhMTzaHLJWPuCyn3KNvK9iOatbctmuT+HniCLW9FtpBIpduo711sZG/GeK99SUlc4pDYeJPSrSjvVVGBmwOlWd20dKTMx9NPWlU/nS0gEH3abT6TFAxuacBilooEFFFFABRRRQAUUUUAFFFFACdzRR3NFADaKXdSUDCiimbTmmiZaWsNm+Ucc0H5oSSMcHrS9fpSTfLAfoaFuOLu7HxF8c83XiC8jxgZ4Nd38N5B/wjdtCR07/gK4r494tNUuZf4snNdv8MVEvhu2lPy/Xj0r7LCyvFHzGZRvE6mRhGpHU+1fPn7ci/8AGMHjVun7hOv/AF0Wvd1dpNQMZ6ep6V4d+3dGE/Zh8Z46eSn/AKMWt60v3UjwsKrV4+p+PPgL4ieJPhf4ig17wrrF1ourwAhLq1fawB6jPpUnjr4meKPidqran4q1291y9bOZruUsfpjpjPpX3z+yv/wS98K/tBfs26d41ufGV5ZeJNWErQLbxK9vaFWKqki5BY5G44I4YV5j4m/4JI/HvQtSkgsbDR9dtwx2XVrfhQy5wCVdVIJHOOcV8Kfoh89fs3/E/WvhH8afCXiHQrp7a4h1GGOVV5WWN3CujL3BUn8cV+z/APwUc0Gx+IX7E/iXU7mALJbW1vqtszfejYFWwD9CQa+Ov2Y/+CSnxCs/iVoHiD4jXOlaRoWmXSXj2FrcNPczvGwZV4UKqlgMnceB05r6D/4K0fHjRvAPwFb4c2synX/ERjVbaMg+TaowLMw9Dt2j6igDxn/glShb4ReJ8HH/ABNR+H7sV9vbVhIRjknoa+If+CVWf+FQ+J+//E1H/osV9rXFvJJMHUnAr7bB39hE+DxtvrUvUw/HQMek3I3ZGwdK83+CildXOOf3xHH+8a9M8YRh9EujnJC8V5j8EpPJ1pgw/wCW7fzNcOK6nqYFao+4NJX/AECA5/gH8qvKd3tVDR2/4l8H+4v8qvL8vvXzMurPp4/CK3SlXrTSu3vTl60uhXQGprfdNOamt0pdRdQWnP0oXrQ3SmPqMHelWlpFo0Je6YtAakbpTFrPqilsSt92s3VMG3NXW6Vm6ln7OcV0U1qTJe6z4p+O0efinF2OW5/EV6L4PcpZheowK85+Oi/8XSg5I5b+Yr07wNa7tODMeRivosH8J8njVdm+0m1enNfDn/BVRs/CfwocY/4mj/8AoFfb922LhQOneviP/gqyoX4T+EsEH/iaPn/v3XZjf4LOHAf7xBeZ3/8AwRT8VQ3nwr8b6A0n+lWepx3Cx5GfLePBP0zXln/BXD9qLxQ3j9PhNpM93o+hWdvHdX7Rkxm9dxlQSOqAfgTXz7/wTl/aYtv2cfjtBLrdyLbwtr0QsNRkIJEXOY5D6AN19q/UH9rz9hPwf+2Xb6T4ls9bGja9FAFg1a0VZYruE8qHA+8B2Ir4w+7PyU/Yf+NfiL4OftCeEp9JvZ/sOo38djfWKsSlxHI20grnBIJB/Cv0n/4LIeD7LVv2btL8QSxr9u0nWIUhkwAdsoKsM+nFVv2Zf+CTehfBf4iab4w8UeJz4pu9LcTWdnDB5cIkH3WbPJx6V5V/wWE/aU0bWbHR/hRoV9He3Vvci+1ZoWDLEQP3ceQfvZJJoA99/ZQXd+zr4B55/suPj8TXqkaiTeDwfevKP2T8/wDDPPgL0/suP+Zr1iOEsxOcV9/S/hxPzyTtVkeW/F5vJs4uCeR/OvQf2cfmvEPQ4/pXC/F1lWzjBAJyP513X7OozfJggDH9K8vNPgR9FlcveZ9Jxvu7Yp38VM/hH86Fzu5NfLn0ZJRRRWTBijoadSL0paoka1KvSkalXpQAtFFFABRRRQAUUUUAFFFFABRRRQAUwt6mnN0qFuO9AEnmCk8zj1qDNKrEe9AyTzuenFcn438Sx6LpskuQCue4rory4S3h3sQB7nFfNvxg8YtfSz2ULtnnG3msZ1OVM0jG7RyGrXUvjLxRwWKPnvnvXs3gnw6NG0xI2ALDHauE+E3hV28m6mBY8ct1r2WSERt8oAX0FfOYyve6O2nTsxVxtPFIuc9hTo2B604qPpXyNWd2d60GNx65pIzwe9ObtSBgOlZxehbVxw4471heLm/4kt56+Wa2cnIOaxfGRH9i3WOf3Zr0cInzo5JpuL9D5OEefEg7Dzz/ADr6Asf+Qfb4OfkHSvAgufEWf+mx/nXv+kqBp1vu/uCv23L/AIT84x8dSW3QKTnB+ted/tFYk+B3jcbc/wDErmwfT5a9AGVkOGOPQVwX7QGF+CPjjdznS5sf9816+I+BnkUVapH1Pweb7xoob7xr0f8AZ6+Gdx8YvjV4O8I26b/7S1CKOXIOBGGDOT7bQR+NfCn6KftR/wAE5fhfB8DP2RdI1HUo/st3qkUmu37OAGVCCyhv91B+tfi3+0Z8Tp/jJ8bvGPi+eTeupahLJCckgQglYwPQbQPzNftV/wAFDviZb/Af9kPWbHTJPst3qEEehaeithlUgKSvrhBz9a/AvP40AfaH/BLVtvxu1jjJ/sxv51+rA/eLycfWvyp/4JYqG+N2sZ4/4ljfzr9S5N2/GcfSvrMvf7hHxGbf7z8izONsfHJr5x11j/ws48cc/wA6+iNpWP5jmvnvXiB8TDxz/wDXpZg/3RtgdWfTvw+X/iVJ+Fdgy7W9q4/4eSf8SxB9K7Kb5sHvX4njta0l5n6PhX7kV5EPWXr+VSv0qL7rVJurx5dTvGL1p9IOtLUMBj9abTn602q6FIKKUDNKF9sfWlr0GJ1HpTlX5gDwKYx208fvCO1BlK9x1wm2MFePpTo8SQyD/ZPX6UJ+8yp/AVDcP9kjc9RgmvUwWk4nDWukz5A+KKn/AISS7GDjdwce9eo+AY9ui25zmuA+KRjl1a4Zdu7cK9A+H/7zSYEHUdK/Xcplamj4rHu7Z2SwhVznPtWYZGa6KckeuDWjBbsr4ZuPShvLjk6DPrX0/M2z5T4Wmfn/AP8ABUFQvw30L1/ttc/9+Ja+uf8Agmr8G9B+CP7J+ieKJ4ootW8SWZ17VNQdQSISC8K7uyLEFOPVmPevlX/gqVpLw/CnQr3dlG12OPb6ZgmP9K+pv+Cbvxe8PfHb9krR/B9zNHLqvh+wbQNV04v8/wBnAZInA67WiKjPqrDsK+VzD+Mz7nL5c1BM+G/jp/wVv+J/irxpfD4fS23hfwtDMVtFaASXM6A8SSMehYD7o6V9R/8ABOz/AIKJaz+0L4sl+HnxAgth4na3e607VLRBGt2EBaSN07MF+YEdQrZ7V4L8Tf8AgjH43s/El03gfxLpmpaHJIWt49RJiniQscK56MQO4r6J/YR/4JrXX7Nfj5fH3i/XLbVvEMEElvYWdgpEVv5ilHdmP3m2FlGOPmNeYekfK/8AwWG+BukfDf4yeG/Gei2yWUHjC1nN5BEoCG7t2jDyADoXSaPPupPc19H/APBPGQ/8Mn+CFwcb776f8fs9fN//AAWE+Omj/Ej4w+GvBmi3cd/b+DrW4S7uIX3KLudo/Miz3KLDHn3YjtX05/wTshEn7IngtuMh77/0unr1st/ini5tLloJ+Z9GTRoGA3Ln0zXmfxajENvJt5G3nH0r0G6tX3b1c4X9a84+Jk5a3k3D+HvXu15e6z57By1H/suSYt77gj943/oVfRJbKjAr5+/Zb2SWt8QB99v/AEKvomNVZT0HtX5JmkrtH6Ng6mmxXHbaMU+Rg2NwGaVECs3Q9KZLHuIxkV8fezdz2r31FVMDnkUjt5f3Rj6VI3zRgA4NNUBuMZPrWsp3SsK19yNWK53DI6H6V5j8X/h+mtaX5sIEcuCxZMA5r1UY9ABVHULP7VGyOMgggA9K7cJWcZanNUhoeHfATx/JbeMDoFwWRIcDcxwPzr6jjuBMMqwIPRgcj86+OfiBosvw91abW4Qylj1UZPFfQXwj8bReJtAtELKZjjOTz27fhX3GHq8yR5ko2Z6jCu0buv05qwrbqgtvlwpOR61Oqnd7V230MR2O9Cml3UUyRaKKKACik59aWgAooooAKKKKACiiigAooooATuaKO5ooAbRRSE4pK73KFpvNKvJparYl6kTfN04oZh5JBHY07bk0ki/u2x6GmrXBRs7nxT8eITJrF0HOEz/FwK6/wW50vwhbTZynOAvQ8Cuf/av0ebTtJnu4wwZs8qDn2qf4Za/DqXgWzs3K+cM53EZ6DtX1OFlZWR87jlzI9BhZZrUXCjB/WvAf247rzv2Y/GiYOfJTk/8AXRa970+dFthAcEis3xF4X0nxJp8+n6xY22p6ZOAstpdIJI3GcgMpHPIFdsouUXFdT5+n+7qKVtmfjF+z7+2D8Uf2aZJI/BviBoNLmkEk+lXcaz20hHBOxgdpI6lcH3r7J8Of8FrvEFvGBrfgGzvHwBus7hohnv13V9OT/s7/AAmkhIT4e+GwfX+z4/8ACktP2Y/hT5O9/AHh0n/rwj/wrw/7Nl3Ppv7Vh/KfInxF/wCCznxA1rT5rfwh4b07w3LINou7kfapI/dQRsJ+oI9q+EfiL8SfE3xZ8VXviXxbrNzrmtXZ3S3N02SPRVA4VRnhQABX7Uf8M1/Cp5wR4A8OhO4/s+P/AAqWX9m34TrIB/wr/wAO4/68Iv8ACj+y5v7Qv7Vh/Kz5v/4JVts+DviokdNWX/0WK+3YbpWhbjJFc94V8GeGvAWmT2XhvRbHRLaVvMkisYRGrNjGWAHJxW3p7ItrIWx+de9Rh7GkoPofOYiftazqLqc/4oZm0m6zwNteffCGz+1a0HjOAsxBK/7xrr/H3iGC10S9iynmlSBzzXOfsn6fNqUt9LKrHbK5BYHH3uK8nFSTbR7uDg7KR9m6P/x4wL3CD+VXxx71S05THAi+gAq5Xz0tGz6GOwjNzz0py9aa45pR7VC2NOg5ulNNOHI5oxmgkaopWoWjbTGJSLS00fe6UiXuK3So+xqRulMB28moW6LQrfdx3rN1Jttu9aJ5+b9KzNUQtbvjj0rop7kyatY+KvjhMP8AhakGRkZb+Yr07wpcbdOyvTA6VwXxz8Ozf8JqL/napPbjqK6T4c69BdaWUZlLYA5Ir6HB7HzGN0lsdhCftWW6H1r4q/4KmaZdXPwr8LCCGS4I1NiViUsVHl9SAOK+2kZI1KggE9MGqd1pVtqKBLuCC5VSSqzorgHPbI44r1KtNV4ON7HjUansaqqW2P5/P+Ef1T/oG3n/AH5b/CvbvhD+1h8c/gjp407wt4g1eHTAQVsbqFp4Vx02qw+X6Cv2NXwto0P3tKsDn/p3T/Com8MaKrf8gqwx6/Z0/wDia8f+yr/aPdWb3+wflT43/wCCg37SXjrSpdOuvEN5ptvKpWQ6XY/Z2YEcgsBn8q+Zr7Tdc1C6lubu1vri5lcvJLLG7M7HqST1NfvfceGdGYqRpVhgYzi3j/wqaLwxoUwGdI0/K9T9lj5/SoWV+Yf2t/cOC/ZTja3/AGdfASyxMki6ZGGV1IKnJ4IxxXo66kHmdFUjHftVjzLfT4VhiSOKNAFCRgAKO2B6VBCsUe+QlRkE8kele7H3Ipdj53ldSba0uea/Fi18+0i+fHI6/Wu3/Z1heHUACSRxXlXxe8RK3lRREk7wPl5717p8BNDkjsra65AYZOeteVmMuaKPpMvpum297nvCcgZpxNNhOFA6mjcd1fN9T6OOpKtLTF496eKy3YC0q9KbTlqhDXpy9KRqVelAhaKKKACiiigAoopCcUALRTfvCnUAFJQ3SkzS62AXd7VA9S1Gyd+3pVK3UYzGaeuE6jimoRuqhrepLptqZXIA+uKGrFW6Hn3xY8aR6Lpcu1wGXPArwHQ4ZfFviASsWZG/vA+tXfibr8viHWp7OJ2wegU8Gu9+F/hL7DpkUzIN4x8xHNeLjKqgmzopna+G9IXSrFIlABGOVrZ27upqOBQrY6VM3HTrXx9Ss6jPShqiDO0+oqRGNLtHXFG3I4NeZVi4tGtmxNvvn60KuCMjHtS7TxStwRk1lHdFjCBtyKwvFSltGu/aM1up+856CsvxJHu0m5TBJZCK93Ce80YVHZNHySZtviMA8fviOfrX0FYrt06DBz8gP6V89eKLGXTfEMcpyB5uea9p8KeJodQsI4iVyqgda/YcuqJqx8Bj6bbNmCXzJDxXB/tBPn4I+NhgjGlzcH/dr0GFkVicqM+4rN8YaDp3jHw1qWhahvFlqELW83kOFcqwwSDggH8DXvVVzRsmfOR92ab2R/PiRXo/wB+NWqfs+/FbQ/HOj2sF9d6ZIWNrckhJ0IwyEjlcjuP16H9Jm/4Jj/BxuVk8Q4/7CCf/ABukb/gmF8Hcf6zxD/4MU/8AjdfM/wBn1mfXf2nQXc+Mv2zv26Nf/bCu9EiutCh8LaDpO54dNhuzcl5mGDI7lEyccDCjj1r5f/Cv1rj/AOCZPwcZtpk8Q/8AgwT/AON1P/w7C+DO3/WeIv8AwYx//GqX9n1SP7Vw/n9x8u/8EtmK/GvWSP8AoGN/Ov1SUgYJFeIfBT9kL4ffs++JLjXfDD6q17PAbd1v7pZECk5yAEBz+Ne5RyJKMAgH6ivawsHRpcstz5zHVI4qtzw2I5pNyHAxXzzrkJb4lt835H3r3fW9ag0u1JYpkf7Qr59hmbV/iYJY9xQ9wMjr61xY6onCx62BhytXPqf4eR7NNTJrtJG245zXN+CbIw6WnHTFb0rbTtPHvX47j1yVJSPvsNH3UAbd7U5eaizipFb5c4ryN9e53bD/AOKlpuaUioYhDSUbiOwo9KNwv0FxihugoooAQLuHJwaIvlJBoOc8Glfv2pPRXDR6D/OEWGAzVfUH+127qowdpH6U9V8zjORS7VhjbIzkH+VejgpLnSOavC8T4/8AiFYzJ4kuS74G4YB4HWvSvh3MYrOAfeHqOlcX+0Fp0unpJdR7ly3UA5610Pwr12CbRbaJtgl754Nfq2WTSgj4nHU7NnpqzedJ1A96SazL5O8D05qqzL5e5GUfQimNI4XJcEema+spvmsfI1INuyPjT/gqlHt+Avh0dT/wkcPI/wCve5r84Phn8U/Ffwd8T2/iHwdrV3oeqQkAS2zkB1z91x0ZevB9a/drXPDekeKrFINb0601W2jkEix3cQkAYAgEA5wcEj/gRrBX4N+ApDx4S0Qe5so/8K4MTgHWm5p2PcwmPWGpKm43sfCfhX/gsl8W9G0+K31jw/oWu3CrtNyyvAW9CQvFcL8Xv+CpXxr+Kmk3GlWt7a+EtOuEMcq6RGROwOcjzTyARxX6WH4L+AvLH/FI6Ln/AK8ov/iajj+EPgBY9h8IaLu9fsMf+Fcay2T2kdqzeD+yz8F7iae6uJJpnkmmkYs8khJZieSST1Nfst/wTvQr+yJ4MOcHfffL/wBvs9elyfBXwMwG3wnoo/7co/8ACul8O6DaeGtNisNOt7exsYySlvbqqRrkknCgYGSc/ia7MPg3hp8zkceNxaxVPkS6miuobZNjAk5xXn/xahVbOU/KDt4x9K72eOOM+aXUbeTkjmvH/i54mjur2K2jOS2F+U5HSliamljmwcLM3v2U1b7LqOSR879f96voSCYx5yc+leKfs36U+m6fcl1I8wk8gjvmvbCofGBivyjNFqtT7zC03YnWMvyGxTxhuO9RRsSvWnRqVJzXydSLWzPajFpbg3yn1pc7e2KVuBkjNNJ3d6zjJrQ0FkJ4IH1pLyRYbdT1bvUseGyCPpVKRGmlKk5FddHe5lK1jjfib4TTxR4f8tEBbnkCvGPhd4qm8EeO2tbl3+zx4xuyB1Pevp94U8jYwyPSvnv48eC5NF0mXVrRPLlOfmQHPHIr63A4hXszzakLu6PqvQdWj1zT0uYiuH6YINbC/dx3rwH9nvxwLzR7SxmkDSjGdx56AdPqK94Wbc5xX0sLSRyuLRZH3fWk3UgoPFVsZDs0tMpy0ALRRRTAKKKKACiiigAooooAKKKKAE7mijuaKAG0U6m00O4UUU4jNSySPd8wpjZUnPINOddvPWjbheeaI7mi8jy34y+Bk8W6C0Aj3Fs9OtfJ3/COat4H1x3Z5BaLjCKvHvX3zIYZvkdc+xrkPEPw70/WAzfZlYt7A16dGs4bnn16HMj5IX4vxaa+10dmXqcGj/heEDNlkYr9G/wr6Bm+AumzTFjZgj3/AP1UD9n3S3j4slFdf1xI4vqF0eAL8Z7aSTeImCemD/hRJ8aYs8K4X0G7/CvfT+z7p8fP2JQPTAoX4DaXIP8AjyH+fwqvrqYf2eeFQ/G61WzOYn3euDVOP40wSSglHI+hr6D/AOFA6cYyBZrimR/s+adt3CyX/P4U/ryQv7PPC5PjTarGf3T/AJH/AAqnH8YkvY2jiR1LdMKa+hB8A9NwQ1kp/wA/SprP4A6ZbSBvsSgD2/8ArVDxyD+z7HyzJoWs+M9atmhlkFvu+ZduMivrj4N+A4fCWmFfJCSSKCSQOpOTWxpfw70zR2RltlUr6f8A6q7KySLaBGoAUY4rjq1ufU66VH2ejLNrHtWpWbafWkjGOM80oX15rz5anfHZDm5xSrR6elLUrYYlDUtMpgFPplKtIbA9aSnUi0rCGsQq5pq/OPapWUN1qE4VeOtLW+pSFYds1VmtyxweRU4B5559aGbavPJrWN1sKSPJPi34B/t7SbkwpiZvutgZr5Xh0XVvAU2LiRyik5G2vvxoY7qErIoYehri/EXw1sNYkJa2Vgc5ySf6V6FKvyaM8+rhfau58nL8Yo0xlG+X2NDfG6ESD5XA+hr366+AenFiy2ihR1H+RWVqnwW0jTrV53tFAjGTkgf0rvhjEcEsvPFL742QSvGyhkAxkHIqhqH7QVlAVUcnjuap/E7S9OmvVtdOg8t2O0FcHnH+NeZXnwu1LTZFa7+bzDuXK9j0r1KdZSRMcvZ7Fp3x6sZFO7k+7Gr0XxogOSitj1wa8Z034ZanPNHNHnyoyGYAHBHevefhj4f0XW1FrJbKZoxtYsep7mipVUdTT+zzEb40QbjuRjz6GqupfFJ9ThWO2DoSMcKc19BWXwN0qZQ/2NSG5HIP9K07X4GaXGyt9jUHPGP/ANVebPFq5KwTg/U+dfCPw61HxnqCySlmTcGAIHHOcV9j+CfDY0HQ7aAKFZBg4GKh0HwbZaBgxQBCPTFdZGv7tdvAHavMxWI515Hp0aXKRwxMr5J4qWpNo24o2j0rz4yud2w0dKeoopVGBUR3JFHSlooqxDWpV6UjUq9KAFooooAKKKKACmt92nUjUAItKTim5wKKEMMnFKDSUfjioe47C7vaq5f5zUwPFQXI2rkDBq1sNbiSSKgzxXjvxi8bJb6VJDE+HGeh5ruvFmvrounmVzgc98V8reItcm8VeJp7aN2ZG6A8jnNY1alkzaMbmn4H8Oz61rS3kvzq2PvDnrX0HpMENhZiAKB9K5jwD4fGn6VEzJ+8GOeK6zyTnPavj8ZWu2jspwF3hX4FOZulRqv73HP40+Rd2McV87rdM7oq2gmRTlO2mKvvml5Heip7zL06D2bpxxTWahcnrkUcd6xjG2otx4TKkrwKgmjWWB0YA7hjnrTw2OBTWba3Iruw9dQZjKk5aXPEvip8PZL5jNbJtKjIIHevIrGbUfCkzmZ3KqcDg9K+x5ra3voysiBuO4rjPEPw7sNQbi2HPsK+yw2cRpbo8PEYFzPAv+FzQwqEKMSvU4NM/wCF1wNjMbfka9eX4KWLszG0B6dhSH4IafnizUf8BFe3HPYytY82OVNs8r/4Xlbqowj/AK1E/wAdLdhjY/5GvWl+COn97QfkKG+CWnf8+g/z+FbLOFuaPKTyNfjhbnojg+vP+FTL8boQMmNsfQ16p/wpTTTx9kGf8+1DfBPT9v8Ax6KPwFH9tx2sZf2UeVv8b7XbyjH86ZbfGyCSbCowH0NesL8E9OZebQZ+gpYfgnp0chIs1/75FYVM3XQccqs7nhWveIL7xXI0dq8iBumQa9K+Evw2ljaG7uk3y8ZZhzXoem/DLT7GVT9lAx7Cu40uzttPhEccYGO4FeDiM15lY9OjgHBotabZ/Y4wAAEFOuFEsxIGBTzN2AwKi3fNXytesqjZ7NOm4DDHsOOopyjjpSnvk0KeK87lbe51dB2B60D8xSUq9KXK+5IjY9qT6UfxULT5W+oC8Uj9uc0bRRRyeYxtPVfU8UAgcUeZ0q+V2tczd+a6GxKVZj06cVCzmRiueOlW43U54qvKgjYmtaMlTkn2CSclZnF/EzwEviXRvLEYLc5xivm248P6p4N1R28xhAuMLt6V9kxt9oG1+RXMa94CttWDEwAlvYCvrcHmSpxSPIxGF522fN0fxfWyiEUgdmXqcHmpp/jlbfZdvltu/H/CvXpPgxYSSkvaA/5+lRt8EdOyc2gx9B/hX0dLOIo8l5fqeRR/GyB7b7jA/Q0q/GuBVwEbP0Neuj4I6f0FoAP8+1M/4Urpqt/x5r/3yK9OOcRlEwnlnNseSx/HCBpACj4+hon+Nlv5w+RsfjXra/BXTuSLRR/n6Uf8KR09vm+yD8a5o5sjCOWNHk6/GyDcPkbH0NRTfG6ESAhXx6YNevL8E9O24+yLn/PtUX/Ck7DdzaDH+fas6ubrodiyxs8dvfiu2sRmG33oWG0cHrVXw38PdW8Ua1bXU0rvGsm4hgMYr3K3+Ctl56yRWiqAf7o4rv8Aw74RtdJtziIAgdsV5FbNFJHVQy7l1Y3wvoMGh6fHGkaofLAPGOcc1r2y9c0nLYA4A4qZV8tTxXxOKxXtmfQ06Xs1YSNdrHvT6rRyZcjpU3PrXnas6OUdJlulRsCtSL8vWmtzQoDTByQoxwaVUAwcc02T5VHf61Iv3BzmuiPumcl1EYeYuAcGue8aaPFq2km3nQSpzwwyOldDu8vrUk8cVzbhcDPPJruo1vZs5pxuj5Q8O3lz4C+Ij3EjsunrjCHoME5r6/8ABviKLxFpcd1Ew2t75JrwP42+CSugy3VqmyY5+YdaT4C+O2t/s+jzS5nXGQTX12ExHNY4pxsrn1CGIbHakZzn3qtFcLJH1yfWpY1bbk8mvaVpJM5GmWUYYpdwqGnr06U7EjxTqjNKPmqOo7DqKF6UUxC0UUUAFFFFABRRRQAnc0UdzRQAi0vFM5pdpoGOpaQUtSIjZT9aRsBeeafu96RlBqxlZgi5Yj8aWN1ZsADFSOF24xkVB5sUfTiquXo1sSyR7l+WmRqw4zSxzCRuvHpS4O7g4o5uhFmSY3Lg01YVU4xT1HHPNH8VTcLCNEd3HSl27VIFOMm3rQHB9KLhYhZSp9Kd5g/CnY3c9KNgx0p3T3FZ9yNkSXtmo/L8j7gAHpU+3H3eKDHu60X7C5dbhG+Bg8H1p7ZbGKRYx6U/p0FQPYB09aWiimAU1qdTWoASlU0lFBQ7NApnNCsd2DzSEPqI4347U8tTVxu9TQlcEI6leRnFUnjdpMg/L6VeY+vSqkgO7I4FXHRBqSx4SPBHNMZjtIzz0qJ7pfu965fxR4qTw5Zy3EzYSMZJzitYxctULVLQ19Y1qLQ9PmnuDwgz1xXy98SPi1N4m1iOz0icojttZQcg+1UPHXxN1H4g60lpodyDbSMVZeSDXpPwj+DkVjAJtZt99w2GVtuOSeuMGo1TTuS4tmB4D+Fr3sf2jUovNk4dTjnk1j/GLQ4NKvrSLygBkAcdOK+ok02102EIiFeABjFfPv7QUSDULVyPukfyr0adblQoxaW4vwy8Iwatp86iLcShwTjiuU8b/D/WPCV19q0w+Qm7c2F6jvXpf7O8wvIblc52jAr1XUvDMGpRyLdR70IwMYoliOYbizwX4S/GeO1uDa6pNvdcLjdjn8zX0bpesW+qW8ckPRhkc182fFH4Q3DN53h6ExSqQzMRnvn0rnPAfxA1f4f35i8Q3OYQ21VIxjjH864JNtj5e59gKhZst0q0uFAFcZ4P8eWfiq3i+ytkkdcg12EOSvJqKibRexLS7h6U0HB9qPes4oQ40DOKTbxSr6UbMQq9KWo+9OWmMGpR0opaBBRRRQAUUUUAFNanU1qAEozSN0pKa2Gh1BXimrTs0mtRjepqtdSLGhLHirH0rgPid4sj0PSywYo2CMg4pPRFLc8p+NXjQPby2kMmHXPQ1jfCfwU95qEV9OgcNjLEf1rm9Nt7jxh4mlLnfExHHr1r33wzpS6Rp8SRrsdfbFediL8jsdNPozaSOO0jEKjAX0qQk7OKiSNpG+brVll2xn/Jr4PEczmjui1cqbG3ZzzUittHJyabht1O2n0rPkaR0cyY1adTKXcalQbKuug4tjvSbhSlQe9N/Cp5LAIVJ6Yp+zpu5poytOVWZupxRydkTqTq0MY6c1DJJHwMcU75F+9SZik7Vm4zvuZWbepLEyNHwOajVfmPem+Yq52nFN+0c8V3UufqyeSwHO4gU5FznP60xX+bpUy5x0reVZx6kkPkMr5HSnqoGQealV1Xqc/Wo2Ib61jGpJu+pHKIzBegpF9cVJ5HfBxSrLGuAQPpXT7R21CxEZEHDAZpqzRrn5ae21ucZ96PKXHpXFUbtc2imIWDdMCmpheDyfWnMoBwOKbtNc/Ok9UbqL7gz0Iw7UrJ7YpVjHuKnzQ72VmFFJjHQ5+tJz6f5/OrS0FdDqKTmjlvT8KvpsMFpabg+tHK+1RZhfoLtz2pqn5qcpI6mkUDrio5W5JD0sN3eXzUgxJ15phGe1Sxr8prR0na4m0IygLhRg+tIWfYADzSSbl6ClhkVcbv1qYxmmtSNGrWEjzn5uTT2/vdRStMvbH4Uindx2rsU5RWtzJ2XQOWXimLEerfrUvC8dqTzF471pHESUd2RyqSuhu0benP606ONtuKNy+9L5y49BWHt5X6mHs3daiFdnWhVDrzx9KQzBs8ZFOWRQvah1JtnRGGhFtaPO0gCnRyFQcnjimPOveoy/p0q7TkiuXlJiyLjHX2pS45Gc02ADuM+ntRIrJ2Fcn1edzZSQ1IdhJxT1wx7U2ObnBp304p+xcUPmBuR6mkH1zRtIbrS/w8ClyMXMNX52weRSxy7WwelKmFOTQ0ORnHP0quRhzJj9u/vmq7M6ttB4FCu0J5NKJEZs96uFJ3JbTINW0pNZ0828qCQHPDDNfNHizT7j4c+KX1T/VWkf4d89a+onuP3e1OG9q4D4oeDE8VeH5bdIy9w2eevavpcKnFo4Knkdj8H/G9v4t8Pw3StvLYycg16HJIqttFfFnws8VXPgXxpBoE8uxFxlOQeDivsHT70alGJ0OUr6anLRXOCSNVGz71Ko4qCH5jkdKnbpjvW3MQI1KvFJGpxyaU8UvUY5elLSL0oFMQtFFFABRRRQAUUUUAJ3NFHc0UANp9MpcmluNhk06o884pymgkbtFLSClX3qrjafQTAYdqiaBG7VPtApuR9PrTHG5GsK9AOaRkYGpgO/SiosF2NjJ28nFOwD1o3DvR24osAu1aQKvage/FLkDvU6gBWoW8yplO6jbVW0sIjh3H71S7RTD8p4pS3vRYY5aKRadTEFFFFABSNS0lADGzjikVsj3pzDjimqpUA96BitlQMHFVhqEUbFCfm780+6MhXCdfpVBVhDgycv3qb9AszSaVdu/tQrCRQw/OqK7i2DzFU0ZYPtTlfStIq6Ankk2x5NRxyLJHu4I9apXkskM3zn91XnXxG+LWm+GdPmt47jZddhkD+tXygXPiV8QrDwzZzgybJ16YIGK+brjxF4h+JWoBLSYS2Tkhl5II9KZZx658VNeiuW/e6exO48kH0r6J8C/DCy8Lwo0cOzbgnIHWtItRQbbGL8K/g3Z6Haie5gxOOQcDOfWvYYbJfLHlj7oAHGMYpYcSbfLJKAYOa0IwAnyiolJAUFtXaFzNye1eAfHi3zfQeYMjIP6V9Fy7tjcV8/fHkM1xESPTp9Ki7EXf2eo0UT+SMdQa90bDKFIzxXhH7Nr/APH1u5wTXuk0ibgAaLu4FdtLhkR8gncD1A9K8U+LvwpTXIQ1pBmRcknHv1r3lfuD6VTNskm4OOCD1GaBnxlo2pa98PNQImfyoFYADkYFfSXgH4saZ4htYbdZd10BhuQT/Os/x/8ADODW4WaOLLHPOBXzxqXh3xB8P9SkurdNkW4YbkVs7NID7bhnSWNXHQ04yV4X8L/jBb3yxWl7OPPH3uc/pXtFldR3kYlQ5RulZWBK5eUttpvmAtjvUbM3bpSRr82e9Qxky1IvSo19+tPXikJjqKTNLQIKKKKACiiigAprU6koAQimNj8Ke1RN92mhoSNuadTIvvNxT2YRjmh3uUUtU1aHTYGeU44OOcV8hfGn4lRXF1Pb+aCgPTNfV3iWzW9tSvPQ18veNvgrea5qUzRQFgT1wT/SqtdAt7Enwv8AFeh2awzyE7+MnIFekN8VtDiOA/HpuH+Nea6V8F9Rs4EjW3wR6CmSfCPWGlJ8jI+hrkrU+ZNG3NY9Sj+LWigH95/48P8AGkb4uaIePMz/AMCH+Neax/CHVtv+o/8AHTTT8H9X3f6jH/ATXjvA8z5rFxqWPTF+LGif89CfxFK3xZ0QL/rCfxH+NeZ/8Kg1cdIP0NKvwh1Y8GDP/ATU/UrmvtbHow+LGiH/AJaEf8CH+NO/4Wxon98f99CvOP8AhTurn/lj+hpB8H9XH/LD/wAdNL6jbdD9sj0j/hbGiY/1n6j/ABpP+FtaIP4//Hh/jXnP/Cn9X/54f+Omk/4U9qvTyQf+Amj+z/I09smj0j/hbGiM3+s/8eH+NTx/FrQlHMn6j/GvL1+EOrd4P/HTTW+EOrn/AJYf+Omr+o+Rl7a3U9KuPi1or9JP/Hh/jUcPxW0Xn94fzH+NecL8H9Y7wZ/4Cad/wp/Vx/yw/wDHTWf1HXYuNZM9HX4raH0Mn/jw/wAamX4paF3f9R/jXmP/AAqHWM58jP4H/Cl/4U/rP/Pt/wCOmtlg1HoVKsj00/FbQl6P/wCPCk/4W5oi/wDLUj/gQ/xrzL/hTus/88M/gaQfB3WO9vk+yml9Q5uhMaibPTf+FtaG3/LX9R/jSH4saKD8j5/EV5ovwe1b/nh+GDTv+FQ6wv8Aywx9VNUsCkth+0XQ9Mj+Lej/AMcvH+8P8af/AMLY0Bud/wD48P8AGvLz8H9Zb/ljz9DTR8HdYU/6jP4Gl9SMXUPTj8V9DzgSYH+8P8aX/hbGh4/1n/jw/wAa8w/4VHq//PH/AMdNL/wqLWP+eH6Gl/Z/MtgVS3U9N/4Wxof/AD1/8e/+tSj4saJ3kJ/4FXmK/CHWG/5YfoaT/hT+s/8APuPyNT/Zd+hqq2m56a3xa0PP+t/8eH+NN/4W1og/5aA/iP8AGvM/+FP6x/zw/wDHTTl+D+sHrCPyP+FT/Zln0D2x6V/wtrROz/8Ajw/xo/4W1oh6SfqP8a81X4P6v/zw/wDHTTl+D+r/APPD/wAdq/7OsL2x6P8A8La0TP8ArP8Ax4f40D4taIP+Wn/jwrzn/hTurf8APv8A+Omj/hTurf8APv8A+Omj+zuge2PR/wDhbeif89B/30KQ/FrQ/wDnp/48K84/4U9q3/PD/wAdNH/CntW/54f+Omj+zvIPbHpK/FjQ+8n6j/Gnf8LX0LH+s/8AHhXmn/CodVUcwf8AjpqJfhHq7Mf3OP8AgJpLL0mtCHW6XPUV+LGhf89P1H+NRyfFrRR0k/8AHh/jXm//AAp7WAP9R/46aaPg7rGeYD+Rrf6jpawe0fc9Mt/ixorH55cj2Yf40snxU0I9HP5ivNF+D+sdBBj/AICaafg7rPP7jPpwahZbfoP2tup6VH8VNE/v/wDjw/xqb/ha+hf89MfRhXma/CDV1/5YZ/4CajPwj1jOPIGPXaaqWWNrRD9omj1D/ha+hn/loP8AvoUi/FbQv+egH1Yf4V5gvwi1noYP/HTR/wAKh1f/AJ9/0Nc39mSWge0UdD0//hbWgf8APT8yP8aY3xW0H++D+I/wry//AIVHq/8Azx/8dNOX4P6uf+WP/jpq45Y10Eqiep6Z/wALY0ID/Wf+PCnR/FjQtv8ArP1H+NeaD4O6ww/1A/75NH/CndZXjyB/3yc1ost1LVXl0bPSH+KmhE/fx/wIf409fipoPd//AB4f415mfg7rTf8ALD/x00i/B3Wl/wCWGf8AgJrpjl6XQTqroekt8W9DjPEmP+BD/GpV+LmhycNKP++h/jXmbfBvV2GfIB/4CaYvwd1gNxB/46a0eAS6E+1sen/8LU0Hs/P+8P8AGmt8V9GB/wBZx9R/jXm3/CndYUZ8n9DR/wAKj1f/AJ4foaxlgV2D2x6R/wALc0Mf8tf/AB4f40g+LGijJEnHuw/xrzX/AIUzqzdIM/gaf/wqDV9oHkDj/ZNYfUF2BVLnozfFvRR0k/8AHh/jViH4uaH/ABS/+PD/ABrzBfg7qxP+oz+Bob4Pawo+WD8gaf1HyGqnmenTfFLQpBw4/wC+h/jUUPxS0Hdjfn/gQ/xrzdPhDrQ/5Yf+Ommf8Kg1necQf+OmiWD5VsN1fM9O/wCFqaCThX5+o/xpzfE7QWXaHy/1GK8vk+EWsouUg+b/AHTmks/hPrnmgvD/AOOmtadHl2OeU7nnvxT8Q6db+JJdUszi4GcNx65r6C/Z++J0WueGYIriYvctjoR6V5Zr3wJ1DUt/mW+Sf9ivQvg/8Lbnwy0CvDtVccbcV6cYOyZjvofRNn80eRUjN+8HeqsYeMbV4FWo1PVhk07O5DRLuHrSNTWGKWrJHL0oXpQvShelAC0UUUAFFFFABRRRQAnc0UdzRQA2il20cUxsb/FS0uKQCgSGHINODex/Kl20u2p16FXE+tNxUh9abtNUhB2pvPSnUZpCE2jvS4xRmjd70AFFAG6hV49KelgAL7UvNKvSipAQDNBWl6UUACjbS0UUwGtQD60NTF6nJo3GPz6Uuab9eKKBD6ZS5WlY4HNAyvcOQnycmqkNuskm5s5q86KVzmoSAv3OvrS5bu4yO4XauE4FVWvFt4+T81LqF8thbmWZtqd/WvCfip8Yo7WGa00iffqHOFyB7dq6IpJEa9DX+KXxitdHt57OKfF7zhcj/GvGPDvhHV/ihqsV5exGW1bO5uT1NP8ABvw71T4hatFqetwfM3Vup/PFfUXgvwvaeEbNbO2AVeMAAACq06DKngT4b2Pg6wSC3j2AY4wB+tdn5YK7V6d+KnZsxkHg/Smw4jX5655Sash6DLeP7OAi8irLZX7tV1k8xgUOascgjNQmw06it/q2rwX48R/MrH0H8q96bDIcGvDvjpHujJxjA/pW8bWHp0M39mSbzZL0E5wTXvssYyCetfOf7LNz5lxqIznDMP1r6N4kpve47XQ6JuxPFNK7c08cUbh0rN6A7EEiydOo9sCuZ8UeDbXxBalJ0yef4RXWRMGbFNnUelUpdCD478bfDvVfCd/LeaRCBySGyR/Ku3+F/wAZhZtFYatPskTG5dw/HvXvOsaBBqdqVkxgg9if6183fEz4OR2k0t/psO+55/hwfbnNVFPc0ukfS2j6xBqkC3EL7o26NWoqgfN1r5J8AfFrUvCd6ljq7+RZR4zhiR78cegr6O8OeONN16zSWCfejdDkc8UpRbE2dLuzJUu6oYdki5Q5qSoI1uPpy9Kb0XHelWpAdRSE0ik9+TQA6imqx70bqAHUUxW9afQA1j0prL6U8jNJTGMRcU2VVIG6pKaybqTKIGtxIuGHFQ/2fFExIAz9Aatlu3pShdw5qk7B1uUls0VicCnfYY2OcY+n/wCqrZQChcZFTKz2HcqLaovGBS/Y0644q1s5zSqvbrSSsmmJOyIFs0I6f5/Kg2MfoKtKuKCvpS5ULmKq2Y9D+f8A9al+xo3Yf5/CrIPvijqadkK7Kxs1Hb/P5U02Yz0/z+VXD0qNs/WmNSaK/wBkB7Y/GhbNO4P+fwqyqnHOKOv0pOwN3IfscfofzpPsaY6CrFIuadl2Em0Qizj/AMkUn2ZR2P8An8KsbcUv50mkDkyr9lHpj8f/AK1J9lQdiKnXcxPFKwGMVSVilJlf7HGOgH+fwphsxnoMf59quLj1pB8x9qNOpF5XvcgFmMYxz/n2pBZjuP1qw2cYXrSoex60FczKn2BPQ/hTfsKf3R+Qq2d2falVjnFHSw+YrrYx46Upsk9PyqzS9DRdi5mVDYp6UCxX0/X/AOtVvbQvNAcz7lX7CPT+dN+xr6fzq4WGKbnPak/QOZldbNfQf5/Cj7IvpVotx701aQczK4tF7g/n/wDWpfsaelTq26hd3cVWgXfcrGxjbqKRdPjj5wP8/hVo/Whfc1Lswuyn9nX0pVtV9KnZR/DzUiKMVm03sXzK2hW+yqvY/n/9al+yg446VYbpQPlWqjdbsjmK62a56H/P4UrWMeMYqY7qarHdg81V29mHM0RfY09P1o+xx+n6/wD1qn2nPtQOtEU+oNt2K32OPPej7HEv8IqzIPlwODTY1bb81WVzEQtox2H+fwpGtl3dM/jVlUH40hQZyaQrtkK2yY4FNazX0qdT/d5FPVh0NZ3fcLsqi1C8YGP8+1H2SNf4asNgH2phyelU5PuDu7EaWqsO/wCf/wBanfZU9KmVh2p24UrvqK7IBbqBwf8AP5Un2NDzg1P/ALtC/Wmh8zKpslB4H+fypy2a46H86sUUWC5B9lX0pv2Nc9P1qzRz6UNaajuysthGWyVqKSyC8qB/n8KtsxWk3BqmMUnsIorZxyffBLfXn+VSC3WHlR+QAq0sS7s96bIO1bKS2Q76iRjdz1qQFw3Timou0e1SrzWcrXdhMRvm/wDrUq+4pVXbSNxTT0IHL0oXpSL6Uq9KAFooooAKKKKACiiigBO5oo7migBaKKKACiiigAooooAKKKKAGke9N8sev8/8af3pMD1oAb5Y9f5/40eWPX+f+NOwPWjA9aADaMUvtRS0AJS0UVIDWpBxStSVndgKtOpq06rT0AQ49abx/k0rKD1OKhZv7hq+lwJcK2aas6biuabnywKrrBGzkhhn05oAuqAeR0qNmU8E/lUM0j28Y280x8+WH71SQFpsbQByPasfV9atNFiM1xJsQflVHXvGNroFqXmmCEfSvl74j/FbVvE2oTWFkrSwc4ZW/lVqPQDe+K3xsvbyafT9KkEx5wu4/hWF8MvhNN4o1SHWNUgImOM8E9/Wt34YfBePUWi1S+iIlOM7hkevT619EeH9Jh0lVt4h8i4wQoFV0AdofhyLRbMRwjOMY7f0rQhtgzB24cdqu/dbbijyxu3Hg/pU8wEflnGTml8vzFOanxn3FJgK2O1Yy6AVlh8k/L0qXJfpmnNu3YAyPXtTlVVU80l2AauFjbHNeLfG5N1nK3on9K9nONh2nPrXj3xoX/iXz5/uVtHYZwn7JeXvNVB/vv8Azr6YhU8181fsj/8AH9q3/XR/519ODC9Bim2UMpfLXrTvL/Kl2g9azkDsRpGFY45prKW6c1YCgUL+tBBXdW8vGKz7zR47qI7xz7gEVs/hUMuemOKuMmgPn34mfBO111ZJBFvds9Fry7Q9a1j4d6sLKaMw6dFjDlsD06Y9K+z2tUkiwwH4jNeY/Eb4W23iazkQoAW7heavmTYGl8P/AIiabrllEi3IeU4+U13kcmTntXxPPY6x8LdbMlpA/wBnjz82cDrXu/w2+McPiG1iS9uAk7fw5BoaTQHs4Zc8HP0pGmCj5iKpQ3kU0W6KTeaN3nff4Pp3rOwF6GQScg5pWkw1VYcRfKD+dPb7ucmpsBY3DseKAd1VoJM5B6+lWIxtBoAc3bFBNC0lIYUUUhNK4xaQ0tKtICMr+FOWn7RTVXBpAIRnmkp+PlpPwpoBnPpSqW9Kk59KOfSqJE3GgMfSl59KQ/d6YoAa4LHikXK8c09ajZmXpzQA5m/CmrIvrzTN3zYbihYUyDk5oAd5h4yMVT1DWLbSlLTvsVRknjGKh8RXj6fps9wn/LNc18ffFz446zLqS2NoGdZGKHDc8UAfUs3xa8NRTCNr/D52446/nW7pvijT9WUG2nDj8K+CbTwjr+qQvfNbyBlBkA3HBPtXQ/Dr4keJfDeqLbXcDRx+ZtyzE8UAfdPmfLntUccjMx4zXJ+H/GFvqGn27ySjeygke9dBb6hHKCUbdxnPtVWA0vurWfPrVlbth5Qp6YxVO48SWsccivKAVHpXzX8YvitL4bn8yKQhS4HXtmgD6mgvYJhuR8j86l82Ne9eH/DH4vaTqWn25vb1UYjnkc/rXqFr4g0/UFLQTh0xkH1FIDe+0Io3E8U5GRjkHmvl/wCIv7SB8NaxcWQuQEj9Wwa9Q+HPxOs9f0a3u5bkfN1pAeq53D1qNmXdjOD7VyWofEfR7JT/AKYocfT/ABq1p/iey1G1FysyuDQB0XmLH34o8zI3A8VyN58Q/D+nsY7m9WN+4OP8a1NH8VaTrFsDaXIlQ4wRgUAbSTqy5J/OlSRHXg8e1Z1zc29vCxeQBfyrBbx5oGnsIpL9Uf04/wAaqwHWFiZBt5FSF1j4zzWHpniWz1KPdZzLKvqtaLK0g3EYNAFlG3daVj0Aqmt8tvE5kbbis7/hLdLgVi9yq7aYG4ylPu5pRNtHzVx7fFDRhMIxdqWzgA45/WtiPVotQtjLHJuG3I96XqBqxyctmpEc5IbAHavm74wfHLW/BMsS2YYpuAJDY4zj09K52P8Aaa1q8js1tcySuwDjd05wf0pWA+sW+XBXmmpIN3vXL+HfE011odpdXYKPIvzAkHFWbrxhounx77m6VPrRYDot22jcHGBXIWfxK0LVJvs8F8rnj5cD8O9bF9rdvY2IuPM+Q9yRRYDa+6vWmrt+90NclN8RdLt7cNLdhD34FS6R480PWJxbwXqvMf4APyosB1W7jjkVD9oXzMd6guLpYY8r0rmNS8b6LpjMbu7WN165/wD10AdnvGN3FKkisOCK5nSPHWkaxCBa3ayE9MYOavzapDp8JeRwoHXpikBrO23p1qLzBwr8GuaPxE0OE5lvVQ/Uf40+Pxjol6vnxXauq/xdv50DR0qqF+7zTPMVWAYgHpiuUf4oeHoZRCb9BKxwq8cn0rXttSh1SEzwybwBkYxQUa0jDinKVC9a5S88aadpbEajOsO04+b/APXVWP4reGJ5BEmpIXJxgY+nrSA7JCu75TntT2BbGOaoaTqFrfRhreQOpGQa0VwOhzQSxQNuKSl4p1MQyil20lA0FFFFNjI2VuwqPa3pirS0dqmwrkCBu4NPC7qdSr6UWHcaq8dKeo20tFFhBTWHNOpKBDacvSgUUwFooooAKKKKACiiigBO5oo7migBaKKKACiiigAooooAKKKKAExSbadRQA3bRtp1FACUtJnmloAKKKbuoAVqbQzUvBqGtQEHFLupP1ozTtoAHkUyOMJkmn52077y1W2gEDfNxUJjERJzk1abHY1VcCTO44A7iqXkBBHM1xIVfhPU1zvijxvaeHbZjNOsSKOpFM8W+PtO8N2rb7tEdQe/WvlTxF4i1b4q+JJ9LeCRLDICzKcAjPrWiVlcC5448aap451SewtYmltTjDKcDn0r0j4YfBuKOCG8u1IlOMhgTXQ/C/4R23h+1gnYh34+9kk/U4r1+3tY4YAgCoB6DFMDP0vT1sYBbImEHQjArQFqIV3qefQ0jSCEYQAn2qZMzQ5bio26gPt28xdx5NTGPd1qK3Gxcdan/iqHuAgG3jqKNuevWnUVIEbDtik8sY609qRcntTAZ5YjU459a8j+M8f/ABKblvSM17Ay/Ka8r+M0I/sK9P8A0yNaRGeU/sfz+ZqWsDPSR/519UDmvkj9jWZjq2tgZIEsn86+t/ugfrQwFoHzUN81Kq7azECn2pQPzo+7S0AFNbHpTqa1K4DZPucdfaqnmOzbSnHrwRVxfeoXxntmrQHEeN/ANn4osZIZQoLZ/h5/OvmrxV8Pb74f6g15p0UkojzgLwPavr+ZnXlRu9qytX8Ow65askyKC3qAa10sB4d8LvjJPP5Nvqp+zyNjKsc175Z6pa6hCJbeRXHGNtfM/wAUvhK2iXEmpWO8zx5xGhIz9KzvhX8YNU0e4gsNSia3jONzSY4xSA+urUeYNzcH0omkAYCsbQ/FWn6vbh7a6SUkdFyK0m/eDcTg0gHxttYdhV1GEmMHGKoQqWXmrdqu1SM/nUsCz0wKMUgOKXNZsBNtJT6buqLsYlKtNzSqfWmtQY+mU5elJiqAUdKWiimITn0o59KWigBOfSilooATpTd2R607qKiZdp70AMdSx4FCrsGc1IrfL0qORt3Hb2oAxfFDvcaPd26DJdcDHNfB3xg0DVvDXiCO6tLR5QspkzgHjk9K+89cvI9OtJXYgBRk5714n4k1TSfFd19nklgJZtoG3nPQ0AeMeA/2hLuOFbXVoltkxsJYA8V6Zpj+DPG8iSLqcBl4JVRgg1i+L/2U9N1+ze5S58slSw2Ejg968CbwC/wn1xBBdzShpcYMhI6+9MD6j8b6gngaKy+wy70fAG044zXoPw78SPqumzyOSSsRYfUDP86+Z/EviqbXrPTUlyAoXJJznmvb/hWyQ6PPhgSYGz/3yaoDyzxJ8WdSi8SX1sobYshUc14v+0Brl7qGjW0kaMzsQeM9d1dd4vvEj8U3/lESHzeR37Vz3jFhfWdot0BGm4YLDI60AZXw40PxDf2cTrbTFVXI2k9q9Q+Hvxa1ay1+XR7lGQQgAhjzXuXwS0fTv+EdgIETjyzzsB7V85+JraKz+JuovbHc24fKox3NQB5V8ZrW41nxBd3A3fN/dPufevafDFxdeE/hfaXaBgwz1Y9gK4PXrU3E7mRNp98V7J4is4l+DNuvAHzcjr0FAHjml+Otc8V+I/sixSMjY6N6mvZrr4hXXgjwqY5CyOv8JbkcVy/wJ8MWzeI4JjtY8dRnvWP+0x9qivrqCKJvJ5wynAoAzLzxV/wmjfbJbhg7fwhiBWl8PfjNeeE/FVroiuzWzZyzMTjBwP0Nef8Awx8L315p8TJBI/TAFa03w7uV8aRXEsTI65xnPqKAPoj4lfHxdMsZ4Yp1Z8cKDg/zrwqHxlceKoH1CSVhKpOF3HJ+lee/F+G7t/FQtF8xkbPG410fw+8P6j/ZRMVtI6HBOAKrSwHofw6/aA1Tw1rtppbbikjbeWz+tfcHhHxINa01JZSoJUGvzsj8Azy+LrK9kiKSI+QvOa9u1z4teLfBFpHBpelTXSeWASoB6D609APpzxpMlv4ev7iMgtHEWAHBr4N8S/GTX5Neezt4ndGnMZIYAYz9a73TPj7438Q6BqEV9ok0CMpB3Ko4zXnPgeBtR8SCWaLa5uCxDAHnPNAB4o1LxLoslpeRW0zK2JHYscAd69q+D/xuudW0q7jum2vBGwKk+grovH2nxf8ACJ58lCRbjHyjOcdelfLfw7nmt5vERiDHAkwATgcdKAOi8efEqTxtq09rJtKxyYBFczea3/whD211at5jyMCQTkL82On0rzr4fXWp+IvGOqwtbyELOQDx6CvT/Efw8vrq0tjcW8iA4xuJx1oA960v44S6l4Wt44mDSLESVBAIOM8/hXiH/C1de+IHia70rypCkbYG18H+dafhrwefD9qzhmcshBVskAYxWl+zf4dt5viZfyTbQWccMAR0oAwtT1bWPhjGmpCOUFiOrZ6e1exeJfjBfL8KrTUX3BnDc7vYVF+194etrTwLDJEFByfugA9a8t8SXhv/AIO2VpMTHEob5j9B3oAzvDPxA1zx1r32Dy5DA2MMDgn8qv3HiTxB8KdafU/IkWJMfMxOODnpXdfs3+GdLivbeRJ43l4yuMmuh/a8tLSP4c3Ii2CX5uVUBulAGzN+0NcN8Lf7dd1Evpkema8KPxAufiPcCeWVwr4yVY/yzXGX15cj4DfZ/mCf3gTnpVH4OabqbeG4pLa1knPHIxnpUsD0HR/ihe+AfFEVlE7NbrnLMx7GvS/HHx+1G48IXV1bAu64xhhz16V4nfeDdQ1bWQ93bPA5znIwfwrf1jRV0fwnPa5LdMbj7GkBneDfFniPxxoMl88E28YwFNZJ+MHibwzrkOhGCQpcNtOW5H0r3b9mnRIpPh7LK0S5GPvAH1ry/wCJGmrJ8ZtKxEuPMPRQP0qkMl1+x1y3hGs+TKDCokPzHH1r1j9n343ap4i8M6h5inzYQVVS2ckNiu38dabFb/DW/AiUn7MMEKMjgV8/fsx3EemaPrd4zAeTJI2D0x5ncUxnQ/EXWfFnijUlWSymSDcAXU449a888S2v/CIzwXEU7+YpDMpY8HqR14Fdf44/ab1r7QbHRdKW/Qkxs8aLwc4/nXj3jPW9c1aF5dTsZLQsCwD4HHagVz7I/ZR+KE/jWO4t5XJ8kFeTk8V9MLwo/pXwl+wHvjvNTzuxubqc193x/cX6VLEAUGn03HNOpAFFFFACbRR0HFLRQAnPpRz6UtFACLRjnNLRQAUUUUAFFFFABRRRQAUUUUAFFFFABRRRQAnc0UdzRQAtFFFABRRRQAUUUUAFFFFABRRRQAUUUUAN285zRyKXPNLQA3JpVprH2qBp2Xtn8KAJ2XmmsAveoFvG3Y2k/hUrfvFyeKdgHRyBs5IoChjwao3ErW7BUBIPGR6U/wA5oVGBnPBp20AuNtbHOKXdgVSt0MjEkke1PurpbaMEnA6k9sUW1Alm2qpYkDjPpXmPxK+K9t4Xsz9mnSWbBBUYJz6Zqj8X/jJD4T08LZOtzLIChVeSpPFfP2l+F9Q+ImsPdSvOqSMGCliAB9K0irICtqK6x8W9Xe3ljuIYSwIdWwCPbBr6M+G/wtttE0m2RlVpVxlmHP4nvW38P/h/b+H9PgzEpcDklQT+dd3b2qQsCDgf3aHKwDbS1W3t1jUAAe1P8nccZxToyTMfSpdvOajmAqfZjG2etP3nbsxj6Va2j60zGJOlSAkY2rk1IrbhmmMCy4AxSImxetQBLuFIrVFj3zQuaYE24etAIqu2d1PjzimA+RuK8z+LwDeHb/HP7k16PKu7POK89+KVv/xTmonJP7k9a1ilYDwr9i+Xy9Z14Ef8tpP519dKwkxg4r5E/Y5XdrmugH/ltJn86+uI4wMc0pASL8ue9HmHPSmySFQMDNMWcn+Go9QJdxPanKc1Gsp9KkDZ6CkAvPrSY59qdTVpWAGO1aqtFnuassvWlUcciqAhjiHcDPvQ0Y3Zxj27VKy88UjR7hjP407gYWraHHqGQyK4PZhkV4f8Ufg3Ffma5gPlyDOBHkfyAr6MVdg6ZNUb6xiuMlgv0YZBqr62A+NPC3iLVvhrex2rxTPADy7nIH1Br6V8CfEe18WWgdp0VsD5Risb4jfDG38R2sxjRUY5wVGP1r54+zat8JdURIIri4iViSwyR/OrA+2lAxlfwI9Knh5HpXkPwx+MUXiqzAvXW2lAAAYYPp0+lep2t1E0eY5Aw4OetJoC/wDePWkaTawqq11zwc+uKduGOuajlfUC5uz05qEMzN04qv8Aa2U4C8VPDMsvtUcoyVQPWj68VH5ZHIORTdxbgfnTsGrLC0ZBqNVz3pVXaetAh350oz3pN1OpAFFFFABRRRQAi9Ka3WnDpQRmgBipTJFzU1Iy0Acl400Z9U0u5jUtllwNvrXxH8SrHxD8PNcSews7q8AkLYUkjHJ7mv0GMYkGGAI7571z2veFbLVGHm2sT/7ygmgD4js/2uPHEOntanwxckbNm4xoePzrmtO1DxD8WdXR7/R5rQCUHlVHf2Nfb7fC3TDkiytxn0jH+Faeh+AbDTW3LaQqc5+VQKAPmLxj8K7rRdFtbi3hkmkWMNtXJwfzrzLTvjh4x8JteWkGgXUqbTGGVVOQRjjmv0LvNFtr6ARvDHhRtAKgjFcq3wv0tp3drS3O45+4P8KAPzk8F6l4r8UeKr24vNEuYFkkyCwHoPeun+MWja7H4ftGtdMuHdSCdigH72fWv0Dsfhzpdm25LS3UnklYwCT+VS6h4H0/UIRG9rCwHYqCKAPz88E/HXxv4R02K2i8PXUoUbeVU8Y+tbnww0PWvHHjafUtS06a3ExBKyAYHX3r7Vj+Gmlo3/Hlb4/65j/CtfSvB1lpspkit44z/sqB/SgD4Y+MHhXVdBtZZbPTpZzzjaoP071bvtZ8Qat8LoLBtLnD8/KAM8gD1r7a1fwnZ6lGUe2hcejKD/Sq1v4HsljEf2WHaP4dgxQB8o/s/wCh6rDq0DXFlJEnHLAHvXbfHz4cyX2i3F3DAZpecKoya+jNP8NWenMGigiQj+6oFWb3SYdQjMckaOh7MuRQB+a/h34jeKvh4yW0HhuaZE/i8tTn8667w38QPEXjnxVby3WgSWwbO4+UoxyPSvtS8+Gel3BJNnbk+6D/AAp+k/DjTtPkWRLWFSvQhQD/ACoA+Svil8G5rxpdbjtmeePJCYOc9emMdQK800X4seKvBdk9pF4akmA4B8lD/Ov0futBtrm3aJooyD1DKCK5S6+F+mzXAJs7cjvlB/hQB8hfDfxR4g8darb3F/ocln82SGRRj8q+vtB8LwXFkouLWNmKgZeMGtfSvBdhpBAitIUHYqoBFdHFCsIAUAD2FAHBeKvBtra+GdREFpCXaI4CxgHOR7V8ieGfCuqw+KCx06RE+0khgoAxkmvvmaJZoyjAEEYwRkGsePw1aRzbxbxg5zkKOvc0AeMfECwvJvCuxLZ3byAMADOcdPrXgnwT+HuoXV14hF1ZSQhvM27hjPHHevu+80uC6jCGNCMYwV4qnYeFbOw3mKCJGbOdqgZ+tAH5u3Wj618JvEV7eWOjSXnmSlvlQH0Hc1rar8ePF/iKK1tG8LSxopCFhDGDjOc1976v4D0/UiTJaW7EnPzIDWfB8L9MhYMLK3zkEfuxxTuwPmex0fVLzQYrhtPkEkkZLLtGQee1VPgH4V1K3+IN7LcWckEe8YZhgHivse38OWlvCsf2eLYBgAKMClsvDVlazGWKGJHPJZVAJNF2B81/tbeH7++8Bwx2dvJcyc5VACeteKeOdDvLL4PWn2m2aBsNncAOwr9AtU0a31CARTwRyr/dZQRXgf7VHho3fw9+zW1qAVDYVEA7Ci7A+Jvhf8VPEHgnxAslnYT3SrjG3BHX3r0DXvHXiz4yzNpF7otzb20mcyFVA54PfNelfBj4TptglntFL8Z3rk/yr6o8M/D/AE6yt0Y2dujcZPlgH88UXYHy/qnwHdfgybJImMv93knpivIPC3jjxL8H4U0238OS3cUeMMYkOfzr9J20uBofs5iQp6bePyrmNa+GWmX2WNpASe+wZ/lQB8NaH8WvFHxA8ZQW9z4ZktreTOX8mMBeR2BruviZ4H1CPS7gwWkkjDoFAOa+rPD/AMN9N0wKy2duHXowjAI/HFdHN4ctLgYeCNh3DKCDSA+Zv2bNJ1G1+G863Nm8EuBhWABPXvXl3jzQ9Zl+L+lyRabK8AkJLqoAH4Z4r7x0/R7awgMUcEaJ/dVQB+VU7rwvZXF6k7W0LOpyGKDI/HFMDyT4gabdXHw6vYkgZ5WtwAoAyeBXzN8E/BurxeDfEsM9lPbu/mbVPBP7zPHPNfoDcabBPCYmRSpGCrLkEelZ1r4VsrWKRIreFFbOQqAA85OaLsD8xNFvvEvwv1WcRaDNfrJKzBpIw+ASSMZNXPiB488UfEC3QHwxJbGNQAEhQZ49q/Ra/wDh5p15JlrK3POcmME/yqG3+GelxN/x5W+O/wAg/wAKAPlj9gvR9WsbrUTqGny2gLMfnUDNfcaY8tee1Y+i+HbPQwfs1tDEW6+WgGa19okxzj2puwEinNLScLS1IBRRRQAUUUUAFFFFABRRRQAUUUUAFFFFABRRRQAUUUUAFFFFABRRRQAnc0UdzRQAtFFFABRRRQAUUUUAFFFFABRTS1Juoegx9FItI3Wl0ELtpGbaPWk3UgpgM849hQJdx+6MetRyTCNtu3PuBUqyD0p2drgG1WYHAFJMvQAnHtRJ9eKY0nB9qpJ7ho3YQxrHG2cE9s1SsrlpJHDKcZ4JFTPmZhkkDvVXVNWt9GtWkcopAyc8Zp8ruP1LN1dQ6dE8kkqoACeePevEPip8cl0aNoLIC7dvlPljJBPtXK/Fz46y7/sVlG0rORGWhUnHbJ/CsL4UfCe+1jUpNRv5ZJUnbzBHKchR6Vooy7CM3wX4B1H4ia1Lc3bzJFIwZVkJAHfAH1r6a8E+AYPDdvECittHXHWtXRfC9ro9rCscSIQOSoANdErBYwMD3qbtDtpdDbeQAlAmB6U26BjXcCT7CpkhC85oKh+DxWbs9UILdwUBPX1NS/jn6VDGnzY7VMq+tZXb2AFbik/CnN8q0mflzinZgKT8vSomYsp7fSpAQy4zzSYCcdaFqBHBHt6mpuKiZtvI4HpSL+8HpTbs0mO2g84Jpd22oywjPJBP1o8zcenFVYkVpMg8VwHxYl8vwvqZxn9ya78gAdq4D4sKP+EY1EYyTCeK1j2A+d/2Kr0ya94hyCP38nX619hwDdnmvjf9j7dp/iDXdyEBp5O2O9fY0Mm6MHOMjtVSTQXXQsKoXuDTRx2qJW3HripFYVk0x6dSRT7ClzVSS62tjB/KrEbblzU7biWrsTU3p3xSbqb1pFWJAc0ZpmcDrTMnd1p2F1sTUE0idKRql6AJu2//AF6qXcfnKcHB9KsTNtjJ61nxuzTDJOKOZIQlrF5cZRxuHvzXM+MPBtrrVrKpgjLsOGK812jRhmyOPao5NvTGRWykrJhe7Pjnxh4J1DwZqqXVoZiiMWKxkgEemK7v4Z/Gt7hVtL1WgcnywZOD7Gvcda0G01S1dZII3ZhgFgK+dviV8I7i2vhf2LtAITvKxnGfatIpyYarVn0Zpd3HPCHilEu4A5BBxWlFa7v4+PTNfLXw++Nc/hy4SwvIJHy3lh5FPHvmvo7w74ittYt0kSeM7hnaCCR+tJxaBSubu1VGOp9aYsXzcHA9BSbN/IbNOjzGfWpsF0mWk44pH+XnAzSLN7Ck3bv/AK9RYFJPRDGuDjgU+GTzDzS71/u0Iw9MUmVZ2JuB9aQfSmEjr3pRUhYkopu6haBDqKKKACiiigAooooAZRsDdadjnNLQBEFC9sinN9MfSnbaNtAESynvzUmwUn3e1GaABm2470qrSUiqVbOeKAHYHXAzTd233pxGehpvl85zQAKobqM0uwLzSqu2hl3d+KAGU8YUZqPyz68U4g4x0oANu5s/pTmO1aavyjGaXd7UARKSzZ6VIeT0ozx0ApV4HNMAC7T0zS7vajbShaQBTQ3Xin037tADY165pV+XrQrbu2KVlzQA0/MenFOwB2Bpu30NIehp6dAGyL53AOKjhhMbcnNMhlPmHjAqSKTdIfT1pAOT73NYfinQoPElmbWREI54YA9a3uCSQRVH7M3nli3FAGL4d8G2+jFAqKAvoK6ZsKm1QAPak8vbH1OaRYyxxk0APjXvSbv3mMZp7fu0pqkenPrQA/btbgYFO70LzTqAE6Ui+/Wlx70nb39aAGuu7vTY12Z709ffmkVdoPegAUD0zSMu3tT80n3v/r0ARgkH1qRVx70Y9RSqu2gBSM0tFFABRRRQAUUUUAFFFFABRRRQAUUUUAFFFFABRRRQAUUUUAFFFFABRRRQAnc0UdzRQAtFFFABRRRQAUUUUAFFFFAEbKcigd6c3WkqZXasUOXpSN1pOe1NPWizsKwN69RTRLntRu/EUm4degrRbEttIhvLyK1iLyFVA7sQB+dcNrPxYsNFYp5kUn+6wNcF8fPiqnh0TaXEdlxKMKy9QfXNfN3h7wz4g8VSPcHUbjYWJAYj1+lejTw7lFO17nFUr8ulz6mvP2irKGTb5Ske2ah/4aOs26QDH+6a8KHwx1KNf3ly7n1yv+FLb/DXUGz++f8AT8e1dscHpqjg+ucsrXPdLn9oazW3aQRKCozjB5/SvEviP+0yNe3W1vC8Qzt3KpH401vhjqNzGw+0yAAYwSOaxz8E57mUkv8ANnOSRWkcJ5CeOvKyZm/D3xBBZ6g91qUa3YdtwWQE7fSvoXQ/jnpVhbRxx2kabVx8qn/GvF7f4N3tv0nYDtgirlr8J9R6i6bHoCv19K0+qK2qE8a+59BaH8cLLUpdjCNBnALcYr0HStdttUUNHPGd38KsCfyzXxjq3w11izjLwXsisAT8pB/pVbwD8TNQ8B64V1G5lmj3hcNgD07CuKrhktlY7KGK5kkfeMcm4cHjsaS4bavHX2rm/CniZNZ0O2vVGBIM8A1uW7bpAxJI968iUeW56MZcyuWoWHlj1p+7auaiiiIbOfl9Ke3zHA4rDqiiT7y5oXFIq7VxmgcVYEbDbJnoKfuDDP6UkhG33qqkhDBe9Sug7Mmf7wz0qC9vorO3d3dUC9SWAApLy4FvCzHt0r5q+O/xp/se4l0eEsk8oKqyg5zXXCi6jRzVqnsz1jWviVZ6cxcXET7eoVgf5GufH7Q9lGD+6Xjp8pr5f8K+FfEXiaNrt9Rn2ZLFWIGRnjtXSH4aancdLlhjryP8K9VYS/Q8eeOae57k37R1nIwxCB784/lXMfED472t5ol0ghX5oiMYNeaD4a6hDwZ2z9RSSfCTUL9CrXLEYwQxXBHp0rWGD8hxxt1uYnwE+K1vp+r6jIbYRhpXOSpGeeK+kbX9oezhhVTECcccH/Cvn6x+DM+juxhkKFic7WHWr3/Cs9QuRxcMMemP8KcsJdWaF9ct1Pdm/aKsoyD5Q/I1d0348WWoMFxGnu2QK+ez8LNSbA+1Nx0yV/wqDUPhfrFrFvivZAcZ+Uj/AArKWEt0NFjObqfY2j+KrPWo1Kyxg+zD/Guki2si4II+tfn9oPjvVPBGpBbq4mkXcFG4cfyr7R+HXiZde0K1l3ZLrk84P615tei4rY7cPV5nudnmkVhuNN7+1Rqx8yuJnoLW5K1NHanfe5zTVqhRTuyQfTimM3zYqRaa2M4xz61D95j6kRb5sEZHrUTIOoAGKnZflx39aqXEn2eEyEgheopciE0OkmSFC7yKgHXcQMVyXib4jWGhqwM0MhXoAwJ/nXm3xi+JRtY57G2k8qVhwyk8V862HhzxH4pm806pcbNxPLAcflXp0sM5RTZwVayp9bH0x/w0HZ7iNikZ9DVW++NWnapbur20bDGDuB5rxmD4Q6rGoZr1j3PIx/KrUPww1Fo2xdMMdRkc/TivTp4XyOB45XtcpfEDxJZXkpltIVgZeQY1IOfXrWB4D+Olz4VvDHcPJMpbA3AkAVsz/CnULqQBp2I6c46flUVx8CZ1ZWEgznPUVbwt3aw/rlle57nof7Rtpc2qExKDjPzKRVxf2hrRCcxA/wDATXhKfCPUoVAjumCjjqP8Klk+GOowrk3Lt9CP8KzeD12Mnjb9T29v2lbONv8AUDH0P+FaOm/tAWWpMFKJGPVgRXzza/DPULiQ5mf8cf4UzUvhXq9vDuivpEPXgj/Co+ppa2KhjNUrn2Fo/jaz1cLsmiB7gMP8a6WGZJUBBX8CK+A9D1rV/AuoeZd3c0qbgMEcfoK+pPhX8SE8SQQxcb8cnkVwVsPyvRHpUsRzJK564vXHUU+qkc29e4NSc9c5rh5baHcm2rkwOacvWolqQdKgofRRRQSFFFFABRRRQAUUUUAFFFFADdtG2nUUAN20badRQA3dt7Ub/al49KTI9KADf7Ub/ajI9KMj0oAWjbzS0UANZabt/wA/5NSUUAR7fxpadtoxx60AC9KWkpaACo2BNSUlAEcfelbOKeFxSbaAIowcnnFPBxnPNAWjbxQBBHKC5GzHvimqvmMQOKmRQT059aeFHYYPrQBAtuyv1JFK0JXnvVj7opeGoAijbPBpdwX3pyxheaVl3CgBm/zB04pVXbTlUCjbQAD71OpMc5paACkbpS0UAMop9FADdtG2nUUAIRmloooAKKKKACiiigAooooAKKKKACiiigAooooAKKKKACiiigAooooAKKKKACiiigBO5oo7migBaKKKACiiigAooooAKKKKAGUU6ijpYdxtJ0WlpjNQ9hi7aguvljOKn3e9V7rPkk1cTOpsfC37T800nxd0+38z5GYgrnrxXqHgnT7fS9JUGIZZQenrXjn7TMj/APC+NIXJ2+Ycj8K91swsdjCQMDyx/Kvr8HTTgmfM4qo43LSw/agXAwF6+9fNerf8FEPg34Z1jUdIvbjVlu7G4ktZlSwJAdHKsAc8jKn86+mrG9RbeRSBnFfgZ8X/APkrHjTH/QavP/R71jja8sOkokYLDwxTlz9D9TP+HlXwT2kC91gZ9NPP/wAVVaH/AIKPfBSFmJ1DWDz/ANA0/wDxVfkZR+P6V5P9o1Vser/ZtFan67z/APBST4KsAFv9YP8A3DiP61q+C/8AgoJ8IvFHiPT9Esr3VXvtSnS1gWSwIXe7bVDHPAyRX46c133wFO341eByP+gza/8Ao1a0jmNWTStuKpl9FQb7I/eOO3jDSecAysCBn6V86/tBaKNLWC4tx5e6VTlevUV9CXDP5YbJrxr9obY2i2e75jvH/oVexUWlzwcFJtpeZ9LfBB/tngHSlLZbZzzXpoj/AHYQcEd68W/Z7eZvDtgNx8vbwK9oZjb/ADtyK+Zrq0mj7CGiRKjHbt7+tSxjHHemKwaMMBUkZ/OuI1FJ+bFNbpTj+vrTec9eKoaGOPlqCNPm3VYkcKOnFVjMGk2qOKlbpFGX4gmaO1dug96+HvjPYvq3xcsPnBj3nK9q+3PFqn+xpyOG7Gvh/wAePL/wtKxLkn5zXs4U8rHXWx7lotrbaHp6QrEoyoHArS0+SJ0ZtgxX5kfttftN/En4b/H/AFTQvDfiq80vSYLO0eO2hxtBaBSx5HcmvB1/bc+NaZC+PdRA/wCA/wCFd8sdTpy5Wtjxf7Nq1YqSe5+2M00EmRsAPqaqMpkYbPlHtX4qyftrfGiTr481H81H9KdH+218aounjzUf/HD/AEpxzKnHoXHK60d5H7XNabVy+D3osZIo94Kc81+KbftufGxuvj7UiPqv+FM/4bY+NPP/ABXmo5/4D/hQ8ypPoW8sqvqftRtLu2Bxn0p8U0c4aNkyMEV+Ky/tufGtc48e6l/47/hSL+2z8albjx7qPP8Au/4VLzGk+go5ZWi78x+qXxS0O2WOKVI1VtwOR9eK9b+AutNceTa7jhAAB2rwS61C+1r4a+EtQu52mu7zS7SeaRurSPEjMT7kk/nXsP7N6sNUGTnp1+lZ4xLkTXU1wN+dp9D6bVS0Y9aaF2t60b/LXrmgNu5rwGfSR2FVu1SKvFRx9amz8tZ6rYA6NjtRu56UnH40UtU7kkbKS3qKy/ET+TpspzWqzelYHi5yujzr/F61tHoEpWR8TfF7UJ7r4lW1skp2MxBXPBr1jwro8el6eqsmWwDnFeNeOoX/AOFsWTOSfnP8xX0JZ3ESwRJtGdo/lX0+HS5Ez5bHVHrZjYbjzIiMeg/Ckt4juPJA96/E74mfH74l6d8SPFVra/ELxTbW0Gq3ccUUOtXKqiCVgqgB8AAAcVy//DRPxT/6KT4sH/cbuv8A4usf7ShHTl2COU1HaXPufvDIsUfIUZqBojdMuDgCvwk/4aI+Kf8A0UjxZ/4PLr/4ulH7RXxTB4+JPi4f9x25/wDi6j+0op35Tf8Asudrcx+8Jtxbrzgn2qCOeNWO5Nw7cV+Eh/aJ+KjdfiV4t/HXLr/4uj/hoj4p/wDRSfFv/g8uf/i6HmcX9kn+yZ/zH7vC7t2PyRhT606Zo2Qb1yCK/B//AIaG+KS/81I8W/8Ag7uf/i66L4e/H74mX3jzw3bXHxF8VXFvNqVrHJFJrNyVZTKoIKl8Ecn86pZjB2XLuH9lzjrzbH69/EjRIJLESJEoOc9PerPwOuGtdbCb/lXHANSfEJm/sqPn+Gsf4OyOviI5ORkVWJX5GWFk7pH15p7eZbKx6nvVxfrWfosm6xj9avo2eO9fPydnY+pp/CSKp9aetM8wBqeuDzWJY8HNLSAYpaCAooooAKKKKACiiigAooooAKKKKACiiigBMikyPSlooATI9KMj0paKAFooooAKKKKACiiigAooooAKKKKACiiigBD04pPvCnUlADQB2GPel20uPSloAbtoAOadRQAjdKYqH1p4+uaWgBoFOpOc9eKWgAooooAKKKKACiiigAooooAKKKKACiiigAooooAKKKKACiiigAooooAKKKKACiiigAooooAKKKKACiiigAooooATuaKO5ooATdRupmTTqAH0UUUAFFFFABRRRQAUjdKP4qWgCNqbintxTKOhSG4xUVwcxkZqZqr3XEZIFWtLWIqfCfBX7TSCP46aS55xIf5V7lo7LeWEIHXywOfoK8O/aa/efGzS/XzD/KvbPDy+XZQ8/wAC/wAq+0wn8JM+RxvUvx2pt8huhr8EPjF/yVrxpj/oNXn/AKPev30mkLkDPNfgr8TtOn1X40+K7G2iM11ca/dQxxqCSzNcMAPzNeXml2otnVlD1mjn/CvhHXPHGswaT4e0e+1zVJz+7s9Pt3nmc+yqCTXst3+wT+0JY6aL+T4UeIXt2GdkMKyTf9+lYuD/AMBr9g/2Wf2ffBX7EvwDGq60LXTtYFiL3xFrt0B5inG4xBscIn3Qo6kE96800/8A4LEfBW78YjR5bDxBaaYZfLGtyWsf2fGcbiocuF/4DXzh9Kfitq2j3/h/UZ9P1OyuNPv7dzHNa3UTRyxsOoZSAQfrXYfAEbvjd4FHb+2rT/0atftf+2h+yT4T/bC+D7+IvDkVo3jKCzN9oetWarm+XZuWCRh99H6KT90sCOCwP4q/AqGS1+OXgmKVGjlj1u1VkZSCrCZQQR2Oa1p/EvUzq/w5eh+8NxIl0vlxDaV6+9eGftHyCz0mz38jeOn+9XuQt2jy68Zrw/8AaSVZNJswwz84/mK+xlG8D4XAyftEvM+jfgDJE3g/TGQYOyvV7hTJHtz+VeR/s/Lt8I6aOg2ivYY1y2DXzOJtzn3dO7Vx8K/ugtSr8v1pifKxFPz83rXnGg7IptFFUgQyRQ3FVWgKnOKt7cHPWmu27ilHdFIw/ETBtHm3DNfDnxK1CCH4uWERH8Z6V9w+JUP9kzDpXwx8SrdT8X9PYjJDmvawkbo8rGs/P7/goxj/AIak1zAwPsNj/wCk6V8yV9s/tQ+BdI+Jf/BQTS/Cuu6uugaNq76XaXOoMQBDG0Cc5JwOy5PTIz0r738F/sY/so/BnUNItL1NI1nW724itbQa1qK3Ms07uFQJGD1ZiABjuK87EaVZep14f+FE/DdrSZbdJ2ikWFyVSQqQrEAEgHueRx7iq9fqn/wWe8JaJ4R8G/CS10XSbLSLf7XqKmOyt0iBAS3xkADP/wBc1+VlcxuFWLSxub+YQ2tvLcyt0jiQsx/AVq+DfCep+PfFmjeG9Gt2utW1a7isrWAdXkkYIo4HTJGfoa/b3R/AvwK/4Jr/AAV0288TwWlzqlwVhm1KS1E97qNzgFxEp5VBycDgDGaAPwx1DSb7SZBHe2dxZyEZCXETRkjvwRVNRX7x+B/H37PP/BRjwdr3huDSIJL+3h3TW1zZrb31sDhRPE4GcBiBnpnFfjX+0Z8D9V/Z1+MXiLwHqx86XTpgba7wQLm3cbopQP8AaUjPoQR2prcD9VoFC/BnwIR1/sWx/wDREdez/s6fu79Sfb+VeLWqt/wpvwNk5H9i2OP+/Ede1fs6DdqCDtivo8dpSij57L/4kz6LgfzJiDyKsbcZAp0USR5IHNDDkV84tW0fSCLT16UbaUUmJirTS3zY7UtN/iotdaiF296wfFrL/Zs2a3ifTpWB4sQf2XNmtILVXMKt+XQ+IviFdRR/FSz4/iP8xXu2nmO5t43QYwo/lXgHxHZB8WbMEZ+Y/wAxXv2ljFqmwYG0fyr6zDxXs16HymKu2/U/A/4sf8lT8Y/9hi7/APRz1zlhpt3q10ltZWk15cucLDbxmR29goGTX2b+yV8P/g38QP2rviJafGTU7Kx022uL240+HVL5bO1nnF0cq8jMoOFJIU9cH0xX6ffAnxp+zU3jBvA3wofwtda1b25uGh0K0EkaxoQC3nhCjHJ7OTXyU/iZ9hH4UfgD4h8L6v4T1AWGtaZdaTfeWsv2a9haKQKwBUlWAIBBBFZFfZn/AAVp/wCTzNfA4/4l1hgc8fuFr4zqBhVzTNJvtau0tdOsri+un+7BawtI7fRQCa+uv+CcXw7+B3j7xt4kb4y6pploLG2jm0611rUFs7WY7j5hZmZQxAC/LnuTX6s/s++OP2ddZ8UX3g34Qnw1d6lplr9tuE0KxBjjjDrHuE+zYx3OOFY0Afz66/4c1TwrqUmnaxp9zpV/Gqs9rdxGORAwBXcpGRkEH8RWl8Mf+SleFf8AsK2v/o1a+hP+Cnf/ACej487/APHr+H+jx8V89/DH/kpXhX/sK2v/AKNWtafxImWzP3I+IH7zTIv9wVl/CCMf8JEcjuK1PiEwXS4iOPlFZHwdkz4jIPIyK+nxUVb5HyGD+JH1touBYx4FX0XDZHWqOhtmzj4/OtNfyr5ae59hSfukJ+9U8f3RURT5qlThRUGhJ3paTv70tBAUUUUAFFFFABRRRQAUUUUAFFFFABRRRQAUUUUAFFFFABRRRQAUUUUAFFFFABRRRQAUUUUAFFFFABRRRQAUUUUAFFFFABRRRQAUUUUAFFFFABRRRQAUUUUAFFFFABRRRQAUUUUAFFFFABRRRQAUUUUAFFFFABRRRQAUUUUAFFFFABRRRQAUUUUAFFFFACdzRR3NFADFX15paKTzA1AElFFJQAtFFFABRRRQA3NLmm49acBS62GNY0ynstN+7S3didRpxnGeaguhiIgVKT82ahuiWUnt7Vsugql1E+CP2mSV+OGlDGP3h/lXt2gg/YYc9Ng/lXiP7UWX+OGlbB/y0PT6CvafD+9bKDeT90fyFfZ4VfuY2PkcZe7NWZsyLt4r8avhZaWl9+3poVtf4FnL47CzZwBt+2HNfs1uhLDivwc+Iet3Xhv47+JdWsZGhvLHxDc3ELqcFXS4Zgc/UV5ua/DFG+TfHP5H7Hf8FcbrU7f9ke+FiXS2k1O1S7aMkHy9xwDjtkDNfhfX9C/wd+J3gL9vX9nGW3vxBdpqFmLTXNK3AS2s+BuIHVRkblb6ehr5i8O/8EWPDGn+Po7/AFXxveal4Wjm8xdLW2EczrnhHlzyMdcKK+aPqT1//gk7eeKLn9kfSk8QwyJZQ39ymjySsSZbPIIODyFEhkUeyjFfnj+0X8PY/ht/wUqvdNt4VhsrzxPaarAqABQLkxzMAOwEjuv/AAGv3B8N6ZovhixtfDmjR2tnb6ZbxpHp9uQDBCchMqDwDsOCeu09ea/Ir9vprf8A4eYeEfIIMm3RxNns/mN/7LtrWn8a9TOp/Dl6H6HrdrLiIH7vFeI/tIKG0mywOd4/nXs8kaKxKcE9cV4x+0Zj+x7LnB3jn/gVfZyb5LHwmDt7RLzPof4Agjwjp3H8Ar2GNfmzivHf2f8ALeE9O9dleyIeMd6+Wxekz7yk1yiJ/rDT8fN9KRWCt1FPbHWvP6mtxjU77q1E2fwqReRzV7huBbNRGMjkk0/GJKJvlQ1MdQMPxS3/ABK5sV8OfEY/8XasM9d5/pX3D4j+bSJT7V8OfEhv+Lt6cf8AbNe/gUrWPEzDRo/P3/goozL+1JrZ3EMLGxwRxj/R05FedfsxX1zqH7Unwglup5bmU+MNHBklcuT/AKbF3Nehf8FFvm/aj1s9f9Bsfx/0dK82/ZV/5Of+D/8A2OOj/wDpbDXl4r+LI9HDfwYn6K/8Fwv+RV+Ef/X7qX/oFvX5L1+tH/BcL/kV/hH/ANfupf8Aou3r8l65DoPsn/gk34Uh8Sftk6BdTRpKujabe6iquoI3eX5KnB7gzAj3APauy/4LJeObzXP2ltJ8ONcSHTdD0GAx25PyLNNJJJJIB6lBCp/3BWH/AMEf9Thsf2vooJDiS90G9t4ucZYGOTHv8sZ/I07/AILBaPPpv7XjXMoIi1DQLK4iYDGVBliP1O6Nv0oA82/4Jz+Or3wL+2L8OZba4eOHVL06TdRqTiWKdDGFb1Acxt9UB7V9M/8ABbjwpbWPxC+GPiNIkS61PTbyxldRgsLeWJ1B9f8Aj5NfJX7CGkXGs/thfCW3t1y6a7DcnjPyRAyuf++UNfY//BcLVoZvEXwh0xT/AKTb2up3Mgz/AAyPbKv6wtTW4HsVv/yRvwKo5/4ktjz/ANsI69q/Z2/d36fT+leLWK7fg94GLdP7Fsf/AERHXtH7Ouf7SGenH8q+lx+lKFz57Lr+1nY+ll6UtIp79RR0Ir5hdT6LUXrRSbqWnLVAFFIQD9aWnshoZ7jpWH4s/wCQTMe9b/3fasDxVn+y5ielaR3MalrHwv8AEbC/Fqyz/fPX6ivf7B1W3QKedo6fSvBPiMob4sWX++ev4V7vYYEEf+6K+rw0vcS8j5bFb/M/BT4rH/i6Xi/P/QYu/wD0c9fYv/BG/wD5Oi1A/wDUCuO/P3kr45+LH/JUvGH/AGGLv/0c9fY3/BG7/k6LUP8AsBT/APoS18pP4mfVx+FHMf8ABWr/AJPO8Qf9g6w/9J1r4zr7M/4K1f8AJ53iD/sHWH/pOtfGeKyKHZ5/zzX6Jf8ABE3/AJL54655/wCEZP8A6VQV+de01+in/BEz/kvnjr/sWT/6VQ0AeLf8FPP+T0/Hn/br/wCk8dfPXw0/5KN4W9f7Vtf/AEctfQv/AAU8/wCT1PHv/br/AOk8dfPfwx/5KR4V/wCwra/+jVrWn8SJlsz9y/HShdHi3jPyjNZXwgaL/hIjgY55rY+IW1tIi28/KKwPg+rJ4mYk8ZHFfVYptrTsfK4WKv8AM+utFXNnGegrVXtWZoPzafF3rSyPWvk5v3j6mmrRGN96pI+1Rt9409fuioNR/f3pab/FTqCQooooAKKKKACiiigAooooAKKKKACiiigAooooAKKKKACiiigAooooAKKKKACiiigAooooAKKKKACiiigAooooAKKKKACiiigAooooAKKKKACiiigAooooAKKKKACiiigAooooAKKKKACiiigAooooAKKKKACiiigAooooAKKKKACiiigAooooAKKKKAE7mijuaKADhaiRetNnYgjmpR0FADm6UUUtABRRRQAUUUUANak3Hil2+9JU9WAvXvUb9afTWXJoY0M47VBeZVTjpVlVH41BfZ2NWsehFR+6fB/7TGxfjhpRI/5aH+Vex6W262gC9Ng/lXif7S8n/F9NJRzgGQ9fpXuGlw7La3MYyuwZ/KvscHP92kz5LGdUW5Y2RhgH8K/BP4xf8la8af8AYZvP/Rz1++bTRR4804xX4dyWvhvU/wBqm4tvF0zW/hWfxXImpzIxUpbG6YSEEdDtJrzs015Wb5Pfnmcn8L/jB4y+C/iOPXfBfiC98PamnBmtJMCQf3XUgqy+zAivq7QP+Cm37T3xEuLLwr4dvrXUNe1Bxb2507RYmupGIx8o27R35wMYJyMV+jt9+wL+zH8TNJ0+7svA+km0WJTBd6JfSwiSPsWMcmHz/ebJ966jw74F/Z+/Yz8P3WqWFp4c8CW6psm1G4mD3Ug67fNkZpGyQflB6npXzp9SVv2S/g7q/wAAfhTqOtfEjxC2q+ONYZtY8S6xf3O8QlUyIzI3SOJAeemdxGAcV+Qfjz40J8fv29k8bWzs+mX3ia2i04yKVP2SJ0igJHYlEViPVjXsf7e3/BSyb45afeeAPhu1zpfgmXKajqUi+XPqgB+4F6pDwMg/M3Q4GQfjj4Cf8ls8Df8AYZtP/Rq1pT+JeplU/hy9D95IV8yRj2rxb9pLH9k2YXk7xwOnWvamG2MeScnvXif7QBVtNtfMP8Y/mK+wl8J8Fhk1UVu59E/s/wDy+EdO9dlewnCrurx34B8+F9PxyoSvXPM81tlfM4rWZ9zQ1jqSxrubOOKkY9j0qPzgqhQeaczZTNefbVWOjVIcwBXimKT0oVj3pMndWglK9kPO7dmmPk8Gh5GVai835cnpURWqZfL1Zk+JQF0uUdsV8P8AxIVB8W9OX/bNfbfiiYSaTMUILV8Q/EKGRfipYPMCCHPNe7gr2PEx6u0z4p/bA+G9/wDFz9uy38FaPJDBqGuDTLKGS4OI0LwRgknPIAB/ICvpj4Q/8Ef/ABB8Nfin4K8XXPxC028XQNZsdVkt4bKRTKIJ0lKKc8Z2YyfWvLP2rP2W/iz8RP2hrnxz4I0//R44bJ7S+iuhHIksUSgFeeCGU4+me9NGn/t12wWMeNNaCrwAL+Igf+O1xV6FSVWTSudNDEUoUoxlJI+7P28P2MNQ/bE0nwfZ2HiO38PHQp7mVmuIGkEglWMADHTHl/rX5ZftkfsB+If2Q/D+g65f+I7DxFpeq3TWQa1jaN4pghcAqx5BVW5HTHvXsq2P7d3X/hNtY/8AA6L/AOJrz74o/s4/tV/GxrM+Obu88TGzJNut9fqRGWwGKgAAHgVh9Wq/ym31mj/MvvPnL9n34vXvwH+M3hLx3YK0kmi3yzSwI2DPAQUmjz/tRs6+24HtX7HftZfsv+G/+Chvwq8IeMvBGv2dtq9vB5um6o6Fo57eTazQS45UqRkd1bcO5r8wf+Hevxq/6F2H/wACkr1r4NfCP9rr9n2GWDwXcSaXp8rGR7BrpJIC3rsPAP060/q1X+UPrNH+ZH2D+wz/AME8k/ZQ8Raj8RPHmuaff65BaSQWvk/Lb6fGQPMlZ2/jIBXPQKx9a/OL9vr9omL9pL9ozWdb02fz/DWlqNK0dwMB7eMkmQezyM7D2Yele6fFfQf2yfjlpEmjeJNQZ9JfPm2NncJBFLyCAwX73T9TXhX/AA77+M69fD8P/gStCw1S/wALK+sUf5kfofZl3+D/AIGHb+xbHHv+4jr3D9nVf9OUe1eNX+l3fh/4beFNNu0Ed3ZaZaW8yKwO10iVWAPoCK9j/Z0b/Tl9eP5V72YL91A8TK3++mz6VX5VFJ976UDDr1pvK18yfS9RacKavSnL0qNmyVow/ipzU3uKOacrrVDsB+7z1rn/ABVIf7JnHWugb9K57xbtXSZQvXvWlPdHPU2Ph/4iDb8V7T/eI/lXu2nqTboe20fyrwbx4ry/FiyPUbz/ADFe/W8bQxxDGBtGfyr6nCvReh8ri7pv1Pyh/Z5/ZDH7Xn7SHxH0KbxMnhqz0m7u7yaRYRNPKDclFVFLDAyeWycYHHIr9H/2Sv8AgnHov7KPxJn8X6f4y1DXp5rKSyNtc2qRKAxUlsg5zxX5p6/+y58e9B+KniLxD4V0XWtHnn1G6kt9Q0u7a2k8t5WYEOjAgEEd+9a3/Cvf2z/+hk+Iw/7ma7/+PV89PD1eZ+6z6eOIpKK95H6CftRf8EytD/ae+Ll/48vvGuoaHc3VvDAbS3tI5EXy4wgILHPIGa/LX9tD9lk/slfFSDwmviKLxJbXVit9Dc+V5MqKzMu10DHByhwc85PTFeif8K//AGzv+hl+Iw/7me6/+PVw2vfsg/tAeK9Vm1PXPDms61qc2PNvNQuvPmfAwNzuxJ4GOvao9hUW6NPb0rfEja/YY/Ypj/bB1zxFBdeK18N2GixRu4hgE88zOSAApYBVGPvHPUV+ov7Hv/BPrR/2Q/HGteI9O8XX3iGXU9O/s5oLq2SNUHmpJuBB5PyAfia/Kfwp+yn+0T4F1L+0PDWjeIPD9/t2G60q+a2kK56bkcHHtXZH4f8A7Zy9fE3xGH/czXf/AMeo+r1P5SfrNH+ZH3x+0f8A8EtdB/aJ+L2uePbzx1qOjXOqeVvtILOORE2RqnBLZP3Qa/NL43/s4t+y3+1NoXgn+3IvEUMd7Y3UV2kXluVeRSFdNx2sPrXat8Pv2zFUF/EnxGUdf+Rluh/7VrnPDn7Jvxx1T4kaPr2veHdW1G4Go29zdX99cGaVgsiks7sSScDvTjQqqSfKKWIpNNKSP1I8cCQaXFwcbRWb8Idz+Im47itHxxDcw6anmrhNoA7VQ+EM0Z8QEIcnPavosRJ8vyPncKndH1toK7bCIdTWkcVk6GzrZx9q0i1fKVPiPqaa90G61JHUIbNTxfdqEUK3WlXpQRmgdKfUBaKKKYBRRRQAUUUUAFFFFABRRRQAUUUUAFFFFABRRRQAUUUUAFFFFABRRRQAUUUUAFFFFABRRRQAUUUUAFFFFABRRRQAUUUUAFFFFABRRRQAUUUUAFFFFABRRRQAUUUUAFFFFABRRRQAUUUUAFFFFABRRRQAUUUUAFFFFABRRRQAUUUUAFFFFABRRRQAnc0UdzRQBTuslhjpU6t8q+tNmjJxQ3RcdqAJl6U6mfwjHFO5xQAtFFFABRRRQAn8VJtNL/FS0gEXpRtFJ/FSr0oe1wGdGqtef6sleatN7VDJHlCuPzqokTXMj4C/aYWL/hemkNKcESH27V7ZYTStawNbjfEEBbP0rjf2nvhy934oTX0iJ+z5YNz6VlfCf4rwXFi9tfThCMIBnPTjrX0eHqWgj57EUbnrlrDBqELeaRnGOB3r8VPil+zr8Sb/AOJniu5tPBWrz2s2rXTxSJbNh1MrFSPUEEH8a/ZO48VaRariG5DbsH+tQQ+L9M3HzbjHXggYPv161vWpRxEVzOxy0KksI24q9z8bND+GHx98K2ottH03xlo9tyPJsZp4U56/KrAVmax8CfjL4iuvtWq+F/Eup3JA/fXiSSufbcxJr9qpPFekS4/fg+uMf40v/CW6OuNtyD68D/GuT6hTvbmOz+0qn8p+In/DNHxSXr4F1of9uxrtvgp+z58R9I+L3g29vvBmr21nb6tbSyzSWxCoqyKST6DA61+w3/CXaO2A1zj8B/jS/wDCV6M2P9JUcdwMD3HPWqWApxalfYbzCpNOPLuaj+aufJGfXvXhv7RDMNNtD0feOD/vAV6rcfEDS9PjZkuRnBxjHpXg/jTXLv4haqLSDMyxyDA7fezXdOa5dzgw9F8yZ9Y/Avdb+DdNc8HZ3r1q24Ic8VxPwl0Q2PgvTopF2sqc8dP8K7WT5YwqdRXzteSlJ2PqaKskixHHum3dRUp446CorXIUA1O/SuM6JbMj5oXpQVPrSqpqjnjukI+4pURUNEVP6VMzfKaqksZhj7tZJ6o7FqjK1yJItLlzy3pXw98U75v+Fu6fFxhnNfdWtWhuIHXB2nrXxf8AHzwrLpnjiHVoIyfJYndjpXtYWdjyMXG561b/AGq1ECRJmEqNx/Cr8qxswJPNeceAfi3Bqlhtv51V1AAUnJ9K63/hLNIPJulz6cf419DGaPk69KTZulY8Yzj8ajO1W4JxWQ3izSM/8fIFMbxbpH/PyP8AP41UZpnKqMvM21aOPgnipYTFMCFIP41zx8UaTL/y9LToPFOk2vP2kZ96HNFKi763NePTUhkZugpnkhs9x61nt420tuBcqfyqpd+NtIhjYpcqXwRjjFDqJHbTovqch8VJoFtIlL85H867v9nqF0vkfb8hxj8q8P8AiFrD67cRJbEyjzAMe2c19U/BHw39i0GyuGXDsoycV5GPqc0Ee5l9Pkkz1uL/AFZ7mkYGlXKLxSc8Y6186e8txVHy07Hy0KPloXpWYxaKKKp7WGN+YjpWD4sVF0qbdxW+W21ka5ax6hZyREjLexq6e6uYVFdWPhb4iXIh+KVmyHIDH+YNe66PefbrdJDyAo+nSvOfjT4A/svXW1GOPiMk5OP51meB/icsMJguZdnOO1fSYWSi1qfO4mk3c9im2MwKn86j53DefxrJs/FmkSQ7/tOeMkH1qNfGWlSHDXKg9B0/xr2I1E0eG6LUm9ToVjhbPOaYFj6Z4rD/AOEq0kNxc5pzeLNIU/8AHyP0rFzjc19k3HS5tMIgRtzTtsLY3HntzWF/wlWkN925H4//AK6jbxZpLEf6QOD7f40KatqYPDyt1N2+jVlQZ44H4Zp628EMamAkv3BrIPi7RriMBbnLAdOP8azrjxjp2nqW89QO3fNTKaauXTw7T6kPxGvP+JaiznCY6isr4N28E3iItEdxyPpXJ+M/GieKMWts/mFTjjr1r1T4C+DJrW9jupYiA2DmvLxE0fRYWly2PovRVK2kYI6VckU4ptnH5KBe1TbvSvnZ2crnvw0RCq1PHSBQD1FOUYNSA+iiigAooooAKKKKACiiigAooooAKKKKACiiigAooooAKKKKACiiigAooooAKKKKACiiigAooooAKKKKACiiigAooooAKKKKACiiigAooooAKKKKACiiigAooooAKKKKACiiigAooooAKKKKACiiigAooooAKKKKACiiigAooooAKKKKACiiigAooooAKKKKAE7mijuaKAGtzUff8alIpu2gBV6U+kUbaWgAooooAKKKKAGse1KvSkaj+GgAbrQOhprcGlU8UpbANZsUD5hzQ/Y0oI29ab0iUcr428I2/ijSbmzlGVkGOQDj6V8wa3+zPa6D50tijNJksFGRzmvsKTl+BkVWuLCObkgEd8gGuylV5UjmnTUkfCLeBfEcc4X7FJsU4zknjtWo3w51a6QEWrkgZwDzmvtUaPbyKQYk9ztGaZDoFrbk4RD7bRmt1iWmc0sOmj4iX4a68pP+hvj6mkPw016Ig/Y5MehJr7mXSof+eS+/yiiTSYWx+6Q/8BFH1p3uYvCqx8OSfDPW2x/okn5mmD4aa73s5B+Jr7lbSYP+eUZ/4AKa2kwHH7pP++RVPFu1hRwqi7HxHF8I9XvcLLbSBTxnJH1r1b4Y/Aay0G6F3Oux2IJGD1r6JXS4RjESAf7opZtLjnULgDH90YrGWJfLY6oUUmiHSrf7HaxwpjYowMDAqVc+Yx7e9XIoFjjVO9NaELzXG5N9DuguWyEXPH9Km/h9aYq8U5OprKL1RT1Qh6UvbpTj6YobpWj2MYq1iCThTUCMVhzjmrRX8qZ5YI9qwW6OhWtqVnkdrYrjJrz/AMY/Dmz8ZWsq3YAds9smvSlhAXHBFRPZKzbsc+nauqNRwasctSCkz408S/s8nw/dEabEzoST8oIHrWB/wrHXVbH2ST25Nfc7WEcmWZFOO7KDTf7NgZgRGv8A3yK7vrTRxvCps+HP+Fba9n/j0k/M0j/DTXuv2OTP1Nfc50u3/wCeaZ/3RTP7Nhb/AJYp/wB8inHFtFfU4nw5F8OdeX/l0f8AM0+b4d663W0cfia+3v7Jgb/lmg/4CKG0W2P/ACzj/wC+RVvGGf1RdD4gg+Gmttn/AESQfnSR/CfWJZh5ls4GffmvuBdFtl/5Zp/3yKbJpMTEfukH0UVLxVzZYZJI+dPAPwFt5mR71NhyD82TzX0boWlx6Lp8NrGMJGMA4qSO1SBQAFGPRcVZXMmAeAK5KtRzN6NNQb8yQncKFPtSbAFx0pVrm6HQO6CiiikGgUhOKD0pdgbuab01ENBDDB61SuLcq2R096ubCvIoKiQc8VMZND3OG8ZeBbXxVYzRTAZYdcc187+Jv2c4NL8ySyjZmGSAAeTX18LZe3I96rT2EUjfMqkehXNdlOu4tM46lFSuz4Ytvhvr8TFPscgTOOp6dqmuPhhrOQUtZCevUjmvttdHtuT5UZ/4CP8AChdGgX/lmp/4CK7Prb2OL6smz4dX4b6/xmyk9sE1Ifhnrzf8ucn5mvuP+x7fjMUf/fA/wpx0mAf8sox/wAVn9ad7m6wySsfCy/DfX4/+XOT8zU8fw31xgQ1o4P419wNpNv8A88o/++BUf9kW56RJ+Cin9aYnhkfDkPwz123kLLaSH6k1ct/hfq+tOYrq0dU6Zya+2l0eDvGn/fP/ANam/wBkwR/djTPsoH9KPrTYlhkmmfMXgP8AZ0trG8FxOu0kgncCRX0f4b0CDQ7KOKMKNoxnHNankhcAKB9ABUywjaMVy1KzkddOmo9RVk3HGPypy02OPa+Saeq/lXK3c6ugqj5ulPXrSUq9aCB1JS0UAIvSlpqntS55oARadTKctAC0UUUAFFFFABRRRQAUUUUAFFFFABRRRQAUUUUAFFFFABRRRQAUUUUAFFFFABRRRQAUUUUAFFFFABRRRQAUUUUAFFFFABRRRQAUUUUAFFFFABRRRQAUUUUAFFFFABRRRQAUUUUAFFFFABRRRQAUUUUAFFFFABRRRQAUUUUAFFFFABRRRQAnc0UdzRQAU2n0jUALRRRQAUUUUAFFFFADW/WlXpSN1pf4aTGNP3gKFXj0oP3ulFD2EIf0pu0OuAaHbApIfu4PWh/CPoCp5a7RyPWnRqMHv9acqkDrmnBQKfQRDtxkUixjrmntmm7eOuKfW5K+Kw4tt6U0S7fegL60bPpUO99DXS2o4HPYUN24pQuKWqtoTYFJ29MUi/e54GKTO447UdexxTW1gsDfnQw+XpT1AoYfLSDqMSl75pVGDQQKzV7oLjqa3NKThabkVoCGfw0BccYwKeozz29KO+c8elZq90Fxu32peOmR9KXP40jR9881bWoxhzjbikjUKp559KcrHdgjNKy5GRVtEc2qGr3zS7uwpAvme1JsrOKtoNy6pDjjPoKRfc4pOenahc1o0jLmfYe0ZPQ0MTjpml/hpM1N7M33WozbuqQYUdaY3QYp3l5qRSvYefmFFC/KORmnbRTd7CGtRQ1FPoUA4ooNNJPoarcT2FVs/Skb72Kco6cU1lGepqOVXBC9uOaZs3exp60hUA9aSjqDG+T70qrwKXO33pytuU8Gr1sTYQijccYxSyfnQvNTbQroRw5OeDRD1PFSKu3PGaazbegFNXEIrNk8cfSnMvzc9KGbgYA5pecc0ANCA9sUBQvenEim7Qe9Fle7GhGduwpy9KT2xkUi53dDinYok20L1pT0pB96kQOpPwpaRulACKO9KRmgdKWgBlOAxQtLQAUUUUAFFFFABRRRQAUUUUAFFFFABRRRQAUUUUAFFFFABRRRQAUUUUAFFFFABRRRQAUUUUAFFFFABRRRQAUUUUAFFFFABRRRQAUUUUAFFFFABRRRQAUUUUAFFFFABRRRQAUUUUAFFFFABRRRQAUUUUAFFFFABRRRQAUUUUAFFFFABRRRQAnc0UdzRQAtFFFABRRRQAUUUUAFFFFABRRRQAhptOxSbR3pMZEy5pQPSnlaFXjpihDBelBPFOAxSbaZIlI1O29aNtJjG7f8/wCTS0pGKAM0W0GJRRRQhjdtLxS0VSEKvWjdQvWjbQxMSil20baQhD0NNp4XHehfekA1aSn7aNtUAwZ3dKdRSbf8/wCTQAh603d/nn/Gn7fem7ff/P5UAGfrRTttJSAPwpKcFx3paBjaXaMdKcq0g/KgBqjNSL0pPoKUdKABulA6UtFAhKTbTqRulACLQtJQv3qAH1Gy985qSm7aAGqvNJICKev0oYZoAjXnr+tPXjpSbf8AP+TSqtMBVpcfhRSMaQCZpNopaXbTAaF/Ghvu07bRtpAMXpg80qjmlpdtACUYxRRQAq9aP4qB97pS/wAVAC0UUUAFFFFABRRRQAUUUUAFFFFABRRRQAUUUUAFFFFABRRRQAUUUUAFFFFABRRRQAUUUUAFFFFABRRRQAUUUUAFFFFABRRRQAUUUUAFFFFABRRRQAUUUUAFFFFABRRRQAUUUUAFFFFABRRRQAUUUUAFFFFABRRRQAUUUUAFFFFABRRRQAUUUUAFFFFABRRRQAnc0UdzRQAtFFFABRRRQAUUUUAFFFFABRRRQAUUUUAFFFFIAooopgFFFFSwEahaWiqARqbT6KSAZRT6KYDVFOoooAKKKKACiiikAUUUUwCmU+m7aAEopdtG2gBKFGPel20lABTttNozQA+kpuafQAUUUUAFFFFABRRRQAhGaAMUtFABRRRQAUUUUAFFFFABSEZpaKAEAxS0UUAFFFFABRRRQAUUUUAFFFFABRRRQAUUUUAFFFFABRRRQAUUUUAFFFFABRRRQAUUUUAFFFFABRRRQAUUUUAFFFFABRRRQAUUUUAFFFFABRRRQAUUUUAFFFFABRRRQAUUUUAFFFFABRRRQAUUUUAFFFFABRRRQAUUUUAFFFFABRRRQAUUUUAFFFFABRRRQAUUUUAFFFFABRRRQAUUUUAFFFFACdzRR3NFAC0UUUAFFFFABRRRQAUUUUAFFFFABRRRQAUUUUAFFFFABRRRQAUUUUAFFFFABRRRQAUUUUAFFFFABRRRQAUUUUAFFFFABRRRQAUUUUAFFFFABRRRQAUUUUAFFFFABRRRQAUUUUAFFFFABSMaWmtQAmacvSm04dKAFooooAKKKKACiiigAooooAKKKKACiiigAooooAKKKKACiiigAooooAKKKKACiiigAooooAKKKKACiiigAooooAKKKKACiiigAooooAKKKKACiiigAooooAKKKKACiiigAooooAKKKKACiiigAooooAKKKKACiiigAooooAKKKKACiiigAooooAKKKKACiiigAooooAKKKKACiiigAooooAKKKKACiiigBO5oo7migBN4o3io6KAJN4o3io6KAJN4o3io6KAJN4o3io6KAJN4o3io6KAJN4o3io6KAJN4o3io6KAJN4o3io6KAJN4o3io6KAJN4o3io6KAJN4o3io6KAJN4o3io6KAJN4o3io6KAJN4o3io6KAJN4o3io6KAJN4o3io6KAJN4o3io6KAJN4o3io6KAJN4o3io6KAJN4o3io6KAJN4o3io6KAJN4o3io6KAJN4o3io6KAJN4o3io6KAJN4o3io6KAJN4o3io6KAJN4pC1MooAdupVYeuaZRQBJvFG8VHRQBJvFG8VHRQBJvFG8VHRQBJvFG8VHRQBJvFG8VHRQBJvFG8VHRQBJvFG8VHRQBJvFG8VHRQBJvFG8VHRQBJvFG8VHRQBJvFG8VHRQBJvFG8VHRQBJvFG8VHRQBJvFG8VHRQBJvFG8VHRQBJvFG8VHRQBJvFG8VHRQBJvFG8VHRQBJvFG8VHRQBJvFG8VHRQBJvFG8VHRQBJvFG8VHRQBJvFG8VHRQBJvFG8VHRQBJvFG8VHRQBJvFG8VHRQBJvFG8VHRQBJvFG8VHRQBJvFG8VHRQBJvFG8VHRQBJvFG8VHRQBJvFG8VHRQBJvFG8VHRQBJvFG8VHRQBJvFG8VHRQBJvFG8VHRQBJvFG8VHRQBJvFG8VHRQBJvFG8VHRQBJvFG8VHRQBJvFG8VHRQBJvFG8VHRQBJuFFR0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B//2Q=="/>
          <p:cNvSpPr>
            <a:spLocks noChangeAspect="1" noChangeArrowheads="1"/>
          </p:cNvSpPr>
          <p:nvPr/>
        </p:nvSpPr>
        <p:spPr bwMode="auto">
          <a:xfrm>
            <a:off x="155575" y="-2746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293" y="2576945"/>
            <a:ext cx="5045208" cy="39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359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CEAD8830-262F-F14F-8007-721D1F2C1E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0756289"/>
              </p:ext>
            </p:extLst>
          </p:nvPr>
        </p:nvGraphicFramePr>
        <p:xfrm>
          <a:off x="1096962" y="1441336"/>
          <a:ext cx="10058717" cy="454382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058717">
                  <a:extLst>
                    <a:ext uri="{9D8B030D-6E8A-4147-A177-3AD203B41FA5}">
                      <a16:colId xmlns:a16="http://schemas.microsoft.com/office/drawing/2014/main" val="1083199451"/>
                    </a:ext>
                  </a:extLst>
                </a:gridCol>
              </a:tblGrid>
              <a:tr h="119097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Disa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nga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përdorimet</a:t>
                      </a:r>
                      <a:r>
                        <a:rPr lang="en-US" dirty="0" smtClean="0"/>
                        <a:t> e </a:t>
                      </a:r>
                      <a:r>
                        <a:rPr lang="en-US" dirty="0" err="1" smtClean="0"/>
                        <a:t>tjera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të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rëndësishme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të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pemëve</a:t>
                      </a:r>
                      <a:r>
                        <a:rPr lang="en-US" dirty="0" smtClean="0"/>
                        <a:t> me </a:t>
                      </a:r>
                      <a:r>
                        <a:rPr lang="en-US" dirty="0" err="1" smtClean="0"/>
                        <a:t>rrënjë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në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kompjuter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përfshijnë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paraqitjen</a:t>
                      </a:r>
                      <a:r>
                        <a:rPr lang="en-US" dirty="0" smtClean="0"/>
                        <a:t> e </a:t>
                      </a:r>
                      <a:r>
                        <a:rPr lang="en-US" dirty="0" err="1" smtClean="0"/>
                        <a:t>të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dhënave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dhe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paraqitjen</a:t>
                      </a:r>
                      <a:r>
                        <a:rPr lang="en-US" dirty="0" smtClean="0"/>
                        <a:t> e </a:t>
                      </a:r>
                      <a:r>
                        <a:rPr lang="en-US" dirty="0" err="1" smtClean="0"/>
                        <a:t>shprehjeve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algjebrike</a:t>
                      </a:r>
                      <a:endParaRPr lang="en-US" dirty="0"/>
                    </a:p>
                  </a:txBody>
                  <a:tcPr marL="224212" marR="224212" marT="224212" marB="224212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608299"/>
                  </a:ext>
                </a:extLst>
              </a:tr>
              <a:tr h="2489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224212" marR="224212" marT="224212" marB="224212" anchor="ctr">
                    <a:solidFill>
                      <a:srgbClr val="F6F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518332"/>
                  </a:ext>
                </a:extLst>
              </a:tr>
              <a:tr h="8633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224212" marR="224212" marT="224212" marB="224212" anchor="ctr">
                    <a:solidFill>
                      <a:srgbClr val="ED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241155"/>
                  </a:ext>
                </a:extLst>
              </a:tr>
            </a:tbl>
          </a:graphicData>
        </a:graphic>
      </p:graphicFrame>
      <p:sp>
        <p:nvSpPr>
          <p:cNvPr id="16" name="Title 15">
            <a:extLst>
              <a:ext uri="{FF2B5EF4-FFF2-40B4-BE49-F238E27FC236}">
                <a16:creationId xmlns:a16="http://schemas.microsoft.com/office/drawing/2014/main" id="{09E9EE2C-A105-614C-A133-EF7DF2AD0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Përdorimi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dhe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analiza</a:t>
            </a:r>
            <a:r>
              <a:rPr lang="en-US" dirty="0">
                <a:solidFill>
                  <a:srgbClr val="0070C0"/>
                </a:solidFill>
              </a:rPr>
              <a:t> e </a:t>
            </a:r>
            <a:r>
              <a:rPr lang="en-US" dirty="0" err="1">
                <a:solidFill>
                  <a:srgbClr val="0070C0"/>
                </a:solidFill>
              </a:rPr>
              <a:t>pemëve</a:t>
            </a:r>
            <a:r>
              <a:rPr lang="en-US" dirty="0">
                <a:solidFill>
                  <a:srgbClr val="0070C0"/>
                </a:solidFill>
              </a:rPr>
              <a:t> </a:t>
            </a:r>
            <a:r>
              <a:rPr lang="en-US" dirty="0" err="1">
                <a:solidFill>
                  <a:srgbClr val="0070C0"/>
                </a:solidFill>
              </a:rPr>
              <a:t>të</a:t>
            </a:r>
            <a:r>
              <a:rPr lang="en-US" dirty="0">
                <a:solidFill>
                  <a:srgbClr val="0070C0"/>
                </a:solidFill>
              </a:rPr>
              <a:t> </a:t>
            </a:r>
            <a:r>
              <a:rPr lang="en-US" dirty="0" err="1">
                <a:solidFill>
                  <a:srgbClr val="0070C0"/>
                </a:solidFill>
              </a:rPr>
              <a:t>rrenjëzuar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97280" y="2646218"/>
            <a:ext cx="10058399" cy="331123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96961" y="2826327"/>
            <a:ext cx="100587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Figura</a:t>
            </a:r>
            <a:r>
              <a:rPr lang="en-US" dirty="0" smtClean="0"/>
              <a:t> e </a:t>
            </a:r>
            <a:r>
              <a:rPr lang="en-US" dirty="0" err="1" smtClean="0"/>
              <a:t>paraqitur</a:t>
            </a:r>
            <a:r>
              <a:rPr lang="en-US" dirty="0" smtClean="0"/>
              <a:t> ne </a:t>
            </a:r>
            <a:r>
              <a:rPr lang="en-US" dirty="0" err="1" smtClean="0"/>
              <a:t>vazhdim</a:t>
            </a:r>
            <a:r>
              <a:rPr lang="en-US" dirty="0" smtClean="0"/>
              <a:t> </a:t>
            </a:r>
            <a:r>
              <a:rPr lang="en-US" dirty="0" err="1" smtClean="0"/>
              <a:t>tregon</a:t>
            </a:r>
            <a:r>
              <a:rPr lang="en-US" dirty="0" smtClean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pjesë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strukturës</a:t>
            </a:r>
            <a:r>
              <a:rPr lang="en-US" dirty="0"/>
              <a:t> (</a:t>
            </a:r>
            <a:r>
              <a:rPr lang="en-US" dirty="0" err="1"/>
              <a:t>linjë</a:t>
            </a:r>
            <a:r>
              <a:rPr lang="en-US" dirty="0"/>
              <a:t>) </a:t>
            </a:r>
            <a:r>
              <a:rPr lang="en-US" dirty="0" err="1"/>
              <a:t>organizative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madhe</a:t>
            </a:r>
            <a:r>
              <a:rPr lang="en-US" dirty="0"/>
              <a:t> </a:t>
            </a:r>
            <a:r>
              <a:rPr lang="en-US" dirty="0" err="1"/>
              <a:t>kompania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pemë</a:t>
            </a:r>
            <a:r>
              <a:rPr lang="en-US" dirty="0"/>
              <a:t> me </a:t>
            </a:r>
            <a:r>
              <a:rPr lang="en-US" dirty="0" err="1"/>
              <a:t>rrënjë</a:t>
            </a:r>
            <a:r>
              <a:rPr lang="en-US" dirty="0"/>
              <a:t> </a:t>
            </a:r>
            <a:r>
              <a:rPr lang="en-US" dirty="0" err="1"/>
              <a:t>rrënja</a:t>
            </a:r>
            <a:r>
              <a:rPr lang="en-US" dirty="0"/>
              <a:t> e </a:t>
            </a:r>
            <a:r>
              <a:rPr lang="en-US" dirty="0" err="1"/>
              <a:t>së</a:t>
            </a:r>
            <a:r>
              <a:rPr lang="en-US" dirty="0"/>
              <a:t> </a:t>
            </a:r>
            <a:r>
              <a:rPr lang="en-US" dirty="0" err="1"/>
              <a:t>cilës</a:t>
            </a:r>
            <a:r>
              <a:rPr lang="en-US" dirty="0"/>
              <a:t> </a:t>
            </a:r>
            <a:r>
              <a:rPr lang="en-US" dirty="0" err="1"/>
              <a:t>është</a:t>
            </a:r>
            <a:r>
              <a:rPr lang="en-US" dirty="0"/>
              <a:t> </a:t>
            </a:r>
            <a:r>
              <a:rPr lang="en-US" dirty="0" err="1"/>
              <a:t>Drejtori</a:t>
            </a:r>
            <a:r>
              <a:rPr lang="en-US" dirty="0"/>
              <a:t> </a:t>
            </a:r>
            <a:r>
              <a:rPr lang="en-US" dirty="0" err="1"/>
              <a:t>Menaxhues</a:t>
            </a:r>
            <a:r>
              <a:rPr lang="en-US" dirty="0"/>
              <a:t>. (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Struktura</a:t>
            </a:r>
            <a:r>
              <a:rPr lang="en-US" dirty="0"/>
              <a:t> e </a:t>
            </a:r>
            <a:r>
              <a:rPr lang="en-US" dirty="0" err="1"/>
              <a:t>plotë</a:t>
            </a:r>
            <a:r>
              <a:rPr lang="en-US" dirty="0"/>
              <a:t> </a:t>
            </a:r>
            <a:r>
              <a:rPr lang="en-US" dirty="0" err="1"/>
              <a:t>organizative</a:t>
            </a:r>
            <a:r>
              <a:rPr lang="en-US" dirty="0"/>
              <a:t>, </a:t>
            </a:r>
            <a:r>
              <a:rPr lang="en-US" dirty="0" err="1"/>
              <a:t>sigurisht</a:t>
            </a:r>
            <a:r>
              <a:rPr lang="en-US" dirty="0"/>
              <a:t>, </a:t>
            </a:r>
            <a:r>
              <a:rPr lang="en-US" dirty="0" err="1"/>
              <a:t>secila</a:t>
            </a:r>
            <a:r>
              <a:rPr lang="en-US" dirty="0"/>
              <a:t> </a:t>
            </a:r>
            <a:r>
              <a:rPr lang="en-US" dirty="0" err="1"/>
              <a:t>prej</a:t>
            </a:r>
            <a:r>
              <a:rPr lang="en-US" dirty="0"/>
              <a:t> </a:t>
            </a:r>
            <a:r>
              <a:rPr lang="en-US" dirty="0" err="1"/>
              <a:t>kulmeve</a:t>
            </a:r>
            <a:r>
              <a:rPr lang="en-US" dirty="0"/>
              <a:t> </a:t>
            </a:r>
            <a:r>
              <a:rPr lang="en-US" dirty="0" err="1"/>
              <a:t>tona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fletës</a:t>
            </a:r>
            <a:r>
              <a:rPr lang="en-US" dirty="0"/>
              <a:t> do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bënte</a:t>
            </a:r>
            <a:r>
              <a:rPr lang="en-US" dirty="0"/>
              <a:t> </a:t>
            </a:r>
            <a:r>
              <a:rPr lang="en-US" dirty="0" err="1"/>
              <a:t>ndoshta</a:t>
            </a:r>
            <a:r>
              <a:rPr lang="en-US" dirty="0"/>
              <a:t> </a:t>
            </a:r>
            <a:r>
              <a:rPr lang="en-US" dirty="0" err="1"/>
              <a:t>keni</a:t>
            </a:r>
            <a:r>
              <a:rPr lang="en-US" dirty="0"/>
              <a:t> </a:t>
            </a:r>
            <a:r>
              <a:rPr lang="en-US" dirty="0" err="1"/>
              <a:t>fëmijë</a:t>
            </a:r>
            <a:r>
              <a:rPr lang="en-US" dirty="0"/>
              <a:t>.)</a:t>
            </a:r>
            <a:r>
              <a:rPr lang="en-US" dirty="0" err="1"/>
              <a:t>Pesë</a:t>
            </a:r>
            <a:r>
              <a:rPr lang="en-US" dirty="0"/>
              <a:t> </a:t>
            </a:r>
            <a:r>
              <a:rPr lang="en-US" dirty="0" err="1"/>
              <a:t>drejtorët</a:t>
            </a:r>
            <a:r>
              <a:rPr lang="en-US" dirty="0"/>
              <a:t> e </a:t>
            </a:r>
            <a:r>
              <a:rPr lang="en-US" dirty="0" err="1"/>
              <a:t>nivelit</a:t>
            </a:r>
            <a:r>
              <a:rPr lang="en-US" dirty="0"/>
              <a:t> 1 </a:t>
            </a:r>
            <a:r>
              <a:rPr lang="en-US" dirty="0" err="1"/>
              <a:t>janë</a:t>
            </a:r>
            <a:r>
              <a:rPr lang="en-US" dirty="0"/>
              <a:t> </a:t>
            </a:r>
            <a:r>
              <a:rPr lang="en-US" dirty="0" err="1"/>
              <a:t>vëllezër</a:t>
            </a:r>
            <a:r>
              <a:rPr lang="en-US" dirty="0"/>
              <a:t> e </a:t>
            </a:r>
            <a:r>
              <a:rPr lang="en-US" dirty="0" err="1"/>
              <a:t>motra</a:t>
            </a:r>
            <a:r>
              <a:rPr lang="en-US" dirty="0"/>
              <a:t>; me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vërtetë</a:t>
            </a:r>
            <a:r>
              <a:rPr lang="en-US" dirty="0"/>
              <a:t> </a:t>
            </a:r>
            <a:r>
              <a:rPr lang="en-US" dirty="0" err="1"/>
              <a:t>është</a:t>
            </a:r>
            <a:r>
              <a:rPr lang="en-US" dirty="0"/>
              <a:t> e </a:t>
            </a:r>
            <a:r>
              <a:rPr lang="en-US" dirty="0" err="1"/>
              <a:t>qartë</a:t>
            </a:r>
            <a:r>
              <a:rPr lang="en-US" dirty="0"/>
              <a:t> se </a:t>
            </a:r>
            <a:r>
              <a:rPr lang="en-US" dirty="0" err="1"/>
              <a:t>është</a:t>
            </a:r>
            <a:r>
              <a:rPr lang="en-US" dirty="0"/>
              <a:t> </a:t>
            </a:r>
            <a:r>
              <a:rPr lang="en-US" dirty="0" err="1"/>
              <a:t>gjithmonë</a:t>
            </a:r>
            <a:r>
              <a:rPr lang="en-US" dirty="0"/>
              <a:t> </a:t>
            </a:r>
            <a:r>
              <a:rPr lang="en-US" dirty="0" err="1"/>
              <a:t>kështu</a:t>
            </a:r>
            <a:r>
              <a:rPr lang="en-US" dirty="0"/>
              <a:t> se </a:t>
            </a:r>
            <a:r>
              <a:rPr lang="en-US" dirty="0" err="1"/>
              <a:t>kulmet</a:t>
            </a:r>
            <a:r>
              <a:rPr lang="en-US" dirty="0"/>
              <a:t> e </a:t>
            </a:r>
            <a:r>
              <a:rPr lang="en-US" dirty="0" err="1"/>
              <a:t>nivelit</a:t>
            </a:r>
            <a:r>
              <a:rPr lang="en-US" dirty="0"/>
              <a:t> 1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peme</a:t>
            </a:r>
            <a:r>
              <a:rPr lang="en-US" dirty="0"/>
              <a:t> me </a:t>
            </a:r>
            <a:r>
              <a:rPr lang="en-US" dirty="0" err="1"/>
              <a:t>rrënjë</a:t>
            </a:r>
            <a:r>
              <a:rPr lang="en-US" dirty="0"/>
              <a:t> </a:t>
            </a:r>
            <a:r>
              <a:rPr lang="en-US" dirty="0" err="1"/>
              <a:t>janë</a:t>
            </a:r>
            <a:r>
              <a:rPr lang="en-US" dirty="0"/>
              <a:t> </a:t>
            </a:r>
            <a:r>
              <a:rPr lang="en-US" dirty="0" err="1"/>
              <a:t>vëllezër</a:t>
            </a:r>
            <a:r>
              <a:rPr lang="en-US" dirty="0"/>
              <a:t> e </a:t>
            </a:r>
            <a:r>
              <a:rPr lang="en-US" dirty="0" err="1"/>
              <a:t>motra</a:t>
            </a:r>
            <a:r>
              <a:rPr lang="en-US" dirty="0"/>
              <a:t> </a:t>
            </a:r>
            <a:r>
              <a:rPr lang="en-US" dirty="0" err="1"/>
              <a:t>pasi</a:t>
            </a:r>
            <a:r>
              <a:rPr lang="en-US" dirty="0"/>
              <a:t> </a:t>
            </a:r>
            <a:r>
              <a:rPr lang="en-US" dirty="0" err="1"/>
              <a:t>janë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gjitha</a:t>
            </a:r>
            <a:r>
              <a:rPr lang="en-US" dirty="0"/>
              <a:t> </a:t>
            </a:r>
            <a:r>
              <a:rPr lang="en-US" dirty="0" err="1"/>
              <a:t>fëmijët</a:t>
            </a:r>
            <a:r>
              <a:rPr lang="en-US" dirty="0"/>
              <a:t> e </a:t>
            </a:r>
            <a:r>
              <a:rPr lang="en-US" dirty="0" err="1"/>
              <a:t>rrënjës</a:t>
            </a:r>
            <a:r>
              <a:rPr lang="en-US" dirty="0"/>
              <a:t>. </a:t>
            </a:r>
            <a:r>
              <a:rPr lang="en-US" dirty="0" err="1"/>
              <a:t>Nga</a:t>
            </a:r>
            <a:r>
              <a:rPr lang="en-US" dirty="0"/>
              <a:t> </a:t>
            </a:r>
            <a:r>
              <a:rPr lang="en-US" dirty="0" err="1"/>
              <a:t>drejtorët</a:t>
            </a:r>
            <a:r>
              <a:rPr lang="en-US" dirty="0"/>
              <a:t> e </a:t>
            </a:r>
            <a:r>
              <a:rPr lang="en-US" dirty="0" err="1"/>
              <a:t>nivelit</a:t>
            </a:r>
            <a:r>
              <a:rPr lang="en-US" dirty="0"/>
              <a:t> 1, </a:t>
            </a:r>
            <a:r>
              <a:rPr lang="en-US" dirty="0" err="1"/>
              <a:t>drejtori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prodhimit</a:t>
            </a:r>
            <a:r>
              <a:rPr lang="en-US" dirty="0"/>
              <a:t> </a:t>
            </a:r>
            <a:r>
              <a:rPr lang="en-US" dirty="0" err="1"/>
              <a:t>ka</a:t>
            </a:r>
            <a:r>
              <a:rPr lang="en-US" dirty="0"/>
              <a:t> </a:t>
            </a:r>
            <a:r>
              <a:rPr lang="en-US" dirty="0" err="1"/>
              <a:t>më</a:t>
            </a:r>
            <a:r>
              <a:rPr lang="en-US" dirty="0"/>
              <a:t> </a:t>
            </a:r>
            <a:r>
              <a:rPr lang="en-US" dirty="0" err="1"/>
              <a:t>shumë</a:t>
            </a:r>
            <a:r>
              <a:rPr lang="en-US" dirty="0"/>
              <a:t> </a:t>
            </a:r>
            <a:r>
              <a:rPr lang="en-US" dirty="0" err="1"/>
              <a:t>pasardhës</a:t>
            </a:r>
            <a:r>
              <a:rPr lang="en-US" dirty="0"/>
              <a:t> - </a:t>
            </a:r>
            <a:r>
              <a:rPr lang="en-US" dirty="0" err="1"/>
              <a:t>tre</a:t>
            </a:r>
            <a:r>
              <a:rPr lang="en-US" dirty="0"/>
              <a:t> </a:t>
            </a:r>
            <a:r>
              <a:rPr lang="en-US" dirty="0" err="1"/>
              <a:t>fëmijë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tre</a:t>
            </a:r>
            <a:r>
              <a:rPr lang="en-US" dirty="0"/>
              <a:t> </a:t>
            </a:r>
            <a:r>
              <a:rPr lang="en-US" dirty="0" err="1"/>
              <a:t>nipër</a:t>
            </a:r>
            <a:r>
              <a:rPr lang="en-US" dirty="0"/>
              <a:t> e </a:t>
            </a:r>
            <a:r>
              <a:rPr lang="en-US" dirty="0" err="1"/>
              <a:t>mbesa</a:t>
            </a:r>
            <a:r>
              <a:rPr lang="en-US" dirty="0"/>
              <a:t>.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Drejtorët</a:t>
            </a:r>
            <a:r>
              <a:rPr lang="en-US" dirty="0"/>
              <a:t> e </a:t>
            </a:r>
            <a:r>
              <a:rPr lang="en-US" dirty="0" err="1"/>
              <a:t>Kërkimit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Personelit</a:t>
            </a:r>
            <a:r>
              <a:rPr lang="en-US" dirty="0"/>
              <a:t> </a:t>
            </a:r>
            <a:r>
              <a:rPr lang="en-US" dirty="0" err="1"/>
              <a:t>janë</a:t>
            </a:r>
            <a:r>
              <a:rPr lang="en-US" dirty="0"/>
              <a:t> pa </a:t>
            </a:r>
            <a:r>
              <a:rPr lang="en-US" dirty="0" err="1"/>
              <a:t>fëmijë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këtë</a:t>
            </a:r>
            <a:r>
              <a:rPr lang="en-US" dirty="0"/>
              <a:t> </a:t>
            </a:r>
            <a:r>
              <a:rPr lang="en-US" dirty="0" err="1"/>
              <a:t>arsye</a:t>
            </a:r>
            <a:r>
              <a:rPr lang="en-US" dirty="0"/>
              <a:t> </a:t>
            </a:r>
            <a:r>
              <a:rPr lang="en-US" dirty="0" err="1"/>
              <a:t>nuk</a:t>
            </a:r>
            <a:r>
              <a:rPr lang="en-US" dirty="0"/>
              <a:t> </a:t>
            </a:r>
            <a:r>
              <a:rPr lang="en-US" dirty="0" err="1"/>
              <a:t>kanë</a:t>
            </a:r>
            <a:r>
              <a:rPr lang="en-US" dirty="0"/>
              <a:t> </a:t>
            </a:r>
            <a:r>
              <a:rPr lang="en-US" dirty="0" err="1"/>
              <a:t>pasardhësit</a:t>
            </a:r>
            <a:r>
              <a:rPr lang="en-US" dirty="0"/>
              <a:t>. Duke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shtrirë</a:t>
            </a:r>
            <a:r>
              <a:rPr lang="en-US" dirty="0"/>
              <a:t> </a:t>
            </a:r>
            <a:r>
              <a:rPr lang="en-US" dirty="0" err="1"/>
              <a:t>edhe</a:t>
            </a:r>
            <a:r>
              <a:rPr lang="en-US" dirty="0"/>
              <a:t> </a:t>
            </a:r>
            <a:r>
              <a:rPr lang="en-US" dirty="0" err="1"/>
              <a:t>më</a:t>
            </a:r>
            <a:r>
              <a:rPr lang="en-US" dirty="0"/>
              <a:t> </a:t>
            </a:r>
            <a:r>
              <a:rPr lang="en-US" dirty="0" err="1"/>
              <a:t>tej</a:t>
            </a:r>
            <a:r>
              <a:rPr lang="en-US" dirty="0"/>
              <a:t> </a:t>
            </a:r>
            <a:r>
              <a:rPr lang="en-US" dirty="0" err="1"/>
              <a:t>përkufizimet</a:t>
            </a:r>
            <a:r>
              <a:rPr lang="en-US" dirty="0"/>
              <a:t> e </a:t>
            </a:r>
            <a:r>
              <a:rPr lang="en-US" dirty="0" err="1"/>
              <a:t>marrëdhënieve</a:t>
            </a:r>
            <a:r>
              <a:rPr lang="en-US" dirty="0"/>
              <a:t> </a:t>
            </a:r>
            <a:r>
              <a:rPr lang="en-US" dirty="0" err="1"/>
              <a:t>familjare</a:t>
            </a:r>
            <a:r>
              <a:rPr lang="en-US" dirty="0"/>
              <a:t>, ne </a:t>
            </a:r>
            <a:r>
              <a:rPr lang="en-US" dirty="0" err="1"/>
              <a:t>mund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thotë</a:t>
            </a:r>
            <a:r>
              <a:rPr lang="en-US" dirty="0"/>
              <a:t> se </a:t>
            </a:r>
            <a:r>
              <a:rPr lang="en-US" dirty="0" err="1"/>
              <a:t>çdo</a:t>
            </a:r>
            <a:r>
              <a:rPr lang="en-US" dirty="0"/>
              <a:t> </a:t>
            </a:r>
            <a:r>
              <a:rPr lang="en-US" dirty="0" err="1"/>
              <a:t>palë</a:t>
            </a:r>
            <a:r>
              <a:rPr lang="en-US" dirty="0"/>
              <a:t> e </a:t>
            </a:r>
            <a:r>
              <a:rPr lang="en-US" dirty="0" err="1"/>
              <a:t>menaxherëve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nivelit</a:t>
            </a:r>
            <a:r>
              <a:rPr lang="en-US" dirty="0"/>
              <a:t> 2 </a:t>
            </a:r>
            <a:r>
              <a:rPr lang="en-US" dirty="0" err="1"/>
              <a:t>janë</a:t>
            </a:r>
            <a:r>
              <a:rPr lang="en-US" dirty="0"/>
              <a:t> </a:t>
            </a:r>
            <a:r>
              <a:rPr lang="en-US" dirty="0" err="1"/>
              <a:t>ose</a:t>
            </a:r>
            <a:r>
              <a:rPr lang="en-US" dirty="0"/>
              <a:t> </a:t>
            </a:r>
            <a:r>
              <a:rPr lang="en-US" dirty="0" err="1"/>
              <a:t>vëllezër</a:t>
            </a:r>
            <a:r>
              <a:rPr lang="en-US" dirty="0"/>
              <a:t> e </a:t>
            </a:r>
            <a:r>
              <a:rPr lang="en-US" dirty="0" err="1"/>
              <a:t>motra</a:t>
            </a:r>
            <a:r>
              <a:rPr lang="en-US" dirty="0"/>
              <a:t> </a:t>
            </a:r>
            <a:r>
              <a:rPr lang="en-US" dirty="0" err="1"/>
              <a:t>ose</a:t>
            </a:r>
            <a:r>
              <a:rPr lang="en-US" dirty="0"/>
              <a:t> ‘</a:t>
            </a:r>
            <a:r>
              <a:rPr lang="en-US" dirty="0" err="1"/>
              <a:t>kushërinjtë</a:t>
            </a:r>
            <a:r>
              <a:rPr lang="en-US" dirty="0"/>
              <a:t>’. </a:t>
            </a:r>
            <a:r>
              <a:rPr lang="en-US" dirty="0" err="1"/>
              <a:t>Përsëri</a:t>
            </a:r>
            <a:r>
              <a:rPr lang="en-US" dirty="0"/>
              <a:t> </a:t>
            </a:r>
            <a:r>
              <a:rPr lang="en-US" dirty="0" err="1"/>
              <a:t>ky</a:t>
            </a:r>
            <a:r>
              <a:rPr lang="en-US" dirty="0"/>
              <a:t> </a:t>
            </a:r>
            <a:r>
              <a:rPr lang="en-US" dirty="0" err="1"/>
              <a:t>është</a:t>
            </a:r>
            <a:r>
              <a:rPr lang="en-US" dirty="0"/>
              <a:t> </a:t>
            </a:r>
            <a:r>
              <a:rPr lang="en-US" dirty="0" err="1"/>
              <a:t>rasti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çdo</a:t>
            </a:r>
            <a:r>
              <a:rPr lang="en-US" dirty="0"/>
              <a:t> </a:t>
            </a:r>
            <a:r>
              <a:rPr lang="en-US" dirty="0" err="1"/>
              <a:t>pemë</a:t>
            </a:r>
            <a:r>
              <a:rPr lang="en-US" dirty="0"/>
              <a:t> me </a:t>
            </a:r>
            <a:r>
              <a:rPr lang="en-US" dirty="0" err="1"/>
              <a:t>rrënjë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400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CEAD8830-262F-F14F-8007-721D1F2C1E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6724195"/>
              </p:ext>
            </p:extLst>
          </p:nvPr>
        </p:nvGraphicFramePr>
        <p:xfrm>
          <a:off x="1096962" y="1441336"/>
          <a:ext cx="10058717" cy="454382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058717">
                  <a:extLst>
                    <a:ext uri="{9D8B030D-6E8A-4147-A177-3AD203B41FA5}">
                      <a16:colId xmlns:a16="http://schemas.microsoft.com/office/drawing/2014/main" val="1083199451"/>
                    </a:ext>
                  </a:extLst>
                </a:gridCol>
              </a:tblGrid>
              <a:tr h="119097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224212" marR="224212" marT="224212" marB="224212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608299"/>
                  </a:ext>
                </a:extLst>
              </a:tr>
              <a:tr h="2489549">
                <a:tc>
                  <a:txBody>
                    <a:bodyPr/>
                    <a:lstStyle/>
                    <a:p>
                      <a:r>
                        <a:rPr lang="sq-AL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sq-AL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dirty="0"/>
                    </a:p>
                  </a:txBody>
                  <a:tcPr marL="224212" marR="224212" marT="224212" marB="224212" anchor="ctr">
                    <a:solidFill>
                      <a:srgbClr val="F6F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518332"/>
                  </a:ext>
                </a:extLst>
              </a:tr>
              <a:tr h="8633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224212" marR="224212" marT="224212" marB="224212" anchor="ctr">
                    <a:solidFill>
                      <a:srgbClr val="ED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241155"/>
                  </a:ext>
                </a:extLst>
              </a:tr>
            </a:tbl>
          </a:graphicData>
        </a:graphic>
      </p:graphicFrame>
      <p:sp>
        <p:nvSpPr>
          <p:cNvPr id="16" name="Title 15">
            <a:extLst>
              <a:ext uri="{FF2B5EF4-FFF2-40B4-BE49-F238E27FC236}">
                <a16:creationId xmlns:a16="http://schemas.microsoft.com/office/drawing/2014/main" id="{09E9EE2C-A105-614C-A133-EF7DF2AD0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Përdorimi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dhe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analiza</a:t>
            </a:r>
            <a:r>
              <a:rPr lang="en-US" dirty="0">
                <a:solidFill>
                  <a:srgbClr val="0070C0"/>
                </a:solidFill>
              </a:rPr>
              <a:t> e </a:t>
            </a:r>
            <a:r>
              <a:rPr lang="en-US" dirty="0" err="1">
                <a:solidFill>
                  <a:srgbClr val="0070C0"/>
                </a:solidFill>
              </a:rPr>
              <a:t>pemëve</a:t>
            </a:r>
            <a:r>
              <a:rPr lang="en-US" dirty="0">
                <a:solidFill>
                  <a:srgbClr val="0070C0"/>
                </a:solidFill>
              </a:rPr>
              <a:t> </a:t>
            </a:r>
            <a:r>
              <a:rPr lang="en-US" dirty="0" err="1">
                <a:solidFill>
                  <a:srgbClr val="0070C0"/>
                </a:solidFill>
              </a:rPr>
              <a:t>të</a:t>
            </a:r>
            <a:r>
              <a:rPr lang="en-US" dirty="0">
                <a:solidFill>
                  <a:srgbClr val="0070C0"/>
                </a:solidFill>
              </a:rPr>
              <a:t> </a:t>
            </a:r>
            <a:r>
              <a:rPr lang="en-US" dirty="0" err="1">
                <a:solidFill>
                  <a:srgbClr val="0070C0"/>
                </a:solidFill>
              </a:rPr>
              <a:t>rrenjëzuar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8"/>
          <a:stretch/>
        </p:blipFill>
        <p:spPr>
          <a:xfrm>
            <a:off x="669811" y="1441336"/>
            <a:ext cx="10742708" cy="451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404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B6C6BD0-EDC9-7C44-A414-B66D25E3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</p:spPr>
        <p:txBody>
          <a:bodyPr/>
          <a:lstStyle/>
          <a:p>
            <a:pPr algn="ctr"/>
            <a:r>
              <a:rPr lang="en-US" dirty="0" err="1">
                <a:solidFill>
                  <a:srgbClr val="0070C0"/>
                </a:solidFill>
              </a:rPr>
              <a:t>Zbatimi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pemëve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të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rrenjëzuara</a:t>
            </a:r>
            <a:r>
              <a:rPr lang="en-US" dirty="0">
                <a:solidFill>
                  <a:srgbClr val="0070C0"/>
                </a:solidFill>
              </a:rPr>
              <a:t>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7281" y="1530455"/>
            <a:ext cx="2920538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err="1"/>
              <a:t>Figura</a:t>
            </a:r>
            <a:r>
              <a:rPr lang="en-US" sz="2200" dirty="0"/>
              <a:t> </a:t>
            </a:r>
            <a:r>
              <a:rPr lang="en-US" sz="2200" dirty="0" err="1" smtClean="0"/>
              <a:t>paraqet</a:t>
            </a:r>
            <a:r>
              <a:rPr lang="en-US" sz="2200" dirty="0" smtClean="0"/>
              <a:t> </a:t>
            </a:r>
            <a:r>
              <a:rPr lang="en-US" sz="2200" dirty="0" err="1"/>
              <a:t>dy</a:t>
            </a:r>
            <a:r>
              <a:rPr lang="en-US" sz="2200" dirty="0"/>
              <a:t> </a:t>
            </a:r>
            <a:r>
              <a:rPr lang="en-US" sz="2200" dirty="0" err="1"/>
              <a:t>pemë</a:t>
            </a:r>
            <a:r>
              <a:rPr lang="en-US" sz="2200" dirty="0"/>
              <a:t>. </a:t>
            </a:r>
            <a:r>
              <a:rPr lang="en-US" sz="2200" dirty="0" err="1"/>
              <a:t>Në</a:t>
            </a:r>
            <a:r>
              <a:rPr lang="en-US" sz="2200" dirty="0"/>
              <a:t> </a:t>
            </a:r>
            <a:r>
              <a:rPr lang="en-US" sz="2200" dirty="0" err="1"/>
              <a:t>mënyrë</a:t>
            </a:r>
            <a:r>
              <a:rPr lang="en-US" sz="2200" dirty="0"/>
              <a:t> perverse, </a:t>
            </a:r>
            <a:r>
              <a:rPr lang="en-US" sz="2200" dirty="0" err="1"/>
              <a:t>shkencëtarëve</a:t>
            </a:r>
            <a:r>
              <a:rPr lang="en-US" sz="2200" dirty="0"/>
              <a:t> </a:t>
            </a:r>
            <a:r>
              <a:rPr lang="en-US" sz="2200" dirty="0" err="1"/>
              <a:t>të</a:t>
            </a:r>
            <a:r>
              <a:rPr lang="en-US" sz="2200" dirty="0"/>
              <a:t> </a:t>
            </a:r>
            <a:r>
              <a:rPr lang="en-US" sz="2200" dirty="0" err="1"/>
              <a:t>kompjuterave</a:t>
            </a:r>
            <a:r>
              <a:rPr lang="en-US" sz="2200" dirty="0"/>
              <a:t> u </a:t>
            </a:r>
            <a:r>
              <a:rPr lang="en-US" sz="2200" dirty="0" err="1"/>
              <a:t>pëlqen</a:t>
            </a:r>
            <a:r>
              <a:rPr lang="en-US" sz="2200" dirty="0"/>
              <a:t> </a:t>
            </a:r>
            <a:r>
              <a:rPr lang="en-US" sz="2200" dirty="0" err="1"/>
              <a:t>të</a:t>
            </a:r>
            <a:r>
              <a:rPr lang="en-US" sz="2200" dirty="0"/>
              <a:t> </a:t>
            </a:r>
            <a:r>
              <a:rPr lang="en-US" sz="2200" dirty="0" err="1"/>
              <a:t>vizatojnë</a:t>
            </a:r>
            <a:r>
              <a:rPr lang="en-US" sz="2200" dirty="0"/>
              <a:t> </a:t>
            </a:r>
            <a:r>
              <a:rPr lang="en-US" sz="2200" dirty="0" err="1"/>
              <a:t>pemë</a:t>
            </a:r>
            <a:r>
              <a:rPr lang="en-US" sz="2200" dirty="0"/>
              <a:t> me </a:t>
            </a:r>
            <a:r>
              <a:rPr lang="en-US" sz="2200" dirty="0" err="1"/>
              <a:t>rrënjë</a:t>
            </a:r>
            <a:r>
              <a:rPr lang="en-US" sz="2200" dirty="0"/>
              <a:t> </a:t>
            </a:r>
            <a:r>
              <a:rPr lang="en-US" sz="2200" dirty="0" err="1"/>
              <a:t>në</a:t>
            </a:r>
            <a:r>
              <a:rPr lang="en-US" sz="2200" dirty="0"/>
              <a:t> </a:t>
            </a:r>
            <a:r>
              <a:rPr lang="en-US" sz="2200" dirty="0" err="1"/>
              <a:t>krye</a:t>
            </a:r>
            <a:r>
              <a:rPr lang="en-US" sz="2200" dirty="0"/>
              <a:t>. </a:t>
            </a:r>
            <a:r>
              <a:rPr lang="en-US" sz="2200" dirty="0" err="1"/>
              <a:t>Një</a:t>
            </a:r>
            <a:r>
              <a:rPr lang="en-US" sz="2200" dirty="0"/>
              <a:t> </a:t>
            </a:r>
            <a:r>
              <a:rPr lang="en-US" sz="2200" dirty="0" err="1"/>
              <a:t>grafik</a:t>
            </a:r>
            <a:r>
              <a:rPr lang="en-US" sz="2200" dirty="0"/>
              <a:t> </a:t>
            </a:r>
            <a:r>
              <a:rPr lang="en-US" sz="2200" dirty="0" err="1"/>
              <a:t>i</a:t>
            </a:r>
            <a:r>
              <a:rPr lang="en-US" sz="2200" dirty="0"/>
              <a:t> </a:t>
            </a:r>
            <a:r>
              <a:rPr lang="en-US" sz="2200" dirty="0" err="1"/>
              <a:t>lidhur</a:t>
            </a:r>
            <a:r>
              <a:rPr lang="en-US" sz="2200" dirty="0"/>
              <a:t> </a:t>
            </a:r>
            <a:r>
              <a:rPr lang="en-US" sz="2200" dirty="0" err="1"/>
              <a:t>akilik</a:t>
            </a:r>
            <a:r>
              <a:rPr lang="en-US" sz="2200" dirty="0"/>
              <a:t> pa </a:t>
            </a:r>
            <a:r>
              <a:rPr lang="en-US" sz="2200" dirty="0" err="1"/>
              <a:t>rrënjë</a:t>
            </a:r>
            <a:r>
              <a:rPr lang="en-US" sz="2200" dirty="0"/>
              <a:t> </a:t>
            </a:r>
            <a:r>
              <a:rPr lang="en-US" sz="2200" dirty="0" err="1"/>
              <a:t>të</a:t>
            </a:r>
            <a:r>
              <a:rPr lang="en-US" sz="2200" dirty="0"/>
              <a:t> </a:t>
            </a:r>
            <a:r>
              <a:rPr lang="en-US" sz="2200" dirty="0" err="1"/>
              <a:t>caktuar</a:t>
            </a:r>
            <a:r>
              <a:rPr lang="en-US" sz="2200" dirty="0"/>
              <a:t> </a:t>
            </a:r>
            <a:r>
              <a:rPr lang="en-US" sz="2200" dirty="0" err="1"/>
              <a:t>nyja</a:t>
            </a:r>
            <a:r>
              <a:rPr lang="en-US" sz="2200" dirty="0"/>
              <a:t> </a:t>
            </a:r>
            <a:r>
              <a:rPr lang="en-US" sz="2200" dirty="0" err="1"/>
              <a:t>quhet</a:t>
            </a:r>
            <a:r>
              <a:rPr lang="en-US" sz="2200" dirty="0"/>
              <a:t> </a:t>
            </a:r>
            <a:r>
              <a:rPr lang="en-US" sz="2200" dirty="0" err="1"/>
              <a:t>një</a:t>
            </a:r>
            <a:r>
              <a:rPr lang="en-US" sz="2200" dirty="0"/>
              <a:t> </a:t>
            </a:r>
            <a:r>
              <a:rPr lang="en-US" sz="2200" dirty="0" err="1"/>
              <a:t>pemë</a:t>
            </a:r>
            <a:r>
              <a:rPr lang="en-US" sz="2200" dirty="0"/>
              <a:t> e </a:t>
            </a:r>
            <a:r>
              <a:rPr lang="en-US" sz="2200" dirty="0" err="1"/>
              <a:t>pathyer</a:t>
            </a:r>
            <a:r>
              <a:rPr lang="en-US" sz="2200" dirty="0"/>
              <a:t> </a:t>
            </a:r>
            <a:r>
              <a:rPr lang="en-US" sz="2200" dirty="0" err="1"/>
              <a:t>ose</a:t>
            </a:r>
            <a:r>
              <a:rPr lang="en-US" sz="2200" dirty="0"/>
              <a:t> </a:t>
            </a:r>
            <a:r>
              <a:rPr lang="en-US" sz="2200" dirty="0" err="1"/>
              <a:t>një</a:t>
            </a:r>
            <a:r>
              <a:rPr lang="en-US" sz="2200" dirty="0"/>
              <a:t> </a:t>
            </a:r>
            <a:r>
              <a:rPr lang="en-US" sz="2200" dirty="0" err="1"/>
              <a:t>pemë</a:t>
            </a:r>
            <a:r>
              <a:rPr lang="en-US" sz="2200" dirty="0"/>
              <a:t> e </a:t>
            </a:r>
            <a:r>
              <a:rPr lang="en-US" sz="2200" dirty="0" err="1"/>
              <a:t>lirë</a:t>
            </a:r>
            <a:r>
              <a:rPr lang="en-US" sz="2200" dirty="0"/>
              <a:t>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818" y="1530455"/>
            <a:ext cx="7215247" cy="434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389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B6C6BD0-EDC9-7C44-A414-B66D25E3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</p:spPr>
        <p:txBody>
          <a:bodyPr/>
          <a:lstStyle/>
          <a:p>
            <a:pPr algn="ctr"/>
            <a:r>
              <a:rPr lang="en-US" dirty="0" err="1">
                <a:solidFill>
                  <a:srgbClr val="0070C0"/>
                </a:solidFill>
              </a:rPr>
              <a:t>Zbatimi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pemëve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të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rrenjëzuara</a:t>
            </a:r>
            <a:r>
              <a:rPr lang="en-US" dirty="0">
                <a:solidFill>
                  <a:srgbClr val="0070C0"/>
                </a:solidFill>
              </a:rPr>
              <a:t>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83579" y="1530455"/>
            <a:ext cx="7187737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err="1"/>
              <a:t>Një</a:t>
            </a:r>
            <a:r>
              <a:rPr lang="en-US" sz="2200" dirty="0"/>
              <a:t> </a:t>
            </a:r>
            <a:r>
              <a:rPr lang="en-US" sz="2200" dirty="0" err="1"/>
              <a:t>pemë</a:t>
            </a:r>
            <a:r>
              <a:rPr lang="en-US" sz="2200" dirty="0"/>
              <a:t> </a:t>
            </a:r>
            <a:r>
              <a:rPr lang="en-US" sz="2200" dirty="0" err="1"/>
              <a:t>mund</a:t>
            </a:r>
            <a:r>
              <a:rPr lang="en-US" sz="2200" dirty="0"/>
              <a:t> </a:t>
            </a:r>
            <a:r>
              <a:rPr lang="en-US" sz="2200" dirty="0" err="1"/>
              <a:t>të</a:t>
            </a:r>
            <a:r>
              <a:rPr lang="en-US" sz="2200" dirty="0"/>
              <a:t> </a:t>
            </a:r>
            <a:r>
              <a:rPr lang="en-US" sz="2200" dirty="0" err="1"/>
              <a:t>përkufizohet</a:t>
            </a:r>
            <a:r>
              <a:rPr lang="en-US" sz="2200" dirty="0"/>
              <a:t> </a:t>
            </a:r>
            <a:r>
              <a:rPr lang="en-US" sz="2200" dirty="0" err="1"/>
              <a:t>edhe</a:t>
            </a:r>
            <a:r>
              <a:rPr lang="en-US" sz="2200" dirty="0"/>
              <a:t> </a:t>
            </a:r>
            <a:r>
              <a:rPr lang="en-US" sz="2200" dirty="0" err="1"/>
              <a:t>në</a:t>
            </a:r>
            <a:r>
              <a:rPr lang="en-US" sz="2200" dirty="0"/>
              <a:t> </a:t>
            </a:r>
            <a:r>
              <a:rPr lang="en-US" sz="2200" dirty="0" err="1"/>
              <a:t>mënyrë</a:t>
            </a:r>
            <a:r>
              <a:rPr lang="en-US" sz="2200" dirty="0"/>
              <a:t> </a:t>
            </a:r>
            <a:r>
              <a:rPr lang="en-US" sz="2200" dirty="0" err="1"/>
              <a:t>rekursive</a:t>
            </a:r>
            <a:r>
              <a:rPr lang="en-US" sz="2200" dirty="0"/>
              <a:t>. </a:t>
            </a:r>
            <a:r>
              <a:rPr lang="en-US" sz="2200" dirty="0" err="1"/>
              <a:t>Një</a:t>
            </a:r>
            <a:r>
              <a:rPr lang="en-US" sz="2200" dirty="0"/>
              <a:t> </a:t>
            </a:r>
            <a:r>
              <a:rPr lang="en-US" sz="2200" dirty="0" err="1"/>
              <a:t>nyje</a:t>
            </a:r>
            <a:r>
              <a:rPr lang="en-US" sz="2200" dirty="0"/>
              <a:t> e </a:t>
            </a:r>
            <a:r>
              <a:rPr lang="en-US" sz="2200" dirty="0" err="1"/>
              <a:t>vetme</a:t>
            </a:r>
            <a:r>
              <a:rPr lang="en-US" sz="2200" dirty="0"/>
              <a:t> </a:t>
            </a:r>
            <a:r>
              <a:rPr lang="en-US" sz="2200" dirty="0" err="1"/>
              <a:t>është</a:t>
            </a:r>
            <a:r>
              <a:rPr lang="en-US" sz="2200" dirty="0"/>
              <a:t> </a:t>
            </a:r>
            <a:r>
              <a:rPr lang="en-US" sz="2200" dirty="0" err="1"/>
              <a:t>një</a:t>
            </a:r>
            <a:r>
              <a:rPr lang="en-US" sz="2200" dirty="0"/>
              <a:t> </a:t>
            </a:r>
            <a:r>
              <a:rPr lang="en-US" sz="2200" dirty="0" err="1"/>
              <a:t>pemë</a:t>
            </a:r>
            <a:r>
              <a:rPr lang="en-US" sz="2200" dirty="0"/>
              <a:t> (me </a:t>
            </a:r>
            <a:r>
              <a:rPr lang="en-US" sz="2200" dirty="0" err="1"/>
              <a:t>atë</a:t>
            </a:r>
            <a:r>
              <a:rPr lang="en-US" sz="2200" dirty="0"/>
              <a:t> </a:t>
            </a:r>
            <a:r>
              <a:rPr lang="en-US" sz="2200" dirty="0" err="1"/>
              <a:t>nyje</a:t>
            </a:r>
            <a:r>
              <a:rPr lang="en-US" sz="2200" dirty="0"/>
              <a:t> </a:t>
            </a:r>
            <a:r>
              <a:rPr lang="en-US" sz="2200" dirty="0" err="1"/>
              <a:t>si</a:t>
            </a:r>
            <a:r>
              <a:rPr lang="en-US" sz="2200" dirty="0"/>
              <a:t> </a:t>
            </a:r>
            <a:r>
              <a:rPr lang="en-US" sz="2200" dirty="0" err="1"/>
              <a:t>rrënja</a:t>
            </a:r>
            <a:r>
              <a:rPr lang="en-US" sz="2200" dirty="0"/>
              <a:t> e </a:t>
            </a:r>
            <a:r>
              <a:rPr lang="en-US" sz="2200" dirty="0" err="1"/>
              <a:t>saj</a:t>
            </a:r>
            <a:r>
              <a:rPr lang="en-US" sz="2200" dirty="0"/>
              <a:t>). </a:t>
            </a:r>
            <a:r>
              <a:rPr lang="en-US" sz="2200" dirty="0" err="1"/>
              <a:t>Nëse</a:t>
            </a:r>
            <a:r>
              <a:rPr lang="en-US" sz="2200" dirty="0"/>
              <a:t> T1, T2, ... , Tt </a:t>
            </a:r>
            <a:r>
              <a:rPr lang="en-US" sz="2200" dirty="0" err="1"/>
              <a:t>janë</a:t>
            </a:r>
            <a:r>
              <a:rPr lang="en-US" sz="2200" dirty="0"/>
              <a:t> </a:t>
            </a:r>
            <a:r>
              <a:rPr lang="en-US" sz="2200" dirty="0" err="1"/>
              <a:t>pemë</a:t>
            </a:r>
            <a:r>
              <a:rPr lang="en-US" sz="2200" dirty="0"/>
              <a:t> </a:t>
            </a:r>
            <a:r>
              <a:rPr lang="en-US" sz="2200" dirty="0" err="1"/>
              <a:t>të</a:t>
            </a:r>
            <a:r>
              <a:rPr lang="en-US" sz="2200" dirty="0"/>
              <a:t> </a:t>
            </a:r>
            <a:r>
              <a:rPr lang="en-US" sz="2200" dirty="0" err="1"/>
              <a:t>ndryshme</a:t>
            </a:r>
            <a:r>
              <a:rPr lang="en-US" sz="2200" dirty="0"/>
              <a:t> me </a:t>
            </a:r>
            <a:r>
              <a:rPr lang="en-US" sz="2200" dirty="0" err="1"/>
              <a:t>rrënjë</a:t>
            </a:r>
            <a:r>
              <a:rPr lang="en-US" sz="2200" dirty="0"/>
              <a:t> r1, r2, ... , </a:t>
            </a:r>
            <a:r>
              <a:rPr lang="en-US" sz="2200" dirty="0" err="1"/>
              <a:t>rt</a:t>
            </a:r>
            <a:r>
              <a:rPr lang="en-US" sz="2200" dirty="0"/>
              <a:t>, </a:t>
            </a:r>
            <a:r>
              <a:rPr lang="en-US" sz="2200" dirty="0" err="1"/>
              <a:t>grafiku</a:t>
            </a:r>
            <a:r>
              <a:rPr lang="en-US" sz="2200" dirty="0"/>
              <a:t> </a:t>
            </a:r>
            <a:r>
              <a:rPr lang="en-US" sz="2200" dirty="0" err="1"/>
              <a:t>formuar</a:t>
            </a:r>
            <a:r>
              <a:rPr lang="en-US" sz="2200" dirty="0"/>
              <a:t> duke </a:t>
            </a:r>
            <a:r>
              <a:rPr lang="en-US" sz="2200" dirty="0" err="1"/>
              <a:t>bashkangjitur</a:t>
            </a:r>
            <a:r>
              <a:rPr lang="en-US" sz="2200" dirty="0"/>
              <a:t> </a:t>
            </a:r>
            <a:r>
              <a:rPr lang="en-US" sz="2200" dirty="0" err="1"/>
              <a:t>një</a:t>
            </a:r>
            <a:r>
              <a:rPr lang="en-US" sz="2200" dirty="0"/>
              <a:t> </a:t>
            </a:r>
            <a:r>
              <a:rPr lang="en-US" sz="2200" dirty="0" err="1"/>
              <a:t>nyje</a:t>
            </a:r>
            <a:r>
              <a:rPr lang="en-US" sz="2200" dirty="0"/>
              <a:t> </a:t>
            </a:r>
            <a:r>
              <a:rPr lang="en-US" sz="2200" dirty="0" err="1"/>
              <a:t>të</a:t>
            </a:r>
            <a:r>
              <a:rPr lang="en-US" sz="2200" dirty="0"/>
              <a:t> re r </a:t>
            </a:r>
            <a:r>
              <a:rPr lang="en-US" sz="2200" dirty="0" err="1"/>
              <a:t>nga</a:t>
            </a:r>
            <a:r>
              <a:rPr lang="en-US" sz="2200" dirty="0"/>
              <a:t> </a:t>
            </a:r>
            <a:r>
              <a:rPr lang="en-US" sz="2200" dirty="0" err="1"/>
              <a:t>një</a:t>
            </a:r>
            <a:r>
              <a:rPr lang="en-US" sz="2200" dirty="0"/>
              <a:t> hark </a:t>
            </a:r>
            <a:r>
              <a:rPr lang="en-US" sz="2200" dirty="0" err="1"/>
              <a:t>i</a:t>
            </a:r>
            <a:r>
              <a:rPr lang="en-US" sz="2200" dirty="0"/>
              <a:t> </a:t>
            </a:r>
            <a:r>
              <a:rPr lang="en-US" sz="2200" dirty="0" err="1"/>
              <a:t>vetëm</a:t>
            </a:r>
            <a:r>
              <a:rPr lang="en-US" sz="2200" dirty="0"/>
              <a:t> </a:t>
            </a:r>
            <a:r>
              <a:rPr lang="en-US" sz="2200" dirty="0" err="1"/>
              <a:t>në</a:t>
            </a:r>
            <a:r>
              <a:rPr lang="en-US" sz="2200" dirty="0"/>
              <a:t> </a:t>
            </a:r>
            <a:r>
              <a:rPr lang="en-US" sz="2200" dirty="0" err="1"/>
              <a:t>secilën</a:t>
            </a:r>
            <a:r>
              <a:rPr lang="en-US" sz="2200" dirty="0"/>
              <a:t> </a:t>
            </a:r>
            <a:r>
              <a:rPr lang="en-US" sz="2200" dirty="0" err="1"/>
              <a:t>nga</a:t>
            </a:r>
            <a:r>
              <a:rPr lang="en-US" sz="2200" dirty="0"/>
              <a:t> r1, r2, ... , </a:t>
            </a:r>
            <a:r>
              <a:rPr lang="en-US" sz="2200" dirty="0" err="1"/>
              <a:t>rt</a:t>
            </a:r>
            <a:r>
              <a:rPr lang="en-US" sz="2200" dirty="0"/>
              <a:t>, </a:t>
            </a:r>
            <a:r>
              <a:rPr lang="en-US" sz="2200" dirty="0" err="1"/>
              <a:t>është</a:t>
            </a:r>
            <a:r>
              <a:rPr lang="en-US" sz="2200" dirty="0"/>
              <a:t> </a:t>
            </a:r>
            <a:r>
              <a:rPr lang="en-US" sz="2200" dirty="0" err="1"/>
              <a:t>një</a:t>
            </a:r>
            <a:r>
              <a:rPr lang="en-US" sz="2200" dirty="0"/>
              <a:t> </a:t>
            </a:r>
            <a:r>
              <a:rPr lang="en-US" sz="2200" dirty="0" err="1"/>
              <a:t>pemë</a:t>
            </a:r>
            <a:r>
              <a:rPr lang="en-US" sz="2200" dirty="0"/>
              <a:t> me </a:t>
            </a:r>
            <a:r>
              <a:rPr lang="en-US" sz="2200" dirty="0" err="1"/>
              <a:t>rrënjë</a:t>
            </a:r>
            <a:r>
              <a:rPr lang="en-US" sz="2200" dirty="0"/>
              <a:t> r. </a:t>
            </a:r>
            <a:r>
              <a:rPr lang="en-US" sz="2200" dirty="0" err="1"/>
              <a:t>Nyjet</a:t>
            </a:r>
            <a:r>
              <a:rPr lang="en-US" sz="2200" dirty="0"/>
              <a:t> r1, r2 ... , </a:t>
            </a:r>
            <a:r>
              <a:rPr lang="en-US" sz="2200" dirty="0" err="1"/>
              <a:t>rt</a:t>
            </a:r>
            <a:r>
              <a:rPr lang="en-US" sz="2200" dirty="0"/>
              <a:t> </a:t>
            </a:r>
            <a:r>
              <a:rPr lang="en-US" sz="2200" dirty="0" err="1"/>
              <a:t>janë</a:t>
            </a:r>
            <a:r>
              <a:rPr lang="en-US" sz="2200" dirty="0"/>
              <a:t> </a:t>
            </a:r>
            <a:r>
              <a:rPr lang="en-US" sz="2200" dirty="0" err="1"/>
              <a:t>fëmijë</a:t>
            </a:r>
            <a:r>
              <a:rPr lang="en-US" sz="2200" dirty="0"/>
              <a:t> </a:t>
            </a:r>
            <a:r>
              <a:rPr lang="en-US" sz="2200" dirty="0" err="1"/>
              <a:t>të</a:t>
            </a:r>
            <a:r>
              <a:rPr lang="en-US" sz="2200" dirty="0"/>
              <a:t> r, </a:t>
            </a:r>
            <a:r>
              <a:rPr lang="en-US" sz="2200" dirty="0" err="1"/>
              <a:t>dhe</a:t>
            </a:r>
            <a:r>
              <a:rPr lang="en-US" sz="2200" dirty="0"/>
              <a:t> r </a:t>
            </a:r>
            <a:r>
              <a:rPr lang="en-US" sz="2200" dirty="0" err="1"/>
              <a:t>është</a:t>
            </a:r>
            <a:r>
              <a:rPr lang="en-US" sz="2200" dirty="0"/>
              <a:t> </a:t>
            </a:r>
            <a:r>
              <a:rPr lang="en-US" sz="2200" dirty="0" err="1"/>
              <a:t>një</a:t>
            </a:r>
            <a:r>
              <a:rPr lang="en-US" sz="2200" dirty="0"/>
              <a:t> </a:t>
            </a:r>
            <a:r>
              <a:rPr lang="en-US" sz="2200" dirty="0" err="1"/>
              <a:t>prind</a:t>
            </a:r>
            <a:r>
              <a:rPr lang="en-US" sz="2200" dirty="0"/>
              <a:t> </a:t>
            </a:r>
            <a:r>
              <a:rPr lang="en-US" sz="2200" dirty="0" err="1"/>
              <a:t>i</a:t>
            </a:r>
            <a:r>
              <a:rPr lang="en-US" sz="2200" dirty="0"/>
              <a:t> R1, r2, ... , rt. </a:t>
            </a:r>
            <a:r>
              <a:rPr lang="en-US" sz="2200" dirty="0" err="1"/>
              <a:t>Figura</a:t>
            </a:r>
            <a:r>
              <a:rPr lang="en-US" sz="2200" dirty="0"/>
              <a:t> 1.3.1a) </a:t>
            </a:r>
            <a:r>
              <a:rPr lang="en-US" sz="2200" dirty="0" err="1"/>
              <a:t>tregon</a:t>
            </a:r>
            <a:r>
              <a:rPr lang="en-US" sz="2200" dirty="0"/>
              <a:t> </a:t>
            </a:r>
            <a:r>
              <a:rPr lang="en-US" sz="2200" dirty="0" err="1"/>
              <a:t>hapin</a:t>
            </a:r>
            <a:r>
              <a:rPr lang="en-US" sz="2200" dirty="0"/>
              <a:t> </a:t>
            </a:r>
            <a:r>
              <a:rPr lang="en-US" sz="2200" dirty="0" err="1"/>
              <a:t>përfundimtar</a:t>
            </a:r>
            <a:r>
              <a:rPr lang="en-US" sz="2200" dirty="0"/>
              <a:t> </a:t>
            </a:r>
            <a:r>
              <a:rPr lang="en-US" sz="2200" dirty="0" err="1"/>
              <a:t>në</a:t>
            </a:r>
            <a:r>
              <a:rPr lang="en-US" sz="2200" dirty="0"/>
              <a:t> </a:t>
            </a:r>
            <a:r>
              <a:rPr lang="en-US" sz="2200" dirty="0" err="1"/>
              <a:t>ndërtimin</a:t>
            </a:r>
            <a:r>
              <a:rPr lang="en-US" sz="2200" dirty="0"/>
              <a:t> </a:t>
            </a:r>
            <a:r>
              <a:rPr lang="en-US" sz="2200" dirty="0" err="1"/>
              <a:t>rekursiv</a:t>
            </a:r>
            <a:r>
              <a:rPr lang="en-US" sz="2200" dirty="0"/>
              <a:t> </a:t>
            </a:r>
            <a:r>
              <a:rPr lang="en-US" sz="2200" dirty="0" err="1"/>
              <a:t>të</a:t>
            </a:r>
            <a:r>
              <a:rPr lang="en-US" sz="2200" dirty="0"/>
              <a:t> </a:t>
            </a:r>
            <a:r>
              <a:rPr lang="en-US" sz="2200" dirty="0" err="1"/>
              <a:t>pema</a:t>
            </a:r>
            <a:r>
              <a:rPr lang="en-US" sz="2200" dirty="0"/>
              <a:t> </a:t>
            </a:r>
            <a:r>
              <a:rPr lang="en-US" sz="2200" dirty="0" err="1"/>
              <a:t>në</a:t>
            </a:r>
            <a:r>
              <a:rPr lang="en-US" sz="2200" dirty="0"/>
              <a:t> </a:t>
            </a:r>
            <a:r>
              <a:rPr lang="en-US" sz="2200" dirty="0" err="1"/>
              <a:t>figurën</a:t>
            </a:r>
            <a:r>
              <a:rPr lang="en-US" sz="2200" dirty="0"/>
              <a:t> 1.3.1b) </a:t>
            </a:r>
            <a:r>
              <a:rPr lang="en-US" sz="2200" dirty="0" err="1"/>
              <a:t>Shpesh</a:t>
            </a:r>
            <a:r>
              <a:rPr lang="en-US" sz="2200" dirty="0"/>
              <a:t> </a:t>
            </a:r>
            <a:r>
              <a:rPr lang="en-US" sz="2200" dirty="0" err="1"/>
              <a:t>është</a:t>
            </a:r>
            <a:r>
              <a:rPr lang="en-US" sz="2200" dirty="0"/>
              <a:t> e </a:t>
            </a:r>
            <a:r>
              <a:rPr lang="en-US" sz="2200" dirty="0" err="1"/>
              <a:t>dobishme</a:t>
            </a:r>
            <a:r>
              <a:rPr lang="en-US" sz="2200" dirty="0"/>
              <a:t> </a:t>
            </a:r>
            <a:r>
              <a:rPr lang="en-US" sz="2200" dirty="0" err="1"/>
              <a:t>të</a:t>
            </a:r>
            <a:r>
              <a:rPr lang="en-US" sz="2200" dirty="0"/>
              <a:t> </a:t>
            </a:r>
            <a:r>
              <a:rPr lang="en-US" sz="2200" dirty="0" err="1"/>
              <a:t>përpunohet</a:t>
            </a:r>
            <a:r>
              <a:rPr lang="en-US" sz="2200" dirty="0"/>
              <a:t> </a:t>
            </a:r>
            <a:r>
              <a:rPr lang="en-US" sz="2200" dirty="0" err="1"/>
              <a:t>një</a:t>
            </a:r>
            <a:r>
              <a:rPr lang="en-US" sz="2200" dirty="0"/>
              <a:t> </a:t>
            </a:r>
            <a:r>
              <a:rPr lang="en-US" sz="2200" dirty="0" err="1"/>
              <a:t>strukturë</a:t>
            </a:r>
            <a:r>
              <a:rPr lang="en-US" sz="2200" dirty="0"/>
              <a:t> </a:t>
            </a:r>
            <a:r>
              <a:rPr lang="en-US" sz="2200" dirty="0" err="1"/>
              <a:t>pemësh</a:t>
            </a:r>
            <a:r>
              <a:rPr lang="en-US" sz="2200" dirty="0"/>
              <a:t> duke </a:t>
            </a:r>
            <a:r>
              <a:rPr lang="en-US" sz="2200" dirty="0" err="1"/>
              <a:t>punuar</a:t>
            </a:r>
            <a:r>
              <a:rPr lang="en-US" sz="2200" dirty="0"/>
              <a:t> me </a:t>
            </a:r>
            <a:r>
              <a:rPr lang="en-US" sz="2200" dirty="0" err="1"/>
              <a:t>ajo</a:t>
            </a:r>
            <a:r>
              <a:rPr lang="en-US" sz="2200" dirty="0"/>
              <a:t> me </a:t>
            </a:r>
            <a:r>
              <a:rPr lang="en-US" sz="2200" dirty="0" err="1"/>
              <a:t>rekursion</a:t>
            </a:r>
            <a:r>
              <a:rPr lang="en-US" sz="2200" dirty="0"/>
              <a:t>, duke </a:t>
            </a:r>
            <a:r>
              <a:rPr lang="en-US" sz="2200" dirty="0" err="1"/>
              <a:t>i</a:t>
            </a:r>
            <a:r>
              <a:rPr lang="en-US" sz="2200" dirty="0"/>
              <a:t> </a:t>
            </a:r>
            <a:r>
              <a:rPr lang="en-US" sz="2200" dirty="0" err="1"/>
              <a:t>trajtuar</a:t>
            </a:r>
            <a:r>
              <a:rPr lang="en-US" sz="2200" dirty="0"/>
              <a:t> </a:t>
            </a:r>
            <a:r>
              <a:rPr lang="en-US" sz="2200" dirty="0" err="1"/>
              <a:t>nënpemet</a:t>
            </a:r>
            <a:r>
              <a:rPr lang="en-US" sz="2200" dirty="0"/>
              <a:t> </a:t>
            </a:r>
            <a:r>
              <a:rPr lang="en-US" sz="2200" dirty="0" err="1"/>
              <a:t>si</a:t>
            </a:r>
            <a:r>
              <a:rPr lang="en-US" sz="2200" dirty="0"/>
              <a:t> </a:t>
            </a:r>
            <a:r>
              <a:rPr lang="en-US" sz="2200" dirty="0" err="1"/>
              <a:t>objekte</a:t>
            </a:r>
            <a:r>
              <a:rPr lang="en-US" sz="2200" dirty="0"/>
              <a:t> </a:t>
            </a:r>
            <a:r>
              <a:rPr lang="en-US" sz="2200" dirty="0" err="1"/>
              <a:t>më</a:t>
            </a:r>
            <a:r>
              <a:rPr lang="en-US" sz="2200" dirty="0"/>
              <a:t> </a:t>
            </a:r>
            <a:r>
              <a:rPr lang="en-US" sz="2200" dirty="0" err="1"/>
              <a:t>të</a:t>
            </a:r>
            <a:r>
              <a:rPr lang="en-US" sz="2200" dirty="0"/>
              <a:t> </a:t>
            </a:r>
            <a:r>
              <a:rPr lang="en-US" sz="2200" dirty="0" err="1"/>
              <a:t>vogla</a:t>
            </a:r>
            <a:r>
              <a:rPr lang="en-US" sz="2200" dirty="0"/>
              <a:t> </a:t>
            </a:r>
            <a:r>
              <a:rPr lang="en-US" sz="2200" dirty="0" err="1"/>
              <a:t>pemësh</a:t>
            </a:r>
            <a:r>
              <a:rPr lang="en-US" sz="2200" dirty="0"/>
              <a:t>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254" y="2299525"/>
            <a:ext cx="3338945" cy="274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162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>
            <a:extLst>
              <a:ext uri="{FF2B5EF4-FFF2-40B4-BE49-F238E27FC236}">
                <a16:creationId xmlns:a16="http://schemas.microsoft.com/office/drawing/2014/main" id="{F87770D2-E48E-7A42-9413-8C2720FCA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281" y="717084"/>
            <a:ext cx="10681855" cy="78894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Formula </a:t>
            </a:r>
            <a:r>
              <a:rPr lang="en-US" dirty="0" err="1">
                <a:solidFill>
                  <a:srgbClr val="0070C0"/>
                </a:solidFill>
              </a:rPr>
              <a:t>për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llogaritje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pemëve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të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rrenjëzuara</a:t>
            </a:r>
            <a:r>
              <a:rPr lang="en-US" dirty="0">
                <a:solidFill>
                  <a:srgbClr val="0070C0"/>
                </a:solidFill>
              </a:rPr>
              <a:t> “</a:t>
            </a:r>
            <a:r>
              <a:rPr lang="en-US" dirty="0" err="1">
                <a:solidFill>
                  <a:srgbClr val="0070C0"/>
                </a:solidFill>
              </a:rPr>
              <a:t>Plotkin</a:t>
            </a:r>
            <a:r>
              <a:rPr lang="en-US" dirty="0">
                <a:solidFill>
                  <a:srgbClr val="0070C0"/>
                </a:solidFill>
              </a:rPr>
              <a:t> and Rosenthal”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9430" y="1963711"/>
            <a:ext cx="39124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Numrat</a:t>
            </a:r>
            <a:r>
              <a:rPr lang="en-US" dirty="0"/>
              <a:t> e </a:t>
            </a:r>
            <a:r>
              <a:rPr lang="en-US" dirty="0" err="1"/>
              <a:t>pemëve</a:t>
            </a:r>
            <a:r>
              <a:rPr lang="en-US" dirty="0"/>
              <a:t> me </a:t>
            </a:r>
            <a:r>
              <a:rPr lang="en-US" dirty="0" err="1"/>
              <a:t>rrënjë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n </a:t>
            </a:r>
            <a:r>
              <a:rPr lang="en-US" dirty="0" err="1"/>
              <a:t>nyje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n=1, 2, ... </a:t>
            </a:r>
            <a:r>
              <a:rPr lang="en-US" dirty="0" err="1"/>
              <a:t>janë</a:t>
            </a:r>
            <a:r>
              <a:rPr lang="en-US" dirty="0"/>
              <a:t> 1, 1, 2, 4, 9, 20, 48, 115, 286, 719, 1842, 4766, .... </a:t>
            </a:r>
            <a:r>
              <a:rPr lang="en-US" dirty="0" err="1"/>
              <a:t>Shënoni</a:t>
            </a:r>
            <a:r>
              <a:rPr lang="en-US" dirty="0"/>
              <a:t> </a:t>
            </a:r>
            <a:r>
              <a:rPr lang="en-US" dirty="0" err="1"/>
              <a:t>numrin</a:t>
            </a:r>
            <a:r>
              <a:rPr lang="en-US" dirty="0"/>
              <a:t> e </a:t>
            </a:r>
            <a:r>
              <a:rPr lang="en-US" dirty="0" err="1"/>
              <a:t>pemëve</a:t>
            </a:r>
            <a:r>
              <a:rPr lang="en-US" dirty="0"/>
              <a:t> me </a:t>
            </a:r>
            <a:r>
              <a:rPr lang="en-US" dirty="0" err="1"/>
              <a:t>rrënjë</a:t>
            </a:r>
            <a:r>
              <a:rPr lang="en-US" dirty="0"/>
              <a:t> me n </a:t>
            </a:r>
            <a:r>
              <a:rPr lang="en-US" dirty="0" err="1"/>
              <a:t>nyje</a:t>
            </a:r>
            <a:r>
              <a:rPr lang="en-US" dirty="0"/>
              <a:t> me </a:t>
            </a:r>
            <a:r>
              <a:rPr lang="en-US" dirty="0" err="1"/>
              <a:t>T_n</a:t>
            </a:r>
            <a:r>
              <a:rPr lang="en-US" dirty="0"/>
              <a:t>, </a:t>
            </a:r>
            <a:r>
              <a:rPr lang="en-US" dirty="0" err="1"/>
              <a:t>atëherë</a:t>
            </a:r>
            <a:r>
              <a:rPr lang="en-US" dirty="0"/>
              <a:t> </a:t>
            </a:r>
            <a:r>
              <a:rPr lang="en-US" dirty="0" err="1"/>
              <a:t>funksioni</a:t>
            </a:r>
            <a:r>
              <a:rPr lang="en-US" dirty="0"/>
              <a:t> </a:t>
            </a:r>
            <a:r>
              <a:rPr lang="en-US" dirty="0" err="1"/>
              <a:t>gjenerues</a:t>
            </a:r>
            <a:r>
              <a:rPr lang="en-US" dirty="0"/>
              <a:t> </a:t>
            </a:r>
            <a:r>
              <a:rPr lang="en-US" dirty="0" err="1" smtClean="0"/>
              <a:t>është</a:t>
            </a:r>
            <a:r>
              <a:rPr lang="en-US" dirty="0" smtClean="0"/>
              <a:t> 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643" y="4081688"/>
            <a:ext cx="3446178" cy="9250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11760" y="2794707"/>
            <a:ext cx="40923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Kjo seri e fuqisë </a:t>
            </a:r>
            <a:r>
              <a:rPr lang="it-IT" dirty="0" smtClean="0"/>
              <a:t>kënaq</a:t>
            </a:r>
          </a:p>
          <a:p>
            <a:endParaRPr lang="it-IT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075" y="3950994"/>
            <a:ext cx="4553687" cy="144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150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2_Win32_AS_v3" id="{A204E388-A84B-4CC6-98FC-54ED9900B3CD}" vid="{1AF041A9-EA2C-4539-9272-70AF2168FE9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4FAF7B5-E40C-46BE-9C83-DA251FCAE61E}">
  <ds:schemaRefs>
    <ds:schemaRef ds:uri="http://purl.org/dc/terms/"/>
    <ds:schemaRef ds:uri="71af3243-3dd4-4a8d-8c0d-dd76da1f02a5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16c05727-aa75-4e4a-9b5f-8a80a1165891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029FA76-0C86-4BF1-99F1-A3115FBFFAB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0A43D08-F4F9-4D95-9CB2-7DE3744160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0</TotalTime>
  <Words>1096</Words>
  <Application>Microsoft Office PowerPoint</Application>
  <PresentationFormat>Widescreen</PresentationFormat>
  <Paragraphs>60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Helvetica Neue Medium</vt:lpstr>
      <vt:lpstr>RetrospectVTI</vt:lpstr>
      <vt:lpstr>Zbatimi i pemëve të rrënjëzuara </vt:lpstr>
      <vt:lpstr>Përmbajtja </vt:lpstr>
      <vt:lpstr>Historia e pemëve të rrënjëzuara</vt:lpstr>
      <vt:lpstr>Terminologjia e pemëve të rrenjëzuara </vt:lpstr>
      <vt:lpstr>Përdorimi dhe analiza e pemëve të rrenjëzuar</vt:lpstr>
      <vt:lpstr>Përdorimi dhe analiza e pemëve të rrenjëzuar</vt:lpstr>
      <vt:lpstr>Zbatimi i pemëve të rrenjëzuara </vt:lpstr>
      <vt:lpstr>Zbatimi i pemëve të rrenjëzuara </vt:lpstr>
      <vt:lpstr>Formula për llogaritje te pemëve të rrenjëzuara “Plotkin and Rosenthal”</vt:lpstr>
      <vt:lpstr>Formula për llogaritje te pemëve të rrenjëzuara “Plotkin and Rosenthal”</vt:lpstr>
      <vt:lpstr> Lojra Nim</vt:lpstr>
      <vt:lpstr>Paraqitja e derivateve parciale me anë të pemëve të rrënjëzuara </vt:lpstr>
      <vt:lpstr>Shembull </vt:lpstr>
      <vt:lpstr>Faleminderit Qe  na ndoqet !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2022-01-10T14:34:58Z</dcterms:created>
  <dcterms:modified xsi:type="dcterms:W3CDTF">2022-01-10T18:36:53Z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