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523D-D857-FD76-1822-8EEB7076C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28433-8975-610A-D56F-9139919A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0AD98-B7D9-E801-84D7-C3601F04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127-B0C9-426D-974D-296A18F555EF}" type="datetimeFigureOut">
              <a:rPr lang="cs-CZ" smtClean="0"/>
              <a:t>25.05.2024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E1CB3-CEFD-A791-5932-3991116A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B20C2-0D34-D7B9-3BBC-C49CDA3D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1665-B227-4148-A642-4BCAB48BE0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890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9D51-B19C-B441-05DA-C4A15A5E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7DB52-8FE9-CB8E-F1B8-CDCAF46FB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D081-8447-03DE-8DBA-56A644CF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127-B0C9-426D-974D-296A18F555EF}" type="datetimeFigureOut">
              <a:rPr lang="cs-CZ" smtClean="0"/>
              <a:t>25.05.2024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437CC-FDF7-BD0F-FF63-B1FC9B01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80F0-650F-F23B-CE06-5E1071A5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1665-B227-4148-A642-4BCAB48BE0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723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F4668-EF26-A044-17D7-615B311E8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6A1C0-B77C-C562-8DB5-F614FA792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B7149-D4C4-0250-D460-A45C769D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127-B0C9-426D-974D-296A18F555EF}" type="datetimeFigureOut">
              <a:rPr lang="cs-CZ" smtClean="0"/>
              <a:t>25.05.2024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66F8C-698C-AD82-4525-C870C1C4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E3DD9-FBCB-C7D5-BA25-1CAD7587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1665-B227-4148-A642-4BCAB48BE0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430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6EED-4DBF-3CF9-CBF1-7E3C10A8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9EE08-D4A7-30F0-1BE7-BA27AEC21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84DA6-530D-E178-6F86-97F76D64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127-B0C9-426D-974D-296A18F555EF}" type="datetimeFigureOut">
              <a:rPr lang="cs-CZ" smtClean="0"/>
              <a:t>25.05.2024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B3192-60D8-E17A-D8F9-C9D6C8E9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3685-8148-FCD6-5358-12D3718E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1665-B227-4148-A642-4BCAB48BE0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263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C893-6FFA-2335-21AB-039D8BE5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1C46D-8B30-C0AD-E358-A437F9D4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0C27-43BF-BA97-CC31-8D091D1C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127-B0C9-426D-974D-296A18F555EF}" type="datetimeFigureOut">
              <a:rPr lang="cs-CZ" smtClean="0"/>
              <a:t>25.05.2024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D6A9E-3E12-2637-2CCB-61A20FBC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3B9E5-9046-0B80-B604-7D6D543F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1665-B227-4148-A642-4BCAB48BE0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790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A37B-73EB-54F3-C4A4-2BC4C5EB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65F0-8BDA-6496-39FF-163C7262E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66EC5-0D16-6725-A11B-B586FE53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B2AA0-D073-DA00-1750-304F93A9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127-B0C9-426D-974D-296A18F555EF}" type="datetimeFigureOut">
              <a:rPr lang="cs-CZ" smtClean="0"/>
              <a:t>25.05.2024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F1FBF-B1AD-428C-811C-C0E01D96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47470-5272-AB9F-0FE4-FADDF0A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1665-B227-4148-A642-4BCAB48BE0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532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8E76-9C53-F8D7-399D-D7A2A928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F5651-F8BA-6726-2AE5-E9A607ED8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A9FA1-D21B-E242-B632-0F7F74CE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15CB6-68BF-9747-6D70-1FD2A2960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B27F7-C048-BEEF-0429-7212F68E8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07081-928D-66EB-76CE-B520E8A3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127-B0C9-426D-974D-296A18F555EF}" type="datetimeFigureOut">
              <a:rPr lang="cs-CZ" smtClean="0"/>
              <a:t>25.05.2024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DBAFC-D93E-8F0E-C441-2995B25A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95D4D-6A69-D81D-C149-98E71927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1665-B227-4148-A642-4BCAB48BE0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498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58FE-8F0E-F969-D9FB-EB2EAB24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C5768-EE24-02E8-4007-718CAD0A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127-B0C9-426D-974D-296A18F555EF}" type="datetimeFigureOut">
              <a:rPr lang="cs-CZ" smtClean="0"/>
              <a:t>25.05.2024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C9B-6163-8984-9CCF-09D0DF18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533D3-84AA-CC6F-D250-5DBC2122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1665-B227-4148-A642-4BCAB48BE0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271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96365-6868-F52C-DBBC-8D95D3D1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127-B0C9-426D-974D-296A18F555EF}" type="datetimeFigureOut">
              <a:rPr lang="cs-CZ" smtClean="0"/>
              <a:t>25.05.2024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76173-859C-60F2-A748-6B0694CA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F14EB-E2BA-4EC0-36BC-7281F4A4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1665-B227-4148-A642-4BCAB48BE0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992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7F81-7754-BD3B-1EC9-E924CEEF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5724-A384-7593-3F70-273B2E16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94304-5D4C-D0E5-77B9-6A842A955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1C367-97A8-8306-E7C5-B0349E9F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127-B0C9-426D-974D-296A18F555EF}" type="datetimeFigureOut">
              <a:rPr lang="cs-CZ" smtClean="0"/>
              <a:t>25.05.2024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A369F-0D04-6A89-1232-3FE815E5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CB3F2-45AC-A49C-BB4E-DAEF0EC2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1665-B227-4148-A642-4BCAB48BE0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18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12EF-A403-0862-C993-229265DC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F0A84-C95C-6C19-22A0-AE41AF395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B1D4-905B-C9E9-351F-FA64D3270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0B59B-D12D-8DD4-E3B4-86030AA0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127-B0C9-426D-974D-296A18F555EF}" type="datetimeFigureOut">
              <a:rPr lang="cs-CZ" smtClean="0"/>
              <a:t>25.05.2024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2DB9C-7367-6F0F-C667-F1E087C4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7585F-AE70-910A-8A27-F3EA018B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1665-B227-4148-A642-4BCAB48BE0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823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336DD-CB11-CBE0-0F16-11A19342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9C1F7-187B-B8B0-86C4-F3797B04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E67AA-12EC-20B9-F4F7-78FF89611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63127-B0C9-426D-974D-296A18F555EF}" type="datetimeFigureOut">
              <a:rPr lang="cs-CZ" smtClean="0"/>
              <a:t>25.05.2024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0B7A-0480-83F9-B602-4750AEA0A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BF44-2C5A-E765-0017-3C0AF30F8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01665-B227-4148-A642-4BCAB48BE0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157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0CEF-ABAB-6C82-75F6-EE3CCB80B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Kinematika</a:t>
            </a:r>
            <a:r>
              <a:rPr lang="en-US" dirty="0"/>
              <a:t> </a:t>
            </a:r>
            <a:r>
              <a:rPr lang="en-US" dirty="0" err="1"/>
              <a:t>robotické</a:t>
            </a:r>
            <a:r>
              <a:rPr lang="en-US" dirty="0"/>
              <a:t> </a:t>
            </a:r>
            <a:r>
              <a:rPr lang="en-US" dirty="0" err="1"/>
              <a:t>ruky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49A4A-5072-988D-7BAE-988A77B9F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Tomáš Zatloukal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618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29D0-DF84-08A9-1C24-FC133133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Dopředná kinematika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CC616-A14F-43BC-AE68-31529BAD4F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Pomocí </a:t>
                </a:r>
                <a:r>
                  <a:rPr lang="en-US" dirty="0" err="1"/>
                  <a:t>Denavit-Hartenbergovy</a:t>
                </a:r>
                <a:r>
                  <a:rPr lang="en-US" dirty="0"/>
                  <a:t> </a:t>
                </a:r>
                <a:r>
                  <a:rPr lang="en-US" dirty="0" err="1"/>
                  <a:t>notace</a:t>
                </a:r>
                <a:endParaRPr lang="en-US" dirty="0"/>
              </a:p>
              <a:p>
                <a:r>
                  <a:rPr lang="en-US" dirty="0" err="1"/>
                  <a:t>Každý</a:t>
                </a:r>
                <a:r>
                  <a:rPr lang="en-US" dirty="0"/>
                  <a:t> </a:t>
                </a:r>
                <a:r>
                  <a:rPr lang="en-US" dirty="0" err="1"/>
                  <a:t>spoj</a:t>
                </a:r>
                <a:r>
                  <a:rPr lang="en-US" dirty="0"/>
                  <a:t> </a:t>
                </a:r>
                <a:r>
                  <a:rPr lang="en-US" dirty="0" err="1"/>
                  <a:t>reprezentován</a:t>
                </a:r>
                <a:r>
                  <a:rPr lang="en-US" dirty="0"/>
                  <a:t> 4 </a:t>
                </a:r>
                <a:r>
                  <a:rPr lang="en-US" dirty="0" err="1"/>
                  <a:t>hodnotami</a:t>
                </a:r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𝑚𝑒𝑧𝑖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𝑚𝑒𝑧𝑖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𝑚𝑒𝑧𝑖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𝑘𝑜𝑙𝑒𝑚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𝑚𝑒𝑧𝑖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𝑘𝑜𝑙𝑒𝑚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Z </a:t>
                </a:r>
                <a:r>
                  <a:rPr lang="en-US" dirty="0" err="1"/>
                  <a:t>hodnot</a:t>
                </a:r>
                <a:r>
                  <a:rPr lang="en-US" dirty="0"/>
                  <a:t> se </a:t>
                </a:r>
                <a:r>
                  <a:rPr lang="en-US" dirty="0" err="1"/>
                  <a:t>vytvoří</a:t>
                </a:r>
                <a:r>
                  <a:rPr lang="en-US" dirty="0"/>
                  <a:t> </a:t>
                </a:r>
                <a:r>
                  <a:rPr lang="en-US" dirty="0" err="1"/>
                  <a:t>tabulka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CC616-A14F-43BC-AE68-31529BAD4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F48A51C-550A-794C-72E0-57E121454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610" y="230188"/>
            <a:ext cx="4595380" cy="146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FA2B8F-72D6-DB8E-1EAF-9A514E7A8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418" y="3182326"/>
            <a:ext cx="4345764" cy="2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3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9CCC-D348-4044-F5AF-34936293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Souřadný</a:t>
            </a:r>
            <a:r>
              <a:rPr lang="en-US" dirty="0"/>
              <a:t> </a:t>
            </a:r>
            <a:r>
              <a:rPr lang="en-US" dirty="0" err="1"/>
              <a:t>systém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AF256-C4F1-97DA-6EC8-E46D8864E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Základem je </a:t>
                </a:r>
                <a:r>
                  <a:rPr lang="en-US" dirty="0" err="1"/>
                  <a:t>správné</a:t>
                </a:r>
                <a:r>
                  <a:rPr lang="en-US" dirty="0"/>
                  <a:t> </a:t>
                </a:r>
                <a:r>
                  <a:rPr lang="en-US" dirty="0" err="1"/>
                  <a:t>zavedení</a:t>
                </a:r>
                <a:r>
                  <a:rPr lang="en-US" dirty="0"/>
                  <a:t> </a:t>
                </a:r>
                <a:r>
                  <a:rPr lang="en-US" dirty="0" err="1"/>
                  <a:t>souřadného</a:t>
                </a:r>
                <a:r>
                  <a:rPr lang="en-US" dirty="0"/>
                  <a:t> </a:t>
                </a:r>
                <a:r>
                  <a:rPr lang="en-US" dirty="0" err="1"/>
                  <a:t>systému</a:t>
                </a:r>
                <a:r>
                  <a:rPr lang="en-US" dirty="0"/>
                  <a:t> – 4 </a:t>
                </a:r>
                <a:r>
                  <a:rPr lang="en-US" dirty="0" err="1"/>
                  <a:t>pravidla</a:t>
                </a:r>
                <a:endParaRPr lang="en-US" dirty="0"/>
              </a:p>
              <a:p>
                <a:r>
                  <a:rPr lang="en-US" dirty="0" err="1"/>
                  <a:t>Osa</a:t>
                </a:r>
                <a:r>
                  <a:rPr lang="en-US" dirty="0"/>
                  <a:t> Z </a:t>
                </a:r>
                <a:r>
                  <a:rPr lang="en-US" dirty="0" err="1"/>
                  <a:t>ve</a:t>
                </a:r>
                <a:r>
                  <a:rPr lang="en-US" dirty="0"/>
                  <a:t> </a:t>
                </a:r>
                <a:r>
                  <a:rPr lang="en-US" dirty="0" err="1"/>
                  <a:t>směru</a:t>
                </a:r>
                <a:r>
                  <a:rPr lang="en-US" dirty="0"/>
                  <a:t> </a:t>
                </a:r>
                <a:r>
                  <a:rPr lang="en-US" dirty="0" err="1"/>
                  <a:t>osy</a:t>
                </a:r>
                <a:r>
                  <a:rPr lang="en-US" dirty="0"/>
                  <a:t> </a:t>
                </a:r>
                <a:r>
                  <a:rPr lang="en-US" dirty="0" err="1"/>
                  <a:t>otáčení</a:t>
                </a:r>
                <a:r>
                  <a:rPr lang="en-US" dirty="0"/>
                  <a:t> </a:t>
                </a:r>
                <a:r>
                  <a:rPr lang="en-US" dirty="0" err="1"/>
                  <a:t>kloubu</a:t>
                </a:r>
                <a:endParaRPr lang="en-US" dirty="0"/>
              </a:p>
              <a:p>
                <a:r>
                  <a:rPr lang="en-US" dirty="0" err="1"/>
                  <a:t>Osa</a:t>
                </a:r>
                <a:r>
                  <a:rPr lang="en-US" dirty="0"/>
                  <a:t> X </a:t>
                </a:r>
                <a:r>
                  <a:rPr lang="en-US" dirty="0" err="1"/>
                  <a:t>kolmá</a:t>
                </a:r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osy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Osa</a:t>
                </a:r>
                <a:r>
                  <a:rPr lang="en-US" dirty="0"/>
                  <a:t> Y </a:t>
                </a:r>
                <a:r>
                  <a:rPr lang="en-US" dirty="0" err="1"/>
                  <a:t>podle</a:t>
                </a:r>
                <a:r>
                  <a:rPr lang="en-US" dirty="0"/>
                  <a:t> </a:t>
                </a:r>
                <a:r>
                  <a:rPr lang="en-US" dirty="0" err="1"/>
                  <a:t>pravidla</a:t>
                </a:r>
                <a:r>
                  <a:rPr lang="en-US" dirty="0"/>
                  <a:t> </a:t>
                </a:r>
                <a:r>
                  <a:rPr lang="en-US" dirty="0" err="1"/>
                  <a:t>pravé</a:t>
                </a:r>
                <a:r>
                  <a:rPr lang="en-US" dirty="0"/>
                  <a:t> </a:t>
                </a:r>
                <a:r>
                  <a:rPr lang="en-US" dirty="0" err="1"/>
                  <a:t>ruky</a:t>
                </a:r>
                <a:endParaRPr lang="en-US" dirty="0"/>
              </a:p>
              <a:p>
                <a:r>
                  <a:rPr lang="en-US" dirty="0" err="1"/>
                  <a:t>Osa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musí</a:t>
                </a:r>
                <a:r>
                  <a:rPr lang="en-US" dirty="0"/>
                  <a:t> </a:t>
                </a:r>
                <a:r>
                  <a:rPr lang="en-US" dirty="0" err="1"/>
                  <a:t>protínat</a:t>
                </a:r>
                <a:r>
                  <a:rPr lang="en-US" dirty="0"/>
                  <a:t> </a:t>
                </a:r>
                <a:r>
                  <a:rPr lang="en-US" dirty="0" err="1"/>
                  <a:t>osu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cs-CZ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AF256-C4F1-97DA-6EC8-E46D8864E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37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68EE-2103-46B8-D6F8-D353F9F5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Výsledná</a:t>
            </a:r>
            <a:r>
              <a:rPr lang="en-US" dirty="0"/>
              <a:t> </a:t>
            </a:r>
            <a:r>
              <a:rPr lang="en-US" dirty="0" err="1"/>
              <a:t>poloha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CB7FDA-31E5-1309-61AD-112D6D797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 </a:t>
                </a:r>
                <a:r>
                  <a:rPr lang="en-US" dirty="0" err="1"/>
                  <a:t>každý</a:t>
                </a:r>
                <a:r>
                  <a:rPr lang="en-US" dirty="0"/>
                  <a:t> </a:t>
                </a:r>
                <a:r>
                  <a:rPr lang="en-US" dirty="0" err="1"/>
                  <a:t>kloub</a:t>
                </a:r>
                <a:r>
                  <a:rPr lang="en-US" dirty="0"/>
                  <a:t> </a:t>
                </a:r>
                <a:r>
                  <a:rPr lang="en-US" dirty="0" err="1"/>
                  <a:t>dosazení</a:t>
                </a:r>
                <a:r>
                  <a:rPr lang="en-US" dirty="0"/>
                  <a:t> do </a:t>
                </a:r>
                <a:r>
                  <a:rPr lang="en-US" dirty="0" err="1"/>
                  <a:t>následující</a:t>
                </a:r>
                <a:r>
                  <a:rPr lang="en-US" dirty="0"/>
                  <a:t> </a:t>
                </a:r>
                <a:r>
                  <a:rPr lang="en-US" dirty="0" err="1"/>
                  <a:t>matice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Výsledná</a:t>
                </a:r>
                <a:r>
                  <a:rPr lang="en-US" dirty="0"/>
                  <a:t> </a:t>
                </a:r>
                <a:r>
                  <a:rPr lang="en-US" dirty="0" err="1"/>
                  <a:t>poloha</a:t>
                </a:r>
                <a:r>
                  <a:rPr lang="en-US" dirty="0"/>
                  <a:t> </a:t>
                </a:r>
                <a:r>
                  <a:rPr lang="en-US" dirty="0" err="1"/>
                  <a:t>robotické</a:t>
                </a:r>
                <a:r>
                  <a:rPr lang="en-US" dirty="0"/>
                  <a:t> </a:t>
                </a:r>
                <a:r>
                  <a:rPr lang="en-US" dirty="0" err="1"/>
                  <a:t>ruky</a:t>
                </a:r>
                <a:r>
                  <a:rPr lang="en-US" dirty="0"/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CB7FDA-31E5-1309-61AD-112D6D797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2854CE2-B84B-AEBA-681F-392A53782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91" y="2407889"/>
            <a:ext cx="7783011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0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DADA-8A02-C217-6728-089DF9D0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Vizualizace</a:t>
            </a:r>
            <a:r>
              <a:rPr lang="en-US" dirty="0"/>
              <a:t> v </a:t>
            </a:r>
            <a:r>
              <a:rPr lang="en-US" dirty="0" err="1"/>
              <a:t>pybulett</a:t>
            </a:r>
            <a:r>
              <a:rPr lang="en-US" dirty="0"/>
              <a:t>, </a:t>
            </a:r>
            <a:r>
              <a:rPr lang="en-US" dirty="0" err="1"/>
              <a:t>výsledná</a:t>
            </a:r>
            <a:r>
              <a:rPr lang="en-US" dirty="0"/>
              <a:t> </a:t>
            </a:r>
            <a:r>
              <a:rPr lang="en-US" dirty="0" err="1"/>
              <a:t>poloha</a:t>
            </a:r>
            <a:endParaRPr lang="cs-C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724745-7A9D-C6AF-AE98-C4612FBF6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5082"/>
            <a:ext cx="5710084" cy="50545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BCD9D3-2923-F993-A790-34E6B0B7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284" y="2451370"/>
            <a:ext cx="5520893" cy="11636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054FDA-BAC8-6350-DE96-F1BD5E2468C4}"/>
              </a:ext>
            </a:extLst>
          </p:cNvPr>
          <p:cNvSpPr/>
          <p:nvPr/>
        </p:nvSpPr>
        <p:spPr>
          <a:xfrm>
            <a:off x="9969910" y="2369574"/>
            <a:ext cx="983225" cy="8062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4A36E1-2741-5244-5D55-DF0139C3C0EC}"/>
              </a:ext>
            </a:extLst>
          </p:cNvPr>
          <p:cNvSpPr/>
          <p:nvPr/>
        </p:nvSpPr>
        <p:spPr>
          <a:xfrm>
            <a:off x="6685935" y="3352800"/>
            <a:ext cx="5383242" cy="329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132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D153-6470-142A-6F6E-0A45526C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Inverzní</a:t>
            </a:r>
            <a:r>
              <a:rPr lang="en-US" dirty="0"/>
              <a:t> </a:t>
            </a:r>
            <a:r>
              <a:rPr lang="en-US" dirty="0" err="1"/>
              <a:t>kinematika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8B8C33-71F2-AEE9-7A02-F211EBF79D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/>
                  <a:t>Více</a:t>
                </a:r>
                <a:r>
                  <a:rPr lang="en-US" dirty="0"/>
                  <a:t> </a:t>
                </a:r>
                <a:r>
                  <a:rPr lang="en-US" dirty="0" err="1"/>
                  <a:t>přístupů</a:t>
                </a:r>
                <a:r>
                  <a:rPr lang="en-US" dirty="0"/>
                  <a:t> – </a:t>
                </a:r>
                <a:r>
                  <a:rPr lang="en-US" dirty="0" err="1"/>
                  <a:t>např</a:t>
                </a:r>
                <a:r>
                  <a:rPr lang="en-US" dirty="0"/>
                  <a:t>. </a:t>
                </a:r>
                <a:r>
                  <a:rPr lang="en-US" dirty="0" err="1"/>
                  <a:t>geometrická</a:t>
                </a:r>
                <a:r>
                  <a:rPr lang="en-US" dirty="0"/>
                  <a:t> </a:t>
                </a:r>
                <a:r>
                  <a:rPr lang="en-US" dirty="0" err="1"/>
                  <a:t>metoda</a:t>
                </a:r>
                <a:r>
                  <a:rPr lang="en-US" dirty="0"/>
                  <a:t> (</a:t>
                </a:r>
                <a:r>
                  <a:rPr lang="en-US" dirty="0" err="1"/>
                  <a:t>pouze</a:t>
                </a:r>
                <a:r>
                  <a:rPr lang="en-US" dirty="0"/>
                  <a:t> pro 6dof)</a:t>
                </a:r>
              </a:p>
              <a:p>
                <a:pPr marL="0" indent="0">
                  <a:buNone/>
                </a:pPr>
                <a:r>
                  <a:rPr lang="en-US" dirty="0" err="1"/>
                  <a:t>Chceme</a:t>
                </a:r>
                <a:r>
                  <a:rPr lang="en-US" dirty="0"/>
                  <a:t> </a:t>
                </a:r>
                <a:r>
                  <a:rPr lang="en-US" dirty="0" err="1"/>
                  <a:t>robotickou</a:t>
                </a:r>
                <a:r>
                  <a:rPr lang="en-US" dirty="0"/>
                  <a:t> </a:t>
                </a:r>
                <a:r>
                  <a:rPr lang="en-US" dirty="0" err="1"/>
                  <a:t>ruku</a:t>
                </a:r>
                <a:r>
                  <a:rPr lang="en-US" dirty="0"/>
                  <a:t> </a:t>
                </a:r>
                <a:r>
                  <a:rPr lang="en-US" dirty="0" err="1"/>
                  <a:t>dostat</a:t>
                </a:r>
                <a:r>
                  <a:rPr lang="en-US" dirty="0"/>
                  <a:t> do </a:t>
                </a:r>
                <a:r>
                  <a:rPr lang="en-US" dirty="0" err="1"/>
                  <a:t>určité</a:t>
                </a:r>
                <a:r>
                  <a:rPr lang="en-US" dirty="0"/>
                  <a:t> </a:t>
                </a:r>
                <a:r>
                  <a:rPr lang="en-US" dirty="0" err="1"/>
                  <a:t>polohy</a:t>
                </a:r>
                <a:r>
                  <a:rPr lang="en-US" dirty="0"/>
                  <a:t> – </a:t>
                </a:r>
                <a:r>
                  <a:rPr lang="en-US" dirty="0" err="1"/>
                  <a:t>souřadnice</a:t>
                </a:r>
                <a:r>
                  <a:rPr lang="en-US" dirty="0"/>
                  <a:t> X,Y,Z,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r>
                  <a:rPr lang="en-US" dirty="0" err="1"/>
                  <a:t>úhly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Úhly</a:t>
                </a:r>
                <a:r>
                  <a:rPr lang="en-US" dirty="0"/>
                  <a:t> do </a:t>
                </a:r>
                <a:r>
                  <a:rPr lang="en-US" dirty="0" err="1"/>
                  <a:t>matice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Doplníme</a:t>
                </a:r>
                <a:r>
                  <a:rPr lang="en-US" dirty="0"/>
                  <a:t> </a:t>
                </a:r>
                <a:r>
                  <a:rPr lang="en-US" dirty="0" err="1"/>
                  <a:t>matici</a:t>
                </a:r>
                <a:r>
                  <a:rPr lang="en-US" dirty="0"/>
                  <a:t> o </a:t>
                </a:r>
                <a:r>
                  <a:rPr lang="en-US" dirty="0" err="1"/>
                  <a:t>plohy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8B8C33-71F2-AEE9-7A02-F211EBF79D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63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272593E-DF77-145B-93D2-23DD9518E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588" y="3144826"/>
            <a:ext cx="6781251" cy="885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1E8A97-B5D9-25D1-3EC4-3F4BDB265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987" y="4301217"/>
            <a:ext cx="2024174" cy="16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2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63AE1-8B9A-E0B0-3FD7-8AAC2641A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8941"/>
                <a:ext cx="10515600" cy="62761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Od </a:t>
                </a:r>
                <a:r>
                  <a:rPr lang="en-US" dirty="0" err="1"/>
                  <a:t>koncové</a:t>
                </a:r>
                <a:r>
                  <a:rPr lang="en-US" dirty="0"/>
                  <a:t> </a:t>
                </a:r>
                <a:r>
                  <a:rPr lang="en-US" dirty="0" err="1"/>
                  <a:t>polohy</a:t>
                </a:r>
                <a:r>
                  <a:rPr lang="en-US" dirty="0"/>
                  <a:t> </a:t>
                </a:r>
                <a:r>
                  <a:rPr lang="en-US" dirty="0" err="1"/>
                  <a:t>odečteme</a:t>
                </a:r>
                <a:r>
                  <a:rPr lang="en-US" dirty="0"/>
                  <a:t> </a:t>
                </a:r>
                <a:r>
                  <a:rPr lang="en-US" dirty="0" err="1"/>
                  <a:t>poslední</a:t>
                </a:r>
                <a:r>
                  <a:rPr lang="en-US" dirty="0"/>
                  <a:t> </a:t>
                </a:r>
                <a:r>
                  <a:rPr lang="en-US" dirty="0" err="1"/>
                  <a:t>člen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n,i</a:t>
                </a:r>
                <a:r>
                  <a:rPr lang="en-US" dirty="0"/>
                  <a:t> = 6)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𝑎𝑡𝑎𝑛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/>
                  <a:t>Posunutí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do </a:t>
                </a:r>
                <a:r>
                  <a:rPr lang="en-US" dirty="0" err="1"/>
                  <a:t>nuly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cs-CZ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63AE1-8B9A-E0B0-3FD7-8AAC2641A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8941"/>
                <a:ext cx="10515600" cy="6276155"/>
              </a:xfrm>
              <a:blipFill>
                <a:blip r:embed="rId2"/>
                <a:stretch>
                  <a:fillRect l="-1043" t="-165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67091BE-4AB6-75DD-31FE-4776F73B8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58" y="1214531"/>
            <a:ext cx="4482668" cy="4428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801C7A-3081-AFA9-1DBB-1BBB06017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43" y="1567911"/>
            <a:ext cx="4534533" cy="25816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A24582-4F9B-E3A6-46DD-ED38D2C5C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259" y="5156507"/>
            <a:ext cx="2180875" cy="8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1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7114B0-4CBE-7067-A84F-2178ACDD8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0787"/>
                <a:ext cx="10515600" cy="608934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 err="1"/>
                  <a:t>Dopočítání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Z toho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určuje</a:t>
                </a:r>
                <a:r>
                  <a:rPr lang="en-US" dirty="0"/>
                  <a:t> </a:t>
                </a:r>
                <a:r>
                  <a:rPr lang="en-US" dirty="0" err="1"/>
                  <a:t>výslednou</a:t>
                </a:r>
                <a:r>
                  <a:rPr lang="en-US" dirty="0"/>
                  <a:t> </a:t>
                </a:r>
                <a:r>
                  <a:rPr lang="en-US" dirty="0" err="1"/>
                  <a:t>rotaci</a:t>
                </a:r>
                <a:r>
                  <a:rPr lang="en-US" dirty="0"/>
                  <a:t> – </a:t>
                </a:r>
                <a:r>
                  <a:rPr lang="en-US" dirty="0" err="1"/>
                  <a:t>pomocí</a:t>
                </a:r>
                <a:r>
                  <a:rPr lang="en-US" dirty="0"/>
                  <a:t> </a:t>
                </a:r>
                <a:r>
                  <a:rPr lang="en-US" dirty="0" err="1"/>
                  <a:t>geometrie</a:t>
                </a:r>
                <a:endParaRPr lang="cs-CZ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7114B0-4CBE-7067-A84F-2178ACDD8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0787"/>
                <a:ext cx="10515600" cy="608934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45422E-03AA-BB2A-B2DF-35B546122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05" y="417871"/>
            <a:ext cx="2881634" cy="30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7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AE2A-D4EF-ED44-F4D2-090B6292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Výsledek</a:t>
            </a:r>
            <a:endParaRPr lang="cs-C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6D14D-0A40-7B72-618D-8E97B3960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97" y="1761815"/>
            <a:ext cx="10356703" cy="3223139"/>
          </a:xfrm>
        </p:spPr>
      </p:pic>
    </p:spTree>
    <p:extLst>
      <p:ext uri="{BB962C8B-B14F-4D97-AF65-F5344CB8AC3E}">
        <p14:creationId xmlns:p14="http://schemas.microsoft.com/office/powerpoint/2010/main" val="388110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229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Kinematika robotické ruky</vt:lpstr>
      <vt:lpstr>Dopředná kinematika</vt:lpstr>
      <vt:lpstr>Souřadný systém</vt:lpstr>
      <vt:lpstr>Výsledná poloha</vt:lpstr>
      <vt:lpstr>Vizualizace v pybulett, výsledná poloha</vt:lpstr>
      <vt:lpstr>Inverzní kinematika</vt:lpstr>
      <vt:lpstr>PowerPoint Presentation</vt:lpstr>
      <vt:lpstr>PowerPoint Presentation</vt:lpstr>
      <vt:lpstr>Výsledek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Kinematika robotické ruky</dc:title>
  <dc:creator>Tomáš Zatloukal</dc:creator>
  <cp:lastModifiedBy>Tomáš Zatloukal</cp:lastModifiedBy>
  <cp:revision>1</cp:revision>
  <dcterms:created xsi:type="dcterms:W3CDTF">2024-05-25T15:44:40Z</dcterms:created>
  <dcterms:modified xsi:type="dcterms:W3CDTF">2024-05-27T11:25:41Z</dcterms:modified>
</cp:coreProperties>
</file>