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6" d="100"/>
          <a:sy n="46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D4F-7B16-4C8D-8364-C4A4BC4DC96B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21A-F9CF-4B8C-85AD-63646EC88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67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D4F-7B16-4C8D-8364-C4A4BC4DC96B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21A-F9CF-4B8C-85AD-63646EC88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59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D4F-7B16-4C8D-8364-C4A4BC4DC96B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21A-F9CF-4B8C-85AD-63646EC88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231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D4F-7B16-4C8D-8364-C4A4BC4DC96B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21A-F9CF-4B8C-85AD-63646EC88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77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D4F-7B16-4C8D-8364-C4A4BC4DC96B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21A-F9CF-4B8C-85AD-63646EC88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52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D4F-7B16-4C8D-8364-C4A4BC4DC96B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21A-F9CF-4B8C-85AD-63646EC88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2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D4F-7B16-4C8D-8364-C4A4BC4DC96B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21A-F9CF-4B8C-85AD-63646EC88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2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D4F-7B16-4C8D-8364-C4A4BC4DC96B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21A-F9CF-4B8C-85AD-63646EC88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17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D4F-7B16-4C8D-8364-C4A4BC4DC96B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21A-F9CF-4B8C-85AD-63646EC88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42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D4F-7B16-4C8D-8364-C4A4BC4DC96B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21A-F9CF-4B8C-85AD-63646EC88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48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D4F-7B16-4C8D-8364-C4A4BC4DC96B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21A-F9CF-4B8C-85AD-63646EC88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84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FD4F-7B16-4C8D-8364-C4A4BC4DC96B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721A-F9CF-4B8C-85AD-63646EC88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12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Final </a:t>
            </a:r>
            <a:r>
              <a:rPr lang="es-ES" dirty="0" err="1" smtClean="0"/>
              <a:t>Presentation</a:t>
            </a:r>
            <a:r>
              <a:rPr lang="es-ES" dirty="0" smtClean="0"/>
              <a:t> </a:t>
            </a:r>
            <a:r>
              <a:rPr lang="es-ES" dirty="0" err="1" smtClean="0"/>
              <a:t>Coursera</a:t>
            </a:r>
            <a:r>
              <a:rPr lang="es-ES" dirty="0" smtClean="0"/>
              <a:t> </a:t>
            </a:r>
            <a:r>
              <a:rPr lang="es-ES" dirty="0" err="1" smtClean="0"/>
              <a:t>Capstone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Profesional </a:t>
            </a:r>
            <a:r>
              <a:rPr lang="es-ES" dirty="0" err="1" smtClean="0"/>
              <a:t>Certificate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Data </a:t>
            </a:r>
            <a:r>
              <a:rPr lang="es-ES" dirty="0" err="1" smtClean="0"/>
              <a:t>Science</a:t>
            </a:r>
            <a:r>
              <a:rPr lang="es-ES" dirty="0" smtClean="0"/>
              <a:t> IBM</a:t>
            </a:r>
          </a:p>
          <a:p>
            <a:endParaRPr lang="es-ES" dirty="0"/>
          </a:p>
          <a:p>
            <a:r>
              <a:rPr lang="es-ES" dirty="0" smtClean="0"/>
              <a:t>Case </a:t>
            </a:r>
            <a:r>
              <a:rPr lang="es-ES" dirty="0" err="1" smtClean="0"/>
              <a:t>Study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903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case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facticious</a:t>
            </a:r>
            <a:r>
              <a:rPr lang="es-ES" dirty="0" smtClean="0"/>
              <a:t> </a:t>
            </a:r>
            <a:r>
              <a:rPr lang="es-ES" dirty="0" err="1" smtClean="0"/>
              <a:t>scenario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Gilardino</a:t>
            </a:r>
            <a:r>
              <a:rPr lang="es-ES" dirty="0" smtClean="0"/>
              <a:t>,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italian</a:t>
            </a:r>
            <a:r>
              <a:rPr lang="es-ES" dirty="0" smtClean="0"/>
              <a:t> </a:t>
            </a:r>
            <a:r>
              <a:rPr lang="es-ES" dirty="0" err="1" smtClean="0"/>
              <a:t>entrepeneur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owns</a:t>
            </a:r>
            <a:r>
              <a:rPr lang="es-ES" dirty="0" smtClean="0"/>
              <a:t> a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prolific</a:t>
            </a:r>
            <a:r>
              <a:rPr lang="es-ES" dirty="0" smtClean="0"/>
              <a:t> restaurant </a:t>
            </a:r>
            <a:r>
              <a:rPr lang="es-ES" dirty="0" err="1" smtClean="0"/>
              <a:t>chain</a:t>
            </a:r>
            <a:r>
              <a:rPr lang="es-ES" dirty="0" smtClean="0"/>
              <a:t>,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near</a:t>
            </a:r>
            <a:r>
              <a:rPr lang="es-ES" dirty="0" smtClean="0"/>
              <a:t> 20 </a:t>
            </a:r>
            <a:r>
              <a:rPr lang="es-ES" dirty="0" err="1" smtClean="0"/>
              <a:t>locations</a:t>
            </a:r>
            <a:r>
              <a:rPr lang="es-ES" dirty="0" smtClean="0"/>
              <a:t> –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in </a:t>
            </a:r>
            <a:r>
              <a:rPr lang="es-ES" dirty="0" err="1" smtClean="0"/>
              <a:t>Italy</a:t>
            </a:r>
            <a:r>
              <a:rPr lang="es-ES" dirty="0" smtClean="0"/>
              <a:t>-, </a:t>
            </a:r>
            <a:r>
              <a:rPr lang="es-ES" dirty="0" err="1" smtClean="0"/>
              <a:t>who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invest</a:t>
            </a:r>
            <a:r>
              <a:rPr lang="es-ES" dirty="0" smtClean="0"/>
              <a:t> </a:t>
            </a:r>
            <a:r>
              <a:rPr lang="es-ES" dirty="0" err="1" smtClean="0"/>
              <a:t>outside</a:t>
            </a:r>
            <a:r>
              <a:rPr lang="es-ES" dirty="0" smtClean="0"/>
              <a:t> of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beloved</a:t>
            </a:r>
            <a:r>
              <a:rPr lang="es-ES" dirty="0" smtClean="0"/>
              <a:t> country. </a:t>
            </a:r>
          </a:p>
          <a:p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recomendation</a:t>
            </a:r>
            <a:r>
              <a:rPr lang="es-ES" dirty="0" smtClean="0"/>
              <a:t> of a </a:t>
            </a:r>
            <a:r>
              <a:rPr lang="es-ES" dirty="0" err="1" smtClean="0"/>
              <a:t>group</a:t>
            </a:r>
            <a:r>
              <a:rPr lang="es-ES" dirty="0" smtClean="0"/>
              <a:t> of </a:t>
            </a:r>
            <a:r>
              <a:rPr lang="es-ES" dirty="0" err="1" smtClean="0"/>
              <a:t>analyst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he </a:t>
            </a:r>
            <a:r>
              <a:rPr lang="es-ES" dirty="0" err="1" smtClean="0"/>
              <a:t>hired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advice</a:t>
            </a:r>
            <a:r>
              <a:rPr lang="es-ES" dirty="0" smtClean="0"/>
              <a:t>, </a:t>
            </a:r>
            <a:r>
              <a:rPr lang="es-ES" dirty="0" err="1" smtClean="0"/>
              <a:t>hes</a:t>
            </a:r>
            <a:r>
              <a:rPr lang="es-ES" dirty="0" smtClean="0"/>
              <a:t>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take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decision</a:t>
            </a:r>
            <a:r>
              <a:rPr lang="es-ES" dirty="0" smtClean="0"/>
              <a:t> of </a:t>
            </a:r>
            <a:r>
              <a:rPr lang="es-ES" dirty="0" err="1" smtClean="0"/>
              <a:t>investing</a:t>
            </a:r>
            <a:r>
              <a:rPr lang="es-ES" dirty="0" smtClean="0"/>
              <a:t> in New York,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similar </a:t>
            </a:r>
            <a:r>
              <a:rPr lang="es-ES" dirty="0" err="1" smtClean="0"/>
              <a:t>city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United</a:t>
            </a:r>
            <a:r>
              <a:rPr lang="es-ES" dirty="0" smtClean="0"/>
              <a:t> </a:t>
            </a:r>
            <a:r>
              <a:rPr lang="es-ES" dirty="0" err="1" smtClean="0"/>
              <a:t>States</a:t>
            </a:r>
            <a:r>
              <a:rPr lang="es-ES" dirty="0" smtClean="0"/>
              <a:t>, </a:t>
            </a:r>
            <a:r>
              <a:rPr lang="es-ES" dirty="0" err="1" smtClean="0"/>
              <a:t>preferably</a:t>
            </a:r>
            <a:r>
              <a:rPr lang="es-ES" dirty="0" smtClean="0"/>
              <a:t> </a:t>
            </a:r>
            <a:r>
              <a:rPr lang="es-ES" dirty="0" err="1" smtClean="0"/>
              <a:t>located</a:t>
            </a:r>
            <a:r>
              <a:rPr lang="es-ES" dirty="0" smtClean="0"/>
              <a:t> </a:t>
            </a:r>
            <a:r>
              <a:rPr lang="es-ES" dirty="0" err="1" smtClean="0"/>
              <a:t>near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sea. </a:t>
            </a:r>
          </a:p>
          <a:p>
            <a:r>
              <a:rPr lang="es-ES" dirty="0" smtClean="0"/>
              <a:t>He </a:t>
            </a:r>
            <a:r>
              <a:rPr lang="es-ES" dirty="0" err="1" smtClean="0"/>
              <a:t>ask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a data </a:t>
            </a:r>
            <a:r>
              <a:rPr lang="es-ES" dirty="0" err="1" smtClean="0"/>
              <a:t>scientist</a:t>
            </a:r>
            <a:r>
              <a:rPr lang="es-ES" dirty="0" smtClean="0"/>
              <a:t>, a </a:t>
            </a:r>
            <a:r>
              <a:rPr lang="es-ES" dirty="0" err="1" smtClean="0"/>
              <a:t>friend</a:t>
            </a:r>
            <a:r>
              <a:rPr lang="es-ES" dirty="0" smtClean="0"/>
              <a:t> </a:t>
            </a:r>
            <a:r>
              <a:rPr lang="es-ES" dirty="0" err="1" smtClean="0"/>
              <a:t>actually</a:t>
            </a:r>
            <a:r>
              <a:rPr lang="es-ES" dirty="0" smtClean="0"/>
              <a:t>,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investigate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possibility</a:t>
            </a:r>
            <a:r>
              <a:rPr lang="es-ES" dirty="0" smtClean="0"/>
              <a:t> of </a:t>
            </a:r>
            <a:r>
              <a:rPr lang="es-ES" dirty="0" err="1" smtClean="0"/>
              <a:t>betting</a:t>
            </a:r>
            <a:r>
              <a:rPr lang="es-ES" dirty="0" smtClean="0"/>
              <a:t> in New York,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statistical</a:t>
            </a:r>
            <a:r>
              <a:rPr lang="es-ES" dirty="0" smtClean="0"/>
              <a:t> mesures </a:t>
            </a:r>
            <a:r>
              <a:rPr lang="es-ES" dirty="0" err="1" smtClean="0"/>
              <a:t>or</a:t>
            </a:r>
            <a:r>
              <a:rPr lang="es-ES" dirty="0" smtClean="0"/>
              <a:t> data </a:t>
            </a:r>
            <a:r>
              <a:rPr lang="es-ES" dirty="0" err="1" smtClean="0"/>
              <a:t>explotarion</a:t>
            </a:r>
            <a:r>
              <a:rPr lang="es-ES" dirty="0" smtClean="0"/>
              <a:t> </a:t>
            </a:r>
            <a:r>
              <a:rPr lang="es-ES" dirty="0" err="1" smtClean="0"/>
              <a:t>capacities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possible</a:t>
            </a:r>
            <a:r>
              <a:rPr lang="es-ES" dirty="0" smtClean="0"/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609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requiered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 smtClean="0"/>
              <a:t>The</a:t>
            </a:r>
            <a:r>
              <a:rPr lang="es-ES" sz="2000" dirty="0" smtClean="0"/>
              <a:t> data </a:t>
            </a:r>
            <a:r>
              <a:rPr lang="es-ES" sz="2000" dirty="0" err="1" smtClean="0"/>
              <a:t>requiered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solve</a:t>
            </a:r>
            <a:r>
              <a:rPr lang="es-ES" sz="2000" dirty="0" smtClean="0"/>
              <a:t> </a:t>
            </a:r>
            <a:r>
              <a:rPr lang="es-ES" sz="2000" dirty="0" err="1" smtClean="0"/>
              <a:t>this</a:t>
            </a:r>
            <a:r>
              <a:rPr lang="es-ES" sz="2000" dirty="0" smtClean="0"/>
              <a:t> </a:t>
            </a:r>
            <a:r>
              <a:rPr lang="es-ES" sz="2000" dirty="0" err="1" smtClean="0"/>
              <a:t>enquiry</a:t>
            </a:r>
            <a:r>
              <a:rPr lang="es-ES" sz="2000" dirty="0" smtClean="0"/>
              <a:t> </a:t>
            </a:r>
            <a:r>
              <a:rPr lang="es-ES" sz="2000" dirty="0" err="1" smtClean="0"/>
              <a:t>will</a:t>
            </a:r>
            <a:r>
              <a:rPr lang="es-ES" sz="2000" dirty="0" smtClean="0"/>
              <a:t> </a:t>
            </a:r>
            <a:r>
              <a:rPr lang="es-ES" sz="2000" dirty="0" err="1" smtClean="0"/>
              <a:t>consist</a:t>
            </a:r>
            <a:r>
              <a:rPr lang="es-ES" sz="2000" dirty="0" smtClean="0"/>
              <a:t> in:</a:t>
            </a:r>
          </a:p>
          <a:p>
            <a:pPr marL="0" indent="0">
              <a:buNone/>
            </a:pPr>
            <a:r>
              <a:rPr lang="es-ES" sz="2000" dirty="0" smtClean="0"/>
              <a:t>- </a:t>
            </a:r>
            <a:r>
              <a:rPr lang="en-US" sz="2000" dirty="0" smtClean="0"/>
              <a:t>Geospatial information needed to capture data about the distribution of similar restaurants in each location. For this, </a:t>
            </a:r>
            <a:r>
              <a:rPr lang="en-US" sz="2000" dirty="0"/>
              <a:t>I</a:t>
            </a:r>
            <a:r>
              <a:rPr lang="en-US" sz="2000" dirty="0" smtClean="0"/>
              <a:t> will use Foursquare API queries.</a:t>
            </a:r>
            <a:endParaRPr lang="es-ES" sz="2000" dirty="0" smtClean="0"/>
          </a:p>
          <a:p>
            <a:pPr marL="0" indent="0">
              <a:buNone/>
            </a:pPr>
            <a:r>
              <a:rPr lang="es-ES" dirty="0" smtClean="0"/>
              <a:t>-</a:t>
            </a:r>
            <a:r>
              <a:rPr lang="en-US" sz="2000" dirty="0" smtClean="0"/>
              <a:t>Statistical information of counties or boroughs from the city, such as </a:t>
            </a:r>
            <a:r>
              <a:rPr lang="en-US" sz="2000" dirty="0" err="1" smtClean="0"/>
              <a:t>Pib</a:t>
            </a:r>
            <a:r>
              <a:rPr lang="en-US" sz="2000" dirty="0" smtClean="0"/>
              <a:t> per capita -if possible-, number of tourists, growth, and others. For this </a:t>
            </a:r>
            <a:r>
              <a:rPr lang="en-US" sz="2000" dirty="0"/>
              <a:t>I</a:t>
            </a:r>
            <a:r>
              <a:rPr lang="en-US" sz="2000" dirty="0" smtClean="0"/>
              <a:t> will use sources available via internet, extracting this information via Web Scrapping.</a:t>
            </a:r>
          </a:p>
          <a:p>
            <a:pPr marL="0" indent="0">
              <a:buNone/>
            </a:pPr>
            <a:r>
              <a:rPr lang="en-US" sz="2000" dirty="0" smtClean="0"/>
              <a:t>-Some background information related to the 'strongest competition' for the hypothetical location -if available-. For this I will attempt to capture the foursquare API data queries of ratings, and/or Google information about them. </a:t>
            </a:r>
          </a:p>
          <a:p>
            <a:pPr marL="0" indent="0">
              <a:buNone/>
            </a:pPr>
            <a:r>
              <a:rPr lang="en-US" sz="2000" dirty="0" smtClean="0"/>
              <a:t>-Of course the study can change the scope over the course exploring the information. For example, a new city may became interesting, or maybe there aren't realistic chances of setting a restaurant in any of this places, and then the exploration change the target city or county.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0817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err="1" smtClean="0"/>
              <a:t>The</a:t>
            </a:r>
            <a:r>
              <a:rPr lang="es-ES" sz="2000" dirty="0" smtClean="0"/>
              <a:t> prime </a:t>
            </a:r>
            <a:r>
              <a:rPr lang="es-ES" sz="2000" dirty="0" err="1" smtClean="0"/>
              <a:t>source</a:t>
            </a:r>
            <a:r>
              <a:rPr lang="es-ES" sz="2000" dirty="0" smtClean="0"/>
              <a:t> of </a:t>
            </a:r>
            <a:r>
              <a:rPr lang="es-ES" sz="2000" dirty="0" err="1" smtClean="0"/>
              <a:t>information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capture </a:t>
            </a:r>
            <a:r>
              <a:rPr lang="es-ES" sz="2000" dirty="0" err="1" smtClean="0"/>
              <a:t>relevant</a:t>
            </a:r>
            <a:r>
              <a:rPr lang="es-ES" sz="2000" dirty="0" smtClean="0"/>
              <a:t> data </a:t>
            </a:r>
            <a:r>
              <a:rPr lang="es-ES" sz="2000" dirty="0" err="1" smtClean="0"/>
              <a:t>was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geospatial</a:t>
            </a:r>
            <a:r>
              <a:rPr lang="es-ES" sz="2000" dirty="0" smtClean="0"/>
              <a:t> output </a:t>
            </a:r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queries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foursquare API. </a:t>
            </a:r>
            <a:r>
              <a:rPr lang="es-ES" sz="2000" dirty="0" err="1" smtClean="0"/>
              <a:t>Due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clarity</a:t>
            </a:r>
            <a:r>
              <a:rPr lang="es-ES" sz="2000" dirty="0" smtClean="0"/>
              <a:t> of output </a:t>
            </a:r>
            <a:r>
              <a:rPr lang="es-ES" sz="2000" dirty="0" err="1" smtClean="0"/>
              <a:t>shown</a:t>
            </a:r>
            <a:r>
              <a:rPr lang="es-ES" sz="2000" dirty="0" smtClean="0"/>
              <a:t> </a:t>
            </a:r>
            <a:r>
              <a:rPr lang="es-ES" sz="2000" dirty="0" err="1" smtClean="0"/>
              <a:t>by</a:t>
            </a:r>
            <a:r>
              <a:rPr lang="es-ES" sz="2000" dirty="0" smtClean="0"/>
              <a:t> </a:t>
            </a:r>
            <a:r>
              <a:rPr lang="es-ES" sz="2000" dirty="0" err="1" smtClean="0"/>
              <a:t>folium</a:t>
            </a:r>
            <a:r>
              <a:rPr lang="es-ES" sz="2000" dirty="0" smtClean="0"/>
              <a:t> –</a:t>
            </a:r>
            <a:r>
              <a:rPr lang="es-ES" sz="2000" dirty="0" err="1" smtClean="0"/>
              <a:t>while</a:t>
            </a:r>
            <a:r>
              <a:rPr lang="es-ES" sz="2000" dirty="0" smtClean="0"/>
              <a:t> </a:t>
            </a: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dataframes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communicate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data </a:t>
            </a:r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API-, </a:t>
            </a:r>
            <a:r>
              <a:rPr lang="es-ES" sz="2000" dirty="0" err="1" smtClean="0"/>
              <a:t>even</a:t>
            </a:r>
            <a:r>
              <a:rPr lang="es-ES" sz="2000" dirty="0" smtClean="0"/>
              <a:t> </a:t>
            </a:r>
            <a:r>
              <a:rPr lang="es-ES" sz="2000" dirty="0" err="1" smtClean="0"/>
              <a:t>though</a:t>
            </a:r>
            <a:r>
              <a:rPr lang="es-ES" sz="2000" dirty="0" smtClean="0"/>
              <a:t> i </a:t>
            </a:r>
            <a:r>
              <a:rPr lang="es-ES" sz="2000" dirty="0" err="1" smtClean="0"/>
              <a:t>was</a:t>
            </a:r>
            <a:r>
              <a:rPr lang="es-ES" sz="2000" dirty="0" smtClean="0"/>
              <a:t> </a:t>
            </a:r>
            <a:r>
              <a:rPr lang="es-ES" sz="2000" dirty="0" err="1" smtClean="0"/>
              <a:t>very</a:t>
            </a:r>
            <a:r>
              <a:rPr lang="es-ES" sz="2000" dirty="0" smtClean="0"/>
              <a:t> </a:t>
            </a:r>
            <a:r>
              <a:rPr lang="es-ES" sz="2000" dirty="0" err="1" smtClean="0"/>
              <a:t>driven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/>
              <a:t> </a:t>
            </a:r>
            <a:r>
              <a:rPr lang="es-ES" sz="2000" dirty="0" err="1" smtClean="0"/>
              <a:t>apply</a:t>
            </a:r>
            <a:r>
              <a:rPr lang="es-ES" sz="2000" dirty="0" smtClean="0"/>
              <a:t> </a:t>
            </a:r>
            <a:r>
              <a:rPr lang="es-ES" sz="2000" dirty="0" err="1" smtClean="0"/>
              <a:t>clustering</a:t>
            </a:r>
            <a:r>
              <a:rPr lang="es-ES" sz="2000" dirty="0" smtClean="0"/>
              <a:t> </a:t>
            </a:r>
            <a:r>
              <a:rPr lang="es-ES" sz="2000" dirty="0" err="1" smtClean="0"/>
              <a:t>method</a:t>
            </a:r>
            <a:r>
              <a:rPr lang="es-ES" sz="2000" dirty="0" smtClean="0"/>
              <a:t> </a:t>
            </a:r>
            <a:r>
              <a:rPr lang="es-ES" sz="2000" dirty="0" err="1" smtClean="0"/>
              <a:t>such</a:t>
            </a:r>
            <a:r>
              <a:rPr lang="es-ES" sz="2000" dirty="0" smtClean="0"/>
              <a:t> as KNN </a:t>
            </a:r>
            <a:r>
              <a:rPr lang="es-ES" sz="2000" dirty="0" err="1" smtClean="0"/>
              <a:t>to</a:t>
            </a:r>
            <a:r>
              <a:rPr lang="es-ES" sz="2000" dirty="0" smtClean="0"/>
              <a:t> explore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density</a:t>
            </a:r>
            <a:r>
              <a:rPr lang="es-ES" sz="2000" dirty="0" smtClean="0"/>
              <a:t> of </a:t>
            </a:r>
            <a:r>
              <a:rPr lang="es-ES" sz="2000" dirty="0" err="1" smtClean="0"/>
              <a:t>each</a:t>
            </a:r>
            <a:r>
              <a:rPr lang="es-ES" sz="2000" dirty="0" smtClean="0"/>
              <a:t> </a:t>
            </a:r>
            <a:r>
              <a:rPr lang="es-ES" sz="2000" dirty="0" err="1" smtClean="0"/>
              <a:t>county</a:t>
            </a:r>
            <a:r>
              <a:rPr lang="es-ES" sz="2000" dirty="0" smtClean="0"/>
              <a:t> </a:t>
            </a:r>
            <a:r>
              <a:rPr lang="es-ES" sz="2000" dirty="0" err="1" smtClean="0"/>
              <a:t>or</a:t>
            </a:r>
            <a:r>
              <a:rPr lang="es-ES" sz="2000" dirty="0" smtClean="0"/>
              <a:t> </a:t>
            </a:r>
            <a:r>
              <a:rPr lang="es-ES" sz="2000" dirty="0" err="1" smtClean="0"/>
              <a:t>borough</a:t>
            </a:r>
            <a:r>
              <a:rPr lang="es-ES" sz="2000" dirty="0" smtClean="0"/>
              <a:t>, i </a:t>
            </a:r>
            <a:r>
              <a:rPr lang="es-ES" sz="2000" dirty="0" err="1" smtClean="0"/>
              <a:t>refuse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do so, cause i </a:t>
            </a:r>
            <a:r>
              <a:rPr lang="es-ES" sz="2000" dirty="0" err="1" smtClean="0"/>
              <a:t>consider</a:t>
            </a:r>
            <a:r>
              <a:rPr lang="es-ES" sz="2000" dirty="0" smtClean="0"/>
              <a:t> </a:t>
            </a:r>
            <a:r>
              <a:rPr lang="es-ES" sz="2000" dirty="0" err="1" smtClean="0"/>
              <a:t>it</a:t>
            </a:r>
            <a:r>
              <a:rPr lang="es-ES" sz="2000" dirty="0" smtClean="0"/>
              <a:t> </a:t>
            </a:r>
            <a:r>
              <a:rPr lang="es-ES" sz="2000" dirty="0" err="1" smtClean="0"/>
              <a:t>unnecesary</a:t>
            </a:r>
            <a:r>
              <a:rPr lang="es-ES" sz="2000" dirty="0" smtClean="0"/>
              <a:t> </a:t>
            </a:r>
            <a:r>
              <a:rPr lang="es-ES" sz="2000" dirty="0" err="1" smtClean="0"/>
              <a:t>for</a:t>
            </a:r>
            <a:r>
              <a:rPr lang="es-ES" sz="2000" dirty="0" smtClean="0"/>
              <a:t> </a:t>
            </a:r>
            <a:r>
              <a:rPr lang="es-ES" sz="2000" dirty="0" err="1" smtClean="0"/>
              <a:t>this</a:t>
            </a:r>
            <a:r>
              <a:rPr lang="es-ES" sz="2000" dirty="0" smtClean="0"/>
              <a:t> particular case (a Little bit ‘</a:t>
            </a:r>
            <a:r>
              <a:rPr lang="es-ES" sz="2000" dirty="0" err="1" smtClean="0"/>
              <a:t>pompous</a:t>
            </a:r>
            <a:r>
              <a:rPr lang="es-ES" sz="2000" dirty="0" smtClean="0"/>
              <a:t>’). </a:t>
            </a:r>
            <a:r>
              <a:rPr lang="es-ES" sz="2000" dirty="0" err="1" smtClean="0"/>
              <a:t>The</a:t>
            </a:r>
            <a:r>
              <a:rPr lang="es-ES" sz="2000" dirty="0" smtClean="0"/>
              <a:t> visual </a:t>
            </a:r>
            <a:r>
              <a:rPr lang="es-ES" sz="2000" dirty="0" err="1" smtClean="0"/>
              <a:t>results</a:t>
            </a:r>
            <a:r>
              <a:rPr lang="es-ES" sz="2000" dirty="0" smtClean="0"/>
              <a:t> </a:t>
            </a:r>
            <a:r>
              <a:rPr lang="es-ES" sz="2000" dirty="0" err="1" smtClean="0"/>
              <a:t>were</a:t>
            </a:r>
            <a:r>
              <a:rPr lang="es-ES" sz="2000" dirty="0" smtClean="0"/>
              <a:t> </a:t>
            </a:r>
            <a:r>
              <a:rPr lang="es-ES" sz="2000" dirty="0" err="1" smtClean="0"/>
              <a:t>sufficient</a:t>
            </a:r>
            <a:r>
              <a:rPr lang="es-ES" sz="2000" dirty="0" smtClean="0"/>
              <a:t>. </a:t>
            </a:r>
          </a:p>
          <a:p>
            <a:r>
              <a:rPr lang="es-ES" sz="2000" dirty="0" err="1" smtClean="0"/>
              <a:t>Due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harsh</a:t>
            </a:r>
            <a:r>
              <a:rPr lang="es-ES" sz="2000" dirty="0" smtClean="0"/>
              <a:t> </a:t>
            </a:r>
            <a:r>
              <a:rPr lang="es-ES" sz="2000" dirty="0" err="1" smtClean="0"/>
              <a:t>restraints</a:t>
            </a:r>
            <a:r>
              <a:rPr lang="es-ES" sz="2000" dirty="0" smtClean="0"/>
              <a:t> of </a:t>
            </a:r>
            <a:r>
              <a:rPr lang="es-ES" sz="2000" dirty="0" err="1" smtClean="0"/>
              <a:t>the</a:t>
            </a:r>
            <a:r>
              <a:rPr lang="es-ES" sz="2000" dirty="0" smtClean="0"/>
              <a:t> 50 </a:t>
            </a:r>
            <a:r>
              <a:rPr lang="es-ES" sz="2000" dirty="0" err="1" smtClean="0"/>
              <a:t>maximun</a:t>
            </a:r>
            <a:r>
              <a:rPr lang="es-ES" sz="2000" dirty="0" smtClean="0"/>
              <a:t> </a:t>
            </a:r>
            <a:r>
              <a:rPr lang="es-ES" sz="2000" dirty="0" err="1" smtClean="0"/>
              <a:t>queries</a:t>
            </a:r>
            <a:r>
              <a:rPr lang="es-ES" sz="2000" dirty="0" smtClean="0"/>
              <a:t> </a:t>
            </a:r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API, </a:t>
            </a:r>
            <a:r>
              <a:rPr lang="es-ES" sz="2000" dirty="0" err="1" smtClean="0"/>
              <a:t>it</a:t>
            </a:r>
            <a:r>
              <a:rPr lang="es-ES" sz="2000" dirty="0" smtClean="0"/>
              <a:t> </a:t>
            </a:r>
            <a:r>
              <a:rPr lang="es-ES" sz="2000" dirty="0" err="1" smtClean="0"/>
              <a:t>was</a:t>
            </a:r>
            <a:r>
              <a:rPr lang="es-ES" sz="2000" dirty="0" smtClean="0"/>
              <a:t> </a:t>
            </a:r>
            <a:r>
              <a:rPr lang="es-ES" sz="2000" dirty="0" err="1" smtClean="0"/>
              <a:t>pretty</a:t>
            </a:r>
            <a:r>
              <a:rPr lang="es-ES" sz="2000" dirty="0" smtClean="0"/>
              <a:t> </a:t>
            </a:r>
            <a:r>
              <a:rPr lang="es-ES" sz="2000" dirty="0" err="1" smtClean="0"/>
              <a:t>annoying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move</a:t>
            </a:r>
            <a:r>
              <a:rPr lang="es-ES" sz="2000" dirty="0" smtClean="0"/>
              <a:t> </a:t>
            </a:r>
            <a:r>
              <a:rPr lang="es-ES" sz="2000" dirty="0" err="1" smtClean="0"/>
              <a:t>geographically</a:t>
            </a:r>
            <a:r>
              <a:rPr lang="es-ES" sz="2000" dirty="0" smtClean="0"/>
              <a:t> </a:t>
            </a:r>
            <a:r>
              <a:rPr lang="es-ES" sz="2000" dirty="0" err="1" smtClean="0"/>
              <a:t>studying</a:t>
            </a:r>
            <a:r>
              <a:rPr lang="es-ES" sz="2000" dirty="0" smtClean="0"/>
              <a:t> </a:t>
            </a:r>
            <a:r>
              <a:rPr lang="es-ES" sz="2000" dirty="0" err="1" smtClean="0"/>
              <a:t>different</a:t>
            </a:r>
            <a:r>
              <a:rPr lang="es-ES" sz="2000" dirty="0" smtClean="0"/>
              <a:t> places, </a:t>
            </a:r>
            <a:r>
              <a:rPr lang="es-ES" sz="2000" dirty="0" err="1" smtClean="0"/>
              <a:t>taking</a:t>
            </a:r>
            <a:r>
              <a:rPr lang="es-ES" sz="2000" dirty="0" smtClean="0"/>
              <a:t> </a:t>
            </a:r>
            <a:r>
              <a:rPr lang="es-ES" sz="2000" dirty="0" err="1" smtClean="0"/>
              <a:t>consideration</a:t>
            </a:r>
            <a:r>
              <a:rPr lang="es-ES" sz="2000" dirty="0" smtClean="0"/>
              <a:t> of </a:t>
            </a:r>
            <a:r>
              <a:rPr lang="es-ES" sz="2000" dirty="0" err="1" smtClean="0"/>
              <a:t>all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/>
              <a:t> </a:t>
            </a:r>
            <a:r>
              <a:rPr lang="es-ES" sz="2000" dirty="0" err="1" smtClean="0"/>
              <a:t>possible</a:t>
            </a:r>
            <a:r>
              <a:rPr lang="es-ES" sz="2000" dirty="0" smtClean="0"/>
              <a:t> </a:t>
            </a:r>
            <a:r>
              <a:rPr lang="es-ES" sz="2000" dirty="0" err="1" smtClean="0"/>
              <a:t>bias</a:t>
            </a:r>
            <a:r>
              <a:rPr lang="es-ES" sz="2000" dirty="0" smtClean="0"/>
              <a:t> of </a:t>
            </a:r>
            <a:r>
              <a:rPr lang="es-ES" sz="2000" dirty="0" err="1" smtClean="0"/>
              <a:t>such</a:t>
            </a:r>
            <a:r>
              <a:rPr lang="es-ES" sz="2000" dirty="0" smtClean="0"/>
              <a:t> </a:t>
            </a:r>
            <a:r>
              <a:rPr lang="es-ES" sz="2000" dirty="0" err="1" smtClean="0"/>
              <a:t>constraint</a:t>
            </a:r>
            <a:r>
              <a:rPr lang="es-ES" sz="2000" dirty="0" smtClean="0"/>
              <a:t>. </a:t>
            </a:r>
            <a:r>
              <a:rPr lang="es-ES" sz="2000" dirty="0" err="1" smtClean="0"/>
              <a:t>There</a:t>
            </a:r>
            <a:r>
              <a:rPr lang="es-ES" sz="2000" dirty="0" smtClean="0"/>
              <a:t> so, </a:t>
            </a:r>
            <a:r>
              <a:rPr lang="es-ES" sz="2000" dirty="0" err="1" smtClean="0"/>
              <a:t>its</a:t>
            </a:r>
            <a:r>
              <a:rPr lang="es-ES" sz="2000" dirty="0" smtClean="0"/>
              <a:t> </a:t>
            </a:r>
            <a:r>
              <a:rPr lang="es-ES" sz="2000" dirty="0" err="1" smtClean="0"/>
              <a:t>pretty</a:t>
            </a:r>
            <a:r>
              <a:rPr lang="es-ES" sz="2000" dirty="0" smtClean="0"/>
              <a:t> </a:t>
            </a:r>
            <a:r>
              <a:rPr lang="es-ES" sz="2000" dirty="0" err="1" smtClean="0"/>
              <a:t>clear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study</a:t>
            </a:r>
            <a:r>
              <a:rPr lang="es-ES" sz="2000" dirty="0" smtClean="0"/>
              <a:t> </a:t>
            </a:r>
            <a:r>
              <a:rPr lang="es-ES" sz="2000" dirty="0" err="1" smtClean="0"/>
              <a:t>is</a:t>
            </a:r>
            <a:r>
              <a:rPr lang="es-ES" sz="2000" dirty="0" smtClean="0"/>
              <a:t> </a:t>
            </a:r>
            <a:r>
              <a:rPr lang="es-ES" sz="2000" dirty="0" err="1" smtClean="0"/>
              <a:t>not</a:t>
            </a:r>
            <a:r>
              <a:rPr lang="es-ES" sz="2000" dirty="0" smtClean="0"/>
              <a:t> as </a:t>
            </a:r>
            <a:r>
              <a:rPr lang="es-ES" sz="2000" dirty="0" err="1" smtClean="0"/>
              <a:t>professional</a:t>
            </a:r>
            <a:r>
              <a:rPr lang="es-ES" sz="2000" dirty="0" smtClean="0"/>
              <a:t> as </a:t>
            </a:r>
            <a:r>
              <a:rPr lang="es-ES" sz="2000" dirty="0" err="1" smtClean="0"/>
              <a:t>one</a:t>
            </a:r>
            <a:r>
              <a:rPr lang="es-ES" sz="2000" dirty="0" smtClean="0"/>
              <a:t> </a:t>
            </a:r>
            <a:r>
              <a:rPr lang="es-ES" sz="2000" dirty="0" err="1" smtClean="0"/>
              <a:t>could</a:t>
            </a:r>
            <a:r>
              <a:rPr lang="es-ES" sz="2000" dirty="0" smtClean="0"/>
              <a:t> </a:t>
            </a:r>
            <a:r>
              <a:rPr lang="es-ES" sz="2000" dirty="0" err="1" smtClean="0"/>
              <a:t>expect</a:t>
            </a:r>
            <a:r>
              <a:rPr lang="es-ES" sz="2000" dirty="0" smtClean="0"/>
              <a:t>. </a:t>
            </a:r>
            <a:r>
              <a:rPr lang="es-ES" sz="2000" dirty="0" err="1" smtClean="0"/>
              <a:t>But</a:t>
            </a:r>
            <a:r>
              <a:rPr lang="es-ES" sz="2000" dirty="0" smtClean="0"/>
              <a:t>, </a:t>
            </a:r>
            <a:r>
              <a:rPr lang="es-ES" sz="2000" dirty="0" err="1" smtClean="0"/>
              <a:t>is</a:t>
            </a:r>
            <a:r>
              <a:rPr lang="es-ES" sz="2000" dirty="0" smtClean="0"/>
              <a:t> </a:t>
            </a:r>
            <a:r>
              <a:rPr lang="es-ES" sz="2000" dirty="0" err="1" smtClean="0"/>
              <a:t>serious</a:t>
            </a:r>
            <a:r>
              <a:rPr lang="es-ES" sz="2000" dirty="0" smtClean="0"/>
              <a:t> </a:t>
            </a:r>
            <a:r>
              <a:rPr lang="es-ES" sz="2000" dirty="0" err="1" smtClean="0"/>
              <a:t>enough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take</a:t>
            </a:r>
            <a:r>
              <a:rPr lang="es-ES" sz="2000" dirty="0" smtClean="0"/>
              <a:t> </a:t>
            </a:r>
            <a:r>
              <a:rPr lang="es-ES" sz="2000" dirty="0" err="1" smtClean="0"/>
              <a:t>consideration</a:t>
            </a:r>
            <a:r>
              <a:rPr lang="es-ES" sz="2000" dirty="0" smtClean="0"/>
              <a:t> of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results</a:t>
            </a:r>
            <a:r>
              <a:rPr lang="es-ES" sz="2000" dirty="0" smtClean="0"/>
              <a:t> </a:t>
            </a:r>
            <a:r>
              <a:rPr lang="es-ES" sz="2000" dirty="0" err="1" smtClean="0"/>
              <a:t>presented</a:t>
            </a:r>
            <a:r>
              <a:rPr lang="es-ES" sz="2000" dirty="0" smtClean="0"/>
              <a:t>. </a:t>
            </a:r>
          </a:p>
          <a:p>
            <a:r>
              <a:rPr lang="es-ES" sz="2000" dirty="0" err="1" smtClean="0"/>
              <a:t>Theres</a:t>
            </a:r>
            <a:r>
              <a:rPr lang="es-ES" sz="2000" dirty="0" smtClean="0"/>
              <a:t> </a:t>
            </a:r>
            <a:r>
              <a:rPr lang="es-ES" sz="2000" dirty="0" err="1" smtClean="0"/>
              <a:t>not</a:t>
            </a:r>
            <a:r>
              <a:rPr lang="es-ES" sz="2000" dirty="0" smtClean="0"/>
              <a:t> </a:t>
            </a:r>
            <a:r>
              <a:rPr lang="es-ES" sz="2000" dirty="0" err="1" smtClean="0"/>
              <a:t>much</a:t>
            </a:r>
            <a:r>
              <a:rPr lang="es-ES" sz="2000" dirty="0" smtClean="0"/>
              <a:t> </a:t>
            </a:r>
            <a:r>
              <a:rPr lang="es-ES" sz="2000" dirty="0" err="1" smtClean="0"/>
              <a:t>statistic</a:t>
            </a:r>
            <a:r>
              <a:rPr lang="es-ES" sz="2000" dirty="0" smtClean="0"/>
              <a:t> </a:t>
            </a:r>
            <a:r>
              <a:rPr lang="es-ES" sz="2000" dirty="0" err="1" smtClean="0"/>
              <a:t>involved</a:t>
            </a:r>
            <a:r>
              <a:rPr lang="es-ES" sz="2000" dirty="0" smtClean="0"/>
              <a:t> in </a:t>
            </a:r>
            <a:r>
              <a:rPr lang="es-ES" sz="2000" dirty="0" err="1" smtClean="0"/>
              <a:t>this</a:t>
            </a:r>
            <a:r>
              <a:rPr lang="es-ES" sz="2000" dirty="0" smtClean="0"/>
              <a:t> </a:t>
            </a:r>
            <a:r>
              <a:rPr lang="es-ES" sz="2000" dirty="0" err="1" smtClean="0"/>
              <a:t>study</a:t>
            </a:r>
            <a:r>
              <a:rPr lang="es-ES" sz="2000" dirty="0" smtClean="0"/>
              <a:t>. </a:t>
            </a:r>
            <a:r>
              <a:rPr lang="es-ES" sz="2000" dirty="0" err="1" smtClean="0"/>
              <a:t>There</a:t>
            </a:r>
            <a:r>
              <a:rPr lang="es-ES" sz="2000" dirty="0" smtClean="0"/>
              <a:t> are KPI </a:t>
            </a:r>
            <a:r>
              <a:rPr lang="es-ES" sz="2000" dirty="0" err="1" smtClean="0"/>
              <a:t>such</a:t>
            </a:r>
            <a:r>
              <a:rPr lang="es-ES" sz="2000" dirty="0" smtClean="0"/>
              <a:t> as median </a:t>
            </a:r>
            <a:r>
              <a:rPr lang="es-ES" sz="2000" dirty="0" err="1" smtClean="0"/>
              <a:t>income</a:t>
            </a:r>
            <a:r>
              <a:rPr lang="es-ES" sz="2000" dirty="0" smtClean="0"/>
              <a:t> and </a:t>
            </a:r>
            <a:r>
              <a:rPr lang="es-ES" sz="2000" dirty="0" err="1" smtClean="0"/>
              <a:t>income</a:t>
            </a:r>
            <a:r>
              <a:rPr lang="es-ES" sz="2000" dirty="0" smtClean="0"/>
              <a:t> per </a:t>
            </a:r>
            <a:r>
              <a:rPr lang="es-ES" sz="2000" dirty="0" err="1" smtClean="0"/>
              <a:t>capita</a:t>
            </a:r>
            <a:r>
              <a:rPr lang="es-ES" sz="2000" dirty="0" smtClean="0"/>
              <a:t> and </a:t>
            </a:r>
            <a:r>
              <a:rPr lang="es-ES" sz="2000" dirty="0" err="1" smtClean="0"/>
              <a:t>population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were</a:t>
            </a:r>
            <a:r>
              <a:rPr lang="es-ES" sz="2000" dirty="0" smtClean="0"/>
              <a:t> </a:t>
            </a:r>
            <a:r>
              <a:rPr lang="es-ES" sz="2000" dirty="0" err="1" smtClean="0"/>
              <a:t>taken</a:t>
            </a:r>
            <a:r>
              <a:rPr lang="es-ES" sz="2000" dirty="0" smtClean="0"/>
              <a:t> </a:t>
            </a:r>
            <a:r>
              <a:rPr lang="es-ES" sz="2000" dirty="0" err="1" smtClean="0"/>
              <a:t>on</a:t>
            </a:r>
            <a:r>
              <a:rPr lang="es-ES" sz="2000" dirty="0" smtClean="0"/>
              <a:t> </a:t>
            </a:r>
            <a:r>
              <a:rPr lang="es-ES" sz="2000" dirty="0" err="1" smtClean="0"/>
              <a:t>consideration</a:t>
            </a:r>
            <a:r>
              <a:rPr lang="es-ES" sz="2000" dirty="0" smtClean="0"/>
              <a:t>, </a:t>
            </a:r>
            <a:r>
              <a:rPr lang="es-ES" sz="2000" dirty="0" err="1" smtClean="0"/>
              <a:t>but</a:t>
            </a:r>
            <a:r>
              <a:rPr lang="es-ES" sz="2000" dirty="0" smtClean="0"/>
              <a:t> I </a:t>
            </a:r>
            <a:r>
              <a:rPr lang="es-ES" sz="2000" dirty="0" err="1" smtClean="0"/>
              <a:t>take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study</a:t>
            </a:r>
            <a:r>
              <a:rPr lang="es-ES" sz="2000" dirty="0" smtClean="0"/>
              <a:t> in </a:t>
            </a:r>
            <a:r>
              <a:rPr lang="es-ES" sz="2000" dirty="0" err="1" smtClean="0"/>
              <a:t>another</a:t>
            </a:r>
            <a:r>
              <a:rPr lang="es-ES" sz="2000" dirty="0" smtClean="0"/>
              <a:t> </a:t>
            </a:r>
            <a:r>
              <a:rPr lang="es-ES" sz="2000" dirty="0" err="1" smtClean="0"/>
              <a:t>direction</a:t>
            </a:r>
            <a:r>
              <a:rPr lang="es-ES" sz="2000" dirty="0" smtClean="0"/>
              <a:t>, </a:t>
            </a:r>
            <a:r>
              <a:rPr lang="es-ES" sz="2000" dirty="0" err="1" smtClean="0"/>
              <a:t>using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techniques</a:t>
            </a:r>
            <a:r>
              <a:rPr lang="es-ES" sz="2000" dirty="0" smtClean="0"/>
              <a:t> and </a:t>
            </a:r>
            <a:r>
              <a:rPr lang="es-ES" sz="2000" dirty="0" err="1" smtClean="0"/>
              <a:t>methods</a:t>
            </a:r>
            <a:r>
              <a:rPr lang="es-ES" sz="2000" dirty="0" smtClean="0"/>
              <a:t> </a:t>
            </a:r>
            <a:r>
              <a:rPr lang="es-ES" sz="2000" dirty="0" err="1" smtClean="0"/>
              <a:t>tought</a:t>
            </a:r>
            <a:r>
              <a:rPr lang="es-ES" sz="2000" dirty="0" smtClean="0"/>
              <a:t> in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specialization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such</a:t>
            </a:r>
            <a:r>
              <a:rPr lang="es-ES" sz="2000" dirty="0" smtClean="0"/>
              <a:t> as Web </a:t>
            </a:r>
            <a:r>
              <a:rPr lang="es-ES" sz="2000" dirty="0" err="1" smtClean="0"/>
              <a:t>Scrapping</a:t>
            </a:r>
            <a:r>
              <a:rPr lang="es-ES" sz="2000" dirty="0"/>
              <a:t> </a:t>
            </a:r>
            <a:r>
              <a:rPr lang="es-ES" sz="2000" dirty="0" smtClean="0"/>
              <a:t>and </a:t>
            </a:r>
            <a:r>
              <a:rPr lang="es-ES" sz="2000" dirty="0" err="1" smtClean="0"/>
              <a:t>Geospatial</a:t>
            </a:r>
            <a:r>
              <a:rPr lang="es-ES" sz="2000" dirty="0" smtClean="0"/>
              <a:t> </a:t>
            </a:r>
            <a:r>
              <a:rPr lang="es-ES" sz="2000" dirty="0" err="1" smtClean="0"/>
              <a:t>information</a:t>
            </a:r>
            <a:r>
              <a:rPr lang="es-ES" sz="2000" dirty="0" smtClean="0"/>
              <a:t> </a:t>
            </a:r>
            <a:r>
              <a:rPr lang="es-ES" sz="2000" dirty="0" err="1" smtClean="0"/>
              <a:t>via</a:t>
            </a:r>
            <a:r>
              <a:rPr lang="es-ES" sz="2000" dirty="0" smtClean="0"/>
              <a:t> API and </a:t>
            </a:r>
            <a:r>
              <a:rPr lang="es-ES" sz="2000" dirty="0" err="1" smtClean="0"/>
              <a:t>folium</a:t>
            </a:r>
            <a:r>
              <a:rPr lang="es-ES" sz="2000" dirty="0" smtClean="0"/>
              <a:t>.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99112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results</a:t>
            </a:r>
            <a:r>
              <a:rPr lang="es-ES" sz="2000" dirty="0" smtClean="0"/>
              <a:t> are </a:t>
            </a:r>
            <a:r>
              <a:rPr lang="es-ES" sz="2000" dirty="0" err="1" smtClean="0"/>
              <a:t>pretty</a:t>
            </a:r>
            <a:r>
              <a:rPr lang="es-ES" sz="2000" dirty="0" smtClean="0"/>
              <a:t> </a:t>
            </a:r>
            <a:r>
              <a:rPr lang="es-ES" sz="2000" dirty="0" err="1" smtClean="0"/>
              <a:t>clear</a:t>
            </a:r>
            <a:r>
              <a:rPr lang="es-ES" sz="2000" dirty="0"/>
              <a:t> </a:t>
            </a:r>
            <a:r>
              <a:rPr lang="es-ES" sz="2000" dirty="0" err="1" smtClean="0"/>
              <a:t>withouth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need</a:t>
            </a:r>
            <a:r>
              <a:rPr lang="es-ES" sz="2000" dirty="0" smtClean="0"/>
              <a:t> of </a:t>
            </a:r>
            <a:r>
              <a:rPr lang="es-ES" sz="2000" dirty="0" err="1" smtClean="0"/>
              <a:t>much</a:t>
            </a:r>
            <a:r>
              <a:rPr lang="es-ES" sz="2000" dirty="0" smtClean="0"/>
              <a:t> </a:t>
            </a:r>
            <a:r>
              <a:rPr lang="es-ES" sz="2000" dirty="0" err="1" smtClean="0"/>
              <a:t>statistical</a:t>
            </a:r>
            <a:r>
              <a:rPr lang="es-ES" sz="2000" dirty="0" smtClean="0"/>
              <a:t> </a:t>
            </a:r>
            <a:r>
              <a:rPr lang="es-ES" sz="2000" dirty="0" err="1" smtClean="0"/>
              <a:t>or</a:t>
            </a:r>
            <a:r>
              <a:rPr lang="es-ES" sz="2000" dirty="0" smtClean="0"/>
              <a:t> AI </a:t>
            </a:r>
            <a:r>
              <a:rPr lang="es-ES" sz="2000" dirty="0" err="1" smtClean="0"/>
              <a:t>paraphernalia</a:t>
            </a:r>
            <a:r>
              <a:rPr lang="es-ES" sz="2000" dirty="0" smtClean="0"/>
              <a:t>. </a:t>
            </a:r>
            <a:r>
              <a:rPr lang="es-ES" sz="2000" dirty="0" err="1" smtClean="0"/>
              <a:t>It</a:t>
            </a:r>
            <a:r>
              <a:rPr lang="es-ES" sz="2000" dirty="0" smtClean="0"/>
              <a:t> has </a:t>
            </a:r>
            <a:r>
              <a:rPr lang="es-ES" sz="2000" dirty="0" err="1" smtClean="0"/>
              <a:t>been</a:t>
            </a:r>
            <a:r>
              <a:rPr lang="es-ES" sz="2000" dirty="0" smtClean="0"/>
              <a:t> </a:t>
            </a:r>
            <a:r>
              <a:rPr lang="es-ES" sz="2000" dirty="0" err="1" smtClean="0"/>
              <a:t>found</a:t>
            </a:r>
            <a:r>
              <a:rPr lang="es-ES" sz="2000" dirty="0" smtClean="0"/>
              <a:t> a </a:t>
            </a:r>
            <a:r>
              <a:rPr lang="es-ES" sz="2000" dirty="0" err="1" smtClean="0"/>
              <a:t>pretty</a:t>
            </a:r>
            <a:r>
              <a:rPr lang="es-ES" sz="2000" dirty="0" smtClean="0"/>
              <a:t> </a:t>
            </a:r>
            <a:r>
              <a:rPr lang="es-ES" sz="2000" dirty="0" err="1" smtClean="0"/>
              <a:t>safe</a:t>
            </a:r>
            <a:r>
              <a:rPr lang="es-ES" sz="2000" dirty="0" smtClean="0"/>
              <a:t> place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bet</a:t>
            </a:r>
            <a:r>
              <a:rPr lang="es-ES" sz="2000" dirty="0" smtClean="0"/>
              <a:t> </a:t>
            </a:r>
            <a:r>
              <a:rPr lang="es-ES" sz="2000" dirty="0" err="1" smtClean="0"/>
              <a:t>near</a:t>
            </a:r>
            <a:r>
              <a:rPr lang="es-ES" sz="2000" dirty="0" smtClean="0"/>
              <a:t> New York,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its</a:t>
            </a:r>
            <a:r>
              <a:rPr lang="es-ES" sz="2000" dirty="0" smtClean="0"/>
              <a:t> </a:t>
            </a:r>
            <a:r>
              <a:rPr lang="es-ES" sz="2000" dirty="0" err="1" smtClean="0"/>
              <a:t>near</a:t>
            </a:r>
            <a:r>
              <a:rPr lang="es-ES" sz="2000" dirty="0" smtClean="0"/>
              <a:t> of </a:t>
            </a:r>
            <a:r>
              <a:rPr lang="es-ES" sz="2000" dirty="0" err="1" smtClean="0"/>
              <a:t>lots</a:t>
            </a:r>
            <a:r>
              <a:rPr lang="es-ES" sz="2000" dirty="0" smtClean="0"/>
              <a:t> of </a:t>
            </a:r>
            <a:r>
              <a:rPr lang="es-ES" sz="2000" dirty="0" err="1" smtClean="0"/>
              <a:t>hot</a:t>
            </a:r>
            <a:r>
              <a:rPr lang="es-ES" sz="2000" dirty="0" smtClean="0"/>
              <a:t> spots (places </a:t>
            </a:r>
            <a:r>
              <a:rPr lang="es-ES" sz="2000" dirty="0" err="1" smtClean="0"/>
              <a:t>which</a:t>
            </a:r>
            <a:r>
              <a:rPr lang="es-ES" sz="2000" dirty="0" smtClean="0"/>
              <a:t> </a:t>
            </a:r>
            <a:r>
              <a:rPr lang="es-ES" sz="2000" dirty="0" err="1" smtClean="0"/>
              <a:t>lots</a:t>
            </a:r>
            <a:r>
              <a:rPr lang="es-ES" sz="2000" dirty="0" smtClean="0"/>
              <a:t> of pizza restaurants), </a:t>
            </a:r>
            <a:r>
              <a:rPr lang="es-ES" sz="2000" dirty="0" err="1" smtClean="0"/>
              <a:t>near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sea, in a </a:t>
            </a:r>
            <a:r>
              <a:rPr lang="es-ES" sz="2000" dirty="0" err="1" smtClean="0"/>
              <a:t>wealthy</a:t>
            </a:r>
            <a:r>
              <a:rPr lang="es-ES" sz="2000" dirty="0" smtClean="0"/>
              <a:t> </a:t>
            </a:r>
            <a:r>
              <a:rPr lang="es-ES" sz="2000" dirty="0" err="1" smtClean="0"/>
              <a:t>county</a:t>
            </a:r>
            <a:r>
              <a:rPr lang="es-ES" sz="2000" dirty="0" smtClean="0"/>
              <a:t> and </a:t>
            </a:r>
            <a:r>
              <a:rPr lang="es-ES" sz="2000" dirty="0" err="1" smtClean="0"/>
              <a:t>even</a:t>
            </a:r>
            <a:r>
              <a:rPr lang="es-ES" sz="2000" dirty="0" smtClean="0"/>
              <a:t> more </a:t>
            </a:r>
            <a:r>
              <a:rPr lang="es-ES" sz="2000" dirty="0" err="1" smtClean="0"/>
              <a:t>wealthy</a:t>
            </a:r>
            <a:r>
              <a:rPr lang="es-ES" sz="2000" dirty="0" smtClean="0"/>
              <a:t> </a:t>
            </a:r>
            <a:r>
              <a:rPr lang="es-ES" sz="2000" dirty="0" err="1" smtClean="0"/>
              <a:t>borough</a:t>
            </a:r>
            <a:r>
              <a:rPr lang="es-ES" sz="2000" dirty="0" smtClean="0"/>
              <a:t>, </a:t>
            </a:r>
            <a:r>
              <a:rPr lang="es-ES" sz="2000" dirty="0" err="1" smtClean="0"/>
              <a:t>untouched</a:t>
            </a:r>
            <a:r>
              <a:rPr lang="es-ES" sz="2000" dirty="0" smtClean="0"/>
              <a:t> in quite </a:t>
            </a:r>
            <a:r>
              <a:rPr lang="es-ES" sz="2000" dirty="0" err="1" smtClean="0"/>
              <a:t>some</a:t>
            </a:r>
            <a:r>
              <a:rPr lang="es-ES" sz="2000" dirty="0" smtClean="0"/>
              <a:t> </a:t>
            </a:r>
            <a:r>
              <a:rPr lang="es-ES" sz="2000" dirty="0" err="1" smtClean="0"/>
              <a:t>distance</a:t>
            </a:r>
            <a:r>
              <a:rPr lang="es-ES" sz="2000" dirty="0" smtClean="0"/>
              <a:t> </a:t>
            </a:r>
            <a:r>
              <a:rPr lang="es-ES" sz="2000" dirty="0" err="1" smtClean="0"/>
              <a:t>by</a:t>
            </a:r>
            <a:r>
              <a:rPr lang="es-ES" sz="2000" dirty="0" smtClean="0"/>
              <a:t> pizza restaurants, </a:t>
            </a:r>
            <a:r>
              <a:rPr lang="es-ES" sz="2000" dirty="0" err="1" smtClean="0"/>
              <a:t>which</a:t>
            </a:r>
            <a:r>
              <a:rPr lang="es-ES" sz="2000" dirty="0" smtClean="0"/>
              <a:t> </a:t>
            </a:r>
            <a:r>
              <a:rPr lang="es-ES" sz="2000" dirty="0" err="1" smtClean="0"/>
              <a:t>is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borough</a:t>
            </a:r>
            <a:r>
              <a:rPr lang="es-ES" sz="2000" dirty="0" smtClean="0"/>
              <a:t> of </a:t>
            </a:r>
            <a:r>
              <a:rPr lang="es-ES" sz="2000" dirty="0" err="1" smtClean="0"/>
              <a:t>Rumson</a:t>
            </a:r>
            <a:r>
              <a:rPr lang="es-ES" sz="2000" dirty="0" smtClean="0"/>
              <a:t> </a:t>
            </a:r>
            <a:r>
              <a:rPr lang="es-ES" sz="2000" dirty="0" err="1" smtClean="0"/>
              <a:t>located</a:t>
            </a:r>
            <a:r>
              <a:rPr lang="es-ES" sz="2000" dirty="0" smtClean="0"/>
              <a:t> in </a:t>
            </a:r>
            <a:r>
              <a:rPr lang="es-ES" sz="2000" dirty="0" err="1" smtClean="0"/>
              <a:t>the</a:t>
            </a:r>
            <a:r>
              <a:rPr lang="es-ES" sz="2000" dirty="0" smtClean="0"/>
              <a:t> Monmouth </a:t>
            </a:r>
            <a:r>
              <a:rPr lang="es-ES" sz="2000" dirty="0" err="1" smtClean="0"/>
              <a:t>county</a:t>
            </a:r>
            <a:r>
              <a:rPr lang="es-ES" sz="2000" dirty="0"/>
              <a:t> </a:t>
            </a:r>
            <a:r>
              <a:rPr lang="es-ES" sz="2000" dirty="0" smtClean="0"/>
              <a:t>of New Jersey. </a:t>
            </a:r>
          </a:p>
          <a:p>
            <a:r>
              <a:rPr lang="es-ES" sz="2000" dirty="0" err="1" smtClean="0"/>
              <a:t>It</a:t>
            </a:r>
            <a:r>
              <a:rPr lang="es-ES" sz="2000" dirty="0" smtClean="0"/>
              <a:t> </a:t>
            </a:r>
            <a:r>
              <a:rPr lang="es-ES" sz="2000" dirty="0" err="1" smtClean="0"/>
              <a:t>remains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be </a:t>
            </a:r>
            <a:r>
              <a:rPr lang="es-ES" sz="2000" dirty="0" err="1" smtClean="0"/>
              <a:t>seen</a:t>
            </a:r>
            <a:r>
              <a:rPr lang="es-ES" sz="2000" dirty="0" smtClean="0"/>
              <a:t> </a:t>
            </a:r>
            <a:r>
              <a:rPr lang="es-ES" sz="2000" dirty="0" err="1" smtClean="0"/>
              <a:t>if</a:t>
            </a:r>
            <a:r>
              <a:rPr lang="es-ES" sz="2000" dirty="0" smtClean="0"/>
              <a:t> </a:t>
            </a:r>
            <a:r>
              <a:rPr lang="es-ES" sz="2000" dirty="0" err="1" smtClean="0"/>
              <a:t>there</a:t>
            </a:r>
            <a:r>
              <a:rPr lang="es-ES" sz="2000" dirty="0" smtClean="0"/>
              <a:t> </a:t>
            </a:r>
            <a:r>
              <a:rPr lang="es-ES" sz="2000" dirty="0" err="1" smtClean="0"/>
              <a:t>is</a:t>
            </a:r>
            <a:r>
              <a:rPr lang="es-ES" sz="2000" dirty="0" smtClean="0"/>
              <a:t> a </a:t>
            </a:r>
            <a:r>
              <a:rPr lang="es-ES" sz="2000" dirty="0" err="1" smtClean="0"/>
              <a:t>restriction</a:t>
            </a:r>
            <a:r>
              <a:rPr lang="es-ES" sz="2000" dirty="0" smtClean="0"/>
              <a:t> of no </a:t>
            </a:r>
            <a:r>
              <a:rPr lang="es-ES" sz="2000" dirty="0" err="1" smtClean="0"/>
              <a:t>construction</a:t>
            </a:r>
            <a:r>
              <a:rPr lang="es-ES" sz="2000" dirty="0" smtClean="0"/>
              <a:t> </a:t>
            </a:r>
            <a:r>
              <a:rPr lang="es-ES" sz="2000" dirty="0" err="1" smtClean="0"/>
              <a:t>or</a:t>
            </a:r>
            <a:r>
              <a:rPr lang="es-ES" sz="2000" dirty="0" smtClean="0"/>
              <a:t> </a:t>
            </a:r>
            <a:r>
              <a:rPr lang="es-ES" sz="2000" dirty="0" err="1" smtClean="0"/>
              <a:t>something</a:t>
            </a:r>
            <a:r>
              <a:rPr lang="es-ES" sz="2000" dirty="0" smtClean="0"/>
              <a:t> similar,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could</a:t>
            </a:r>
            <a:r>
              <a:rPr lang="es-ES" sz="2000" dirty="0" smtClean="0"/>
              <a:t> </a:t>
            </a:r>
            <a:r>
              <a:rPr lang="es-ES" sz="2000" dirty="0" err="1" smtClean="0"/>
              <a:t>explain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phenomena</a:t>
            </a:r>
            <a:r>
              <a:rPr lang="es-ES" sz="2000" dirty="0" smtClean="0"/>
              <a:t>, </a:t>
            </a:r>
            <a:r>
              <a:rPr lang="es-ES" sz="2000" dirty="0" err="1" smtClean="0"/>
              <a:t>but</a:t>
            </a:r>
            <a:r>
              <a:rPr lang="es-ES" sz="2000" dirty="0" smtClean="0"/>
              <a:t> </a:t>
            </a:r>
            <a:r>
              <a:rPr lang="es-ES" sz="2000" dirty="0" err="1" smtClean="0"/>
              <a:t>thats</a:t>
            </a:r>
            <a:r>
              <a:rPr lang="es-ES" sz="2000" dirty="0" smtClean="0"/>
              <a:t> </a:t>
            </a:r>
            <a:r>
              <a:rPr lang="es-ES" sz="2000" dirty="0" err="1" smtClean="0"/>
              <a:t>out</a:t>
            </a:r>
            <a:r>
              <a:rPr lang="es-ES" sz="2000" dirty="0" smtClean="0"/>
              <a:t> of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scope</a:t>
            </a:r>
            <a:r>
              <a:rPr lang="es-ES" sz="2000" dirty="0" smtClean="0"/>
              <a:t> of </a:t>
            </a:r>
            <a:r>
              <a:rPr lang="es-ES" sz="2000" dirty="0" err="1" smtClean="0"/>
              <a:t>this</a:t>
            </a:r>
            <a:r>
              <a:rPr lang="es-ES" sz="2000" dirty="0" smtClean="0"/>
              <a:t> Project. </a:t>
            </a:r>
            <a:endParaRPr lang="es-ES" sz="2000" dirty="0"/>
          </a:p>
          <a:p>
            <a:r>
              <a:rPr lang="es-ES" sz="2000" dirty="0" err="1" smtClean="0"/>
              <a:t>With</a:t>
            </a:r>
            <a:r>
              <a:rPr lang="es-ES" sz="2000" dirty="0" smtClean="0"/>
              <a:t> more </a:t>
            </a:r>
            <a:r>
              <a:rPr lang="es-ES" sz="2000" dirty="0" err="1" smtClean="0"/>
              <a:t>appropiate</a:t>
            </a:r>
            <a:r>
              <a:rPr lang="es-ES" sz="2000" dirty="0" smtClean="0"/>
              <a:t> </a:t>
            </a:r>
            <a:r>
              <a:rPr lang="es-ES" sz="2000" dirty="0" err="1" smtClean="0"/>
              <a:t>tools</a:t>
            </a:r>
            <a:r>
              <a:rPr lang="es-ES" sz="2000" dirty="0" smtClean="0"/>
              <a:t>,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study</a:t>
            </a:r>
            <a:r>
              <a:rPr lang="es-ES" sz="2000" dirty="0" smtClean="0"/>
              <a:t> </a:t>
            </a:r>
            <a:r>
              <a:rPr lang="es-ES" sz="2000" dirty="0" err="1" smtClean="0"/>
              <a:t>would</a:t>
            </a:r>
            <a:r>
              <a:rPr lang="es-ES" sz="2000" dirty="0" smtClean="0"/>
              <a:t> </a:t>
            </a:r>
            <a:r>
              <a:rPr lang="es-ES" sz="2000" dirty="0" err="1" smtClean="0"/>
              <a:t>have</a:t>
            </a:r>
            <a:r>
              <a:rPr lang="es-ES" sz="2000" dirty="0" smtClean="0"/>
              <a:t> </a:t>
            </a:r>
            <a:r>
              <a:rPr lang="es-ES" sz="2000" dirty="0" err="1" smtClean="0"/>
              <a:t>been</a:t>
            </a:r>
            <a:r>
              <a:rPr lang="es-ES" sz="2000" dirty="0" smtClean="0"/>
              <a:t> quite </a:t>
            </a:r>
            <a:r>
              <a:rPr lang="es-ES" sz="2000" dirty="0" err="1" smtClean="0"/>
              <a:t>different</a:t>
            </a:r>
            <a:r>
              <a:rPr lang="es-ES" sz="2000" dirty="0" smtClean="0"/>
              <a:t>, </a:t>
            </a:r>
            <a:r>
              <a:rPr lang="es-ES" sz="2000" dirty="0" err="1" smtClean="0"/>
              <a:t>capturing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whole</a:t>
            </a:r>
            <a:r>
              <a:rPr lang="es-ES" sz="2000" dirty="0" smtClean="0"/>
              <a:t> </a:t>
            </a:r>
            <a:r>
              <a:rPr lang="es-ES" sz="2000" dirty="0" err="1" smtClean="0"/>
              <a:t>territory</a:t>
            </a:r>
            <a:r>
              <a:rPr lang="es-ES" sz="2000" dirty="0" smtClean="0"/>
              <a:t> at </a:t>
            </a:r>
            <a:r>
              <a:rPr lang="es-ES" sz="2000" dirty="0" err="1" smtClean="0"/>
              <a:t>ones</a:t>
            </a:r>
            <a:r>
              <a:rPr lang="es-ES" sz="2000" dirty="0" smtClean="0"/>
              <a:t> </a:t>
            </a:r>
            <a:r>
              <a:rPr lang="es-ES" sz="2000" dirty="0" err="1" smtClean="0"/>
              <a:t>with</a:t>
            </a:r>
            <a:r>
              <a:rPr lang="es-ES" sz="2000" dirty="0" smtClean="0"/>
              <a:t> </a:t>
            </a:r>
            <a:r>
              <a:rPr lang="es-ES" sz="2000" dirty="0" err="1" smtClean="0"/>
              <a:t>geospatial</a:t>
            </a:r>
            <a:r>
              <a:rPr lang="es-ES" sz="2000" dirty="0" smtClean="0"/>
              <a:t> </a:t>
            </a:r>
            <a:r>
              <a:rPr lang="es-ES" sz="2000" dirty="0" err="1" smtClean="0"/>
              <a:t>information</a:t>
            </a:r>
            <a:r>
              <a:rPr lang="es-ES" sz="2000" dirty="0" smtClean="0"/>
              <a:t> of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whole</a:t>
            </a:r>
            <a:r>
              <a:rPr lang="es-ES" sz="2000" dirty="0" smtClean="0"/>
              <a:t> country, </a:t>
            </a:r>
            <a:r>
              <a:rPr lang="es-ES" sz="2000" dirty="0" err="1" smtClean="0"/>
              <a:t>or</a:t>
            </a:r>
            <a:r>
              <a:rPr lang="es-ES" sz="2000" dirty="0" smtClean="0"/>
              <a:t> at </a:t>
            </a:r>
            <a:r>
              <a:rPr lang="es-ES" sz="2000" dirty="0" err="1" smtClean="0"/>
              <a:t>least</a:t>
            </a:r>
            <a:r>
              <a:rPr lang="es-ES" sz="2000" dirty="0" smtClean="0"/>
              <a:t> </a:t>
            </a:r>
            <a:r>
              <a:rPr lang="es-ES" sz="2000" dirty="0" err="1" smtClean="0"/>
              <a:t>by</a:t>
            </a:r>
            <a:r>
              <a:rPr lang="es-ES" sz="2000" dirty="0" smtClean="0"/>
              <a:t> </a:t>
            </a:r>
            <a:r>
              <a:rPr lang="es-ES" sz="2000" dirty="0" err="1" smtClean="0"/>
              <a:t>counties</a:t>
            </a:r>
            <a:r>
              <a:rPr lang="es-ES" sz="2000" dirty="0" smtClean="0"/>
              <a:t>. </a:t>
            </a:r>
            <a:r>
              <a:rPr lang="es-ES" sz="2000" dirty="0" err="1" smtClean="0"/>
              <a:t>Then</a:t>
            </a:r>
            <a:r>
              <a:rPr lang="es-ES" sz="2000" dirty="0" smtClean="0"/>
              <a:t>, </a:t>
            </a:r>
            <a:r>
              <a:rPr lang="es-ES" sz="2000" dirty="0" err="1" smtClean="0"/>
              <a:t>clustering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whole</a:t>
            </a:r>
            <a:r>
              <a:rPr lang="es-ES" sz="2000" dirty="0" smtClean="0"/>
              <a:t> </a:t>
            </a:r>
            <a:r>
              <a:rPr lang="es-ES" sz="2000" dirty="0" err="1" smtClean="0"/>
              <a:t>territory</a:t>
            </a:r>
            <a:r>
              <a:rPr lang="es-ES" sz="2000" dirty="0" smtClean="0"/>
              <a:t> </a:t>
            </a:r>
            <a:r>
              <a:rPr lang="es-ES" sz="2000" dirty="0" err="1" smtClean="0"/>
              <a:t>identifying</a:t>
            </a:r>
            <a:r>
              <a:rPr lang="es-ES" sz="2000" dirty="0" smtClean="0"/>
              <a:t> </a:t>
            </a:r>
            <a:r>
              <a:rPr lang="es-ES" sz="2000" dirty="0" err="1" smtClean="0"/>
              <a:t>all</a:t>
            </a:r>
            <a:r>
              <a:rPr lang="es-ES" sz="2000" dirty="0" smtClean="0"/>
              <a:t> of </a:t>
            </a:r>
            <a:r>
              <a:rPr lang="es-ES" sz="2000" dirty="0" err="1" smtClean="0"/>
              <a:t>the</a:t>
            </a:r>
            <a:r>
              <a:rPr lang="es-ES" sz="2000" dirty="0" smtClean="0"/>
              <a:t> restaurants, and </a:t>
            </a:r>
            <a:r>
              <a:rPr lang="es-ES" sz="2000" dirty="0" err="1" smtClean="0"/>
              <a:t>other</a:t>
            </a:r>
            <a:r>
              <a:rPr lang="es-ES" sz="2000" dirty="0" smtClean="0"/>
              <a:t> </a:t>
            </a:r>
            <a:r>
              <a:rPr lang="es-ES" sz="2000" dirty="0" err="1" smtClean="0"/>
              <a:t>organizations</a:t>
            </a:r>
            <a:r>
              <a:rPr lang="es-ES" sz="2000" dirty="0" smtClean="0"/>
              <a:t> </a:t>
            </a:r>
            <a:r>
              <a:rPr lang="es-ES" sz="2000" dirty="0" err="1" smtClean="0"/>
              <a:t>such</a:t>
            </a:r>
            <a:r>
              <a:rPr lang="es-ES" sz="2000" dirty="0" smtClean="0"/>
              <a:t> as </a:t>
            </a:r>
            <a:r>
              <a:rPr lang="es-ES" sz="2000" dirty="0" err="1" smtClean="0"/>
              <a:t>schools</a:t>
            </a:r>
            <a:r>
              <a:rPr lang="es-ES" sz="2000" dirty="0" smtClean="0"/>
              <a:t>, Banks and hospital </a:t>
            </a:r>
            <a:r>
              <a:rPr lang="es-ES" sz="2000" dirty="0" err="1" smtClean="0"/>
              <a:t>would</a:t>
            </a:r>
            <a:r>
              <a:rPr lang="es-ES" sz="2000" dirty="0" smtClean="0"/>
              <a:t> </a:t>
            </a:r>
            <a:r>
              <a:rPr lang="es-ES" sz="2000" dirty="0" err="1" smtClean="0"/>
              <a:t>had</a:t>
            </a:r>
            <a:r>
              <a:rPr lang="es-ES" sz="2000" dirty="0" smtClean="0"/>
              <a:t> </a:t>
            </a:r>
            <a:r>
              <a:rPr lang="es-ES" sz="2000" dirty="0" err="1" smtClean="0"/>
              <a:t>been</a:t>
            </a:r>
            <a:r>
              <a:rPr lang="es-ES" sz="2000" dirty="0" smtClean="0"/>
              <a:t> </a:t>
            </a:r>
            <a:r>
              <a:rPr lang="es-ES" sz="2000" dirty="0" err="1" smtClean="0"/>
              <a:t>used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describe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whole</a:t>
            </a:r>
            <a:r>
              <a:rPr lang="es-ES" sz="2000" dirty="0" smtClean="0"/>
              <a:t> </a:t>
            </a:r>
            <a:r>
              <a:rPr lang="es-ES" sz="2000" dirty="0" err="1" smtClean="0"/>
              <a:t>phenomena</a:t>
            </a:r>
            <a:r>
              <a:rPr lang="es-ES" sz="2000" dirty="0" smtClean="0"/>
              <a:t> and </a:t>
            </a:r>
            <a:r>
              <a:rPr lang="es-ES" sz="2000" dirty="0" err="1" smtClean="0"/>
              <a:t>identifying</a:t>
            </a:r>
            <a:r>
              <a:rPr lang="es-ES" sz="2000" dirty="0" smtClean="0"/>
              <a:t> </a:t>
            </a:r>
            <a:r>
              <a:rPr lang="es-ES" sz="2000" dirty="0" err="1" smtClean="0"/>
              <a:t>different</a:t>
            </a:r>
            <a:r>
              <a:rPr lang="es-ES" sz="2000" dirty="0" smtClean="0"/>
              <a:t> </a:t>
            </a:r>
            <a:r>
              <a:rPr lang="es-ES" sz="2000" dirty="0" err="1" smtClean="0"/>
              <a:t>alternatives</a:t>
            </a:r>
            <a:r>
              <a:rPr lang="es-ES" sz="2000" dirty="0" smtClean="0"/>
              <a:t> and </a:t>
            </a:r>
            <a:r>
              <a:rPr lang="es-ES" sz="2000" dirty="0" err="1" smtClean="0"/>
              <a:t>lastly</a:t>
            </a:r>
            <a:r>
              <a:rPr lang="es-ES" sz="2000" dirty="0" smtClean="0"/>
              <a:t> </a:t>
            </a:r>
            <a:r>
              <a:rPr lang="es-ES" sz="2000" dirty="0" err="1" smtClean="0"/>
              <a:t>comparing</a:t>
            </a:r>
            <a:r>
              <a:rPr lang="es-ES" sz="2000" dirty="0" smtClean="0"/>
              <a:t> </a:t>
            </a:r>
            <a:r>
              <a:rPr lang="es-ES" sz="2000" dirty="0" err="1" smtClean="0"/>
              <a:t>them</a:t>
            </a:r>
            <a:r>
              <a:rPr lang="es-ES" sz="2000" dirty="0" smtClean="0"/>
              <a:t>. </a:t>
            </a:r>
            <a:r>
              <a:rPr lang="es-ES" sz="2000" dirty="0" err="1" smtClean="0"/>
              <a:t>But</a:t>
            </a:r>
            <a:r>
              <a:rPr lang="es-ES" sz="2000" dirty="0" smtClean="0"/>
              <a:t> </a:t>
            </a:r>
            <a:r>
              <a:rPr lang="es-ES" sz="2000" dirty="0" err="1" smtClean="0"/>
              <a:t>with</a:t>
            </a:r>
            <a:r>
              <a:rPr lang="es-ES" sz="2000" dirty="0" smtClean="0"/>
              <a:t> </a:t>
            </a:r>
            <a:r>
              <a:rPr lang="es-ES" sz="2000" dirty="0" err="1" smtClean="0"/>
              <a:t>such</a:t>
            </a:r>
            <a:r>
              <a:rPr lang="es-ES" sz="2000" dirty="0" smtClean="0"/>
              <a:t> </a:t>
            </a:r>
            <a:r>
              <a:rPr lang="es-ES" sz="2000" dirty="0" err="1" smtClean="0"/>
              <a:t>strong</a:t>
            </a:r>
            <a:r>
              <a:rPr lang="es-ES" sz="2000" dirty="0" smtClean="0"/>
              <a:t> </a:t>
            </a:r>
            <a:r>
              <a:rPr lang="es-ES" sz="2000" dirty="0" err="1" smtClean="0"/>
              <a:t>limitation</a:t>
            </a:r>
            <a:r>
              <a:rPr lang="es-ES" sz="2000" dirty="0" smtClean="0"/>
              <a:t> of </a:t>
            </a:r>
            <a:r>
              <a:rPr lang="es-ES" sz="2000" dirty="0" err="1" smtClean="0"/>
              <a:t>this</a:t>
            </a:r>
            <a:r>
              <a:rPr lang="es-ES" sz="2000" dirty="0" smtClean="0"/>
              <a:t> particular API, </a:t>
            </a:r>
            <a:r>
              <a:rPr lang="es-ES" sz="2000" dirty="0" err="1" smtClean="0"/>
              <a:t>its</a:t>
            </a:r>
            <a:r>
              <a:rPr lang="es-ES" sz="2000" dirty="0" smtClean="0"/>
              <a:t> quite </a:t>
            </a:r>
            <a:r>
              <a:rPr lang="es-ES" sz="2000" dirty="0" err="1" smtClean="0"/>
              <a:t>impossible</a:t>
            </a:r>
            <a:r>
              <a:rPr lang="es-ES" sz="2000" dirty="0" smtClean="0"/>
              <a:t>.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9404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Discusion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As </a:t>
            </a:r>
            <a:r>
              <a:rPr lang="es-ES" sz="2000" dirty="0" err="1" smtClean="0"/>
              <a:t>said</a:t>
            </a:r>
            <a:r>
              <a:rPr lang="es-ES" sz="2000" dirty="0" smtClean="0"/>
              <a:t>,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study</a:t>
            </a:r>
            <a:r>
              <a:rPr lang="es-ES" sz="2000" dirty="0" smtClean="0"/>
              <a:t> </a:t>
            </a:r>
            <a:r>
              <a:rPr lang="es-ES" sz="2000" dirty="0" err="1" smtClean="0"/>
              <a:t>suffer</a:t>
            </a:r>
            <a:r>
              <a:rPr lang="es-ES" sz="2000" dirty="0" smtClean="0"/>
              <a:t> </a:t>
            </a:r>
            <a:r>
              <a:rPr lang="es-ES" sz="2000" dirty="0" err="1" smtClean="0"/>
              <a:t>from</a:t>
            </a:r>
            <a:r>
              <a:rPr lang="es-ES" sz="2000" dirty="0" smtClean="0"/>
              <a:t> quite </a:t>
            </a:r>
            <a:r>
              <a:rPr lang="es-ES" sz="2000" dirty="0" err="1" smtClean="0"/>
              <a:t>strong</a:t>
            </a:r>
            <a:r>
              <a:rPr lang="es-ES" sz="2000" dirty="0" smtClean="0"/>
              <a:t> </a:t>
            </a:r>
            <a:r>
              <a:rPr lang="es-ES" sz="2000" dirty="0" err="1" smtClean="0"/>
              <a:t>external</a:t>
            </a:r>
            <a:r>
              <a:rPr lang="es-ES" sz="2000" dirty="0" smtClean="0"/>
              <a:t> </a:t>
            </a:r>
            <a:r>
              <a:rPr lang="es-ES" sz="2000" dirty="0" err="1" smtClean="0"/>
              <a:t>constraints</a:t>
            </a:r>
            <a:r>
              <a:rPr lang="es-ES" sz="2000" dirty="0" smtClean="0"/>
              <a:t>, </a:t>
            </a:r>
            <a:r>
              <a:rPr lang="es-ES" sz="2000" dirty="0" err="1" smtClean="0"/>
              <a:t>limiting</a:t>
            </a:r>
            <a:r>
              <a:rPr lang="es-ES" sz="2000" dirty="0" smtClean="0"/>
              <a:t> </a:t>
            </a:r>
            <a:r>
              <a:rPr lang="es-ES" sz="2000" dirty="0" err="1" smtClean="0"/>
              <a:t>considerably</a:t>
            </a:r>
            <a:r>
              <a:rPr lang="es-ES" sz="2000" dirty="0" smtClean="0"/>
              <a:t> </a:t>
            </a:r>
            <a:r>
              <a:rPr lang="es-ES" sz="2000" dirty="0" err="1" smtClean="0"/>
              <a:t>its</a:t>
            </a:r>
            <a:r>
              <a:rPr lang="es-ES" sz="2000" dirty="0" smtClean="0"/>
              <a:t> </a:t>
            </a:r>
            <a:r>
              <a:rPr lang="es-ES" sz="2000" dirty="0" err="1" smtClean="0"/>
              <a:t>scope</a:t>
            </a:r>
            <a:r>
              <a:rPr lang="es-ES" sz="2000" dirty="0"/>
              <a:t> </a:t>
            </a:r>
            <a:r>
              <a:rPr lang="es-ES" sz="2000" dirty="0" smtClean="0"/>
              <a:t>and </a:t>
            </a:r>
            <a:r>
              <a:rPr lang="es-ES" sz="2000" dirty="0" err="1" smtClean="0"/>
              <a:t>validity</a:t>
            </a:r>
            <a:r>
              <a:rPr lang="es-ES" sz="2000" dirty="0" smtClean="0"/>
              <a:t>, </a:t>
            </a:r>
            <a:r>
              <a:rPr lang="es-ES" sz="2000" dirty="0" err="1" smtClean="0"/>
              <a:t>but</a:t>
            </a:r>
            <a:r>
              <a:rPr lang="es-ES" sz="2000" dirty="0" smtClean="0"/>
              <a:t> shows a </a:t>
            </a:r>
            <a:r>
              <a:rPr lang="es-ES" sz="2000" dirty="0" err="1" smtClean="0"/>
              <a:t>path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reveal</a:t>
            </a:r>
            <a:r>
              <a:rPr lang="es-ES" sz="2000" dirty="0" smtClean="0"/>
              <a:t> </a:t>
            </a:r>
            <a:r>
              <a:rPr lang="es-ES" sz="2000" dirty="0" err="1" smtClean="0"/>
              <a:t>valid</a:t>
            </a:r>
            <a:r>
              <a:rPr lang="es-ES" sz="2000" dirty="0" smtClean="0"/>
              <a:t> </a:t>
            </a:r>
            <a:r>
              <a:rPr lang="es-ES" sz="2000" dirty="0" err="1" smtClean="0"/>
              <a:t>information</a:t>
            </a:r>
            <a:r>
              <a:rPr lang="es-ES" sz="2000" dirty="0" smtClean="0"/>
              <a:t> </a:t>
            </a:r>
            <a:r>
              <a:rPr lang="es-ES" sz="2000" dirty="0" err="1" smtClean="0"/>
              <a:t>when</a:t>
            </a:r>
            <a:r>
              <a:rPr lang="es-ES" sz="2000" dirty="0" smtClean="0"/>
              <a:t> </a:t>
            </a:r>
            <a:r>
              <a:rPr lang="es-ES" sz="2000" dirty="0" err="1" smtClean="0"/>
              <a:t>such</a:t>
            </a:r>
            <a:r>
              <a:rPr lang="es-ES" sz="2000" dirty="0" smtClean="0"/>
              <a:t> cases </a:t>
            </a:r>
            <a:r>
              <a:rPr lang="es-ES" sz="2000" dirty="0" err="1" smtClean="0"/>
              <a:t>arrive</a:t>
            </a:r>
            <a:r>
              <a:rPr lang="es-ES" sz="2000" dirty="0" smtClean="0"/>
              <a:t>. </a:t>
            </a:r>
            <a:r>
              <a:rPr lang="es-ES" sz="2000" dirty="0" err="1" smtClean="0"/>
              <a:t>By</a:t>
            </a:r>
            <a:r>
              <a:rPr lang="es-ES" sz="2000" dirty="0" smtClean="0"/>
              <a:t> </a:t>
            </a:r>
            <a:r>
              <a:rPr lang="es-ES" sz="2000" dirty="0" err="1" smtClean="0"/>
              <a:t>mere</a:t>
            </a:r>
            <a:r>
              <a:rPr lang="es-ES" sz="2000" dirty="0" smtClean="0"/>
              <a:t> </a:t>
            </a:r>
            <a:r>
              <a:rPr lang="es-ES" sz="2000" dirty="0" err="1" smtClean="0"/>
              <a:t>exploration</a:t>
            </a:r>
            <a:r>
              <a:rPr lang="es-ES" sz="2000" dirty="0" smtClean="0"/>
              <a:t> of </a:t>
            </a:r>
            <a:r>
              <a:rPr lang="es-ES" sz="2000" dirty="0" err="1" smtClean="0"/>
              <a:t>information</a:t>
            </a:r>
            <a:r>
              <a:rPr lang="es-ES" sz="2000" dirty="0" smtClean="0"/>
              <a:t>, </a:t>
            </a:r>
            <a:r>
              <a:rPr lang="es-ES" sz="2000" dirty="0" err="1" smtClean="0"/>
              <a:t>one</a:t>
            </a:r>
            <a:r>
              <a:rPr lang="es-ES" sz="2000" dirty="0" smtClean="0"/>
              <a:t> can </a:t>
            </a:r>
            <a:r>
              <a:rPr lang="es-ES" sz="2000" dirty="0" err="1" smtClean="0"/>
              <a:t>create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background</a:t>
            </a:r>
            <a:r>
              <a:rPr lang="es-ES" sz="2000" dirty="0" smtClean="0"/>
              <a:t> </a:t>
            </a:r>
            <a:r>
              <a:rPr lang="es-ES" sz="2000" dirty="0" err="1" smtClean="0"/>
              <a:t>for</a:t>
            </a:r>
            <a:r>
              <a:rPr lang="es-ES" sz="2000" dirty="0" smtClean="0"/>
              <a:t> </a:t>
            </a:r>
            <a:r>
              <a:rPr lang="es-ES" sz="2000" dirty="0" err="1" smtClean="0"/>
              <a:t>further</a:t>
            </a:r>
            <a:r>
              <a:rPr lang="es-ES" sz="2000" dirty="0" smtClean="0"/>
              <a:t> </a:t>
            </a:r>
            <a:r>
              <a:rPr lang="es-ES" sz="2000" dirty="0" err="1" smtClean="0"/>
              <a:t>investigation</a:t>
            </a:r>
            <a:r>
              <a:rPr lang="es-ES" sz="2000" dirty="0" smtClean="0"/>
              <a:t>. </a:t>
            </a:r>
          </a:p>
          <a:p>
            <a:r>
              <a:rPr lang="es-ES" sz="2000" dirty="0" smtClean="0"/>
              <a:t>As </a:t>
            </a:r>
            <a:r>
              <a:rPr lang="es-ES" sz="2000" dirty="0" err="1" smtClean="0"/>
              <a:t>also</a:t>
            </a:r>
            <a:r>
              <a:rPr lang="es-ES" sz="2000" dirty="0" smtClean="0"/>
              <a:t> </a:t>
            </a:r>
            <a:r>
              <a:rPr lang="es-ES" sz="2000" dirty="0" err="1" smtClean="0"/>
              <a:t>said</a:t>
            </a:r>
            <a:r>
              <a:rPr lang="es-ES" sz="2000" dirty="0" smtClean="0"/>
              <a:t> </a:t>
            </a:r>
            <a:r>
              <a:rPr lang="es-ES" sz="2000" dirty="0" err="1" smtClean="0"/>
              <a:t>before</a:t>
            </a:r>
            <a:r>
              <a:rPr lang="es-ES" sz="2000" dirty="0" smtClean="0"/>
              <a:t>, </a:t>
            </a:r>
            <a:r>
              <a:rPr lang="es-ES" sz="2000" dirty="0" err="1" smtClean="0"/>
              <a:t>my</a:t>
            </a:r>
            <a:r>
              <a:rPr lang="es-ES" sz="2000" dirty="0" smtClean="0"/>
              <a:t> original idea </a:t>
            </a:r>
            <a:r>
              <a:rPr lang="es-ES" sz="2000" dirty="0" err="1" smtClean="0"/>
              <a:t>was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do a </a:t>
            </a:r>
            <a:r>
              <a:rPr lang="es-ES" sz="2000" dirty="0" err="1" smtClean="0"/>
              <a:t>much</a:t>
            </a:r>
            <a:r>
              <a:rPr lang="es-ES" sz="2000" dirty="0" smtClean="0"/>
              <a:t> more </a:t>
            </a:r>
            <a:r>
              <a:rPr lang="es-ES" sz="2000" dirty="0" err="1" smtClean="0"/>
              <a:t>interesting</a:t>
            </a:r>
            <a:r>
              <a:rPr lang="es-ES" sz="2000" dirty="0" smtClean="0"/>
              <a:t> Project, </a:t>
            </a:r>
            <a:r>
              <a:rPr lang="es-ES" sz="2000" dirty="0" err="1" smtClean="0"/>
              <a:t>related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set </a:t>
            </a:r>
            <a:r>
              <a:rPr lang="es-ES" sz="2000" dirty="0" err="1" smtClean="0"/>
              <a:t>some</a:t>
            </a:r>
            <a:r>
              <a:rPr lang="es-ES" sz="2000" dirty="0" smtClean="0"/>
              <a:t> </a:t>
            </a:r>
            <a:r>
              <a:rPr lang="es-ES" sz="2000" dirty="0" err="1" smtClean="0"/>
              <a:t>background</a:t>
            </a:r>
            <a:r>
              <a:rPr lang="es-ES" sz="2000" dirty="0" smtClean="0"/>
              <a:t> </a:t>
            </a:r>
            <a:r>
              <a:rPr lang="es-ES" sz="2000" dirty="0" err="1" smtClean="0"/>
              <a:t>information</a:t>
            </a:r>
            <a:r>
              <a:rPr lang="es-ES" sz="2000" dirty="0" smtClean="0"/>
              <a:t>,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add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discusion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is</a:t>
            </a:r>
            <a:r>
              <a:rPr lang="es-ES" sz="2000" dirty="0" smtClean="0"/>
              <a:t> </a:t>
            </a:r>
            <a:r>
              <a:rPr lang="es-ES" sz="2000" dirty="0" err="1" smtClean="0"/>
              <a:t>taking</a:t>
            </a:r>
            <a:r>
              <a:rPr lang="es-ES" sz="2000" dirty="0" smtClean="0"/>
              <a:t> place in chile </a:t>
            </a:r>
            <a:r>
              <a:rPr lang="es-ES" sz="2000" dirty="0" err="1" smtClean="0"/>
              <a:t>about</a:t>
            </a:r>
            <a:r>
              <a:rPr lang="es-ES" sz="2000" dirty="0" smtClean="0"/>
              <a:t> </a:t>
            </a:r>
            <a:r>
              <a:rPr lang="es-ES" sz="2000" dirty="0" err="1" smtClean="0"/>
              <a:t>if</a:t>
            </a:r>
            <a:r>
              <a:rPr lang="es-ES" sz="2000" dirty="0" smtClean="0"/>
              <a:t> </a:t>
            </a:r>
            <a:r>
              <a:rPr lang="es-ES" sz="2000" dirty="0" err="1" smtClean="0"/>
              <a:t>its</a:t>
            </a:r>
            <a:r>
              <a:rPr lang="es-ES" sz="2000" dirty="0" smtClean="0"/>
              <a:t> </a:t>
            </a:r>
            <a:r>
              <a:rPr lang="es-ES" sz="2000" dirty="0" err="1" smtClean="0"/>
              <a:t>on</a:t>
            </a:r>
            <a:r>
              <a:rPr lang="es-ES" sz="2000" dirty="0" smtClean="0"/>
              <a:t> </a:t>
            </a:r>
            <a:r>
              <a:rPr lang="es-ES" sz="2000" dirty="0" err="1" smtClean="0"/>
              <a:t>its</a:t>
            </a:r>
            <a:r>
              <a:rPr lang="es-ES" sz="2000" dirty="0" smtClean="0"/>
              <a:t> </a:t>
            </a:r>
            <a:r>
              <a:rPr lang="es-ES" sz="2000" dirty="0" err="1" smtClean="0"/>
              <a:t>way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became</a:t>
            </a:r>
            <a:r>
              <a:rPr lang="es-ES" sz="2000" dirty="0" smtClean="0"/>
              <a:t> a </a:t>
            </a:r>
            <a:r>
              <a:rPr lang="es-ES" sz="2000" dirty="0" err="1" smtClean="0"/>
              <a:t>first</a:t>
            </a:r>
            <a:r>
              <a:rPr lang="es-ES" sz="2000" dirty="0" smtClean="0"/>
              <a:t> </a:t>
            </a:r>
            <a:r>
              <a:rPr lang="es-ES" sz="2000" dirty="0" err="1" smtClean="0"/>
              <a:t>world</a:t>
            </a:r>
            <a:r>
              <a:rPr lang="es-ES" sz="2000" dirty="0" smtClean="0"/>
              <a:t> country </a:t>
            </a:r>
            <a:r>
              <a:rPr lang="es-ES" sz="2000" dirty="0" err="1" smtClean="0"/>
              <a:t>or</a:t>
            </a:r>
            <a:r>
              <a:rPr lang="es-ES" sz="2000" dirty="0" smtClean="0"/>
              <a:t> </a:t>
            </a:r>
            <a:r>
              <a:rPr lang="es-ES" sz="2000" dirty="0" err="1" smtClean="0"/>
              <a:t>not</a:t>
            </a:r>
            <a:r>
              <a:rPr lang="es-ES" sz="2000" dirty="0" smtClean="0"/>
              <a:t>. </a:t>
            </a:r>
            <a:r>
              <a:rPr lang="es-ES" sz="2000" dirty="0" err="1" smtClean="0"/>
              <a:t>Geospatial</a:t>
            </a:r>
            <a:r>
              <a:rPr lang="es-ES" sz="2000" dirty="0" smtClean="0"/>
              <a:t> </a:t>
            </a:r>
            <a:r>
              <a:rPr lang="es-ES" sz="2000" dirty="0" err="1" smtClean="0"/>
              <a:t>information</a:t>
            </a:r>
            <a:r>
              <a:rPr lang="es-ES" sz="2000" dirty="0" smtClean="0"/>
              <a:t> (</a:t>
            </a:r>
            <a:r>
              <a:rPr lang="es-ES" sz="2000" dirty="0" err="1" smtClean="0"/>
              <a:t>when</a:t>
            </a:r>
            <a:r>
              <a:rPr lang="es-ES" sz="2000" dirty="0" smtClean="0"/>
              <a:t> more complete) can </a:t>
            </a:r>
            <a:r>
              <a:rPr lang="es-ES" sz="2000" dirty="0" err="1" smtClean="0"/>
              <a:t>reveal</a:t>
            </a:r>
            <a:r>
              <a:rPr lang="es-ES" sz="2000" dirty="0" smtClean="0"/>
              <a:t> </a:t>
            </a:r>
            <a:r>
              <a:rPr lang="es-ES" sz="2000" dirty="0" err="1" smtClean="0"/>
              <a:t>patterns</a:t>
            </a:r>
            <a:r>
              <a:rPr lang="es-ES" sz="2000" dirty="0" smtClean="0"/>
              <a:t> of </a:t>
            </a:r>
            <a:r>
              <a:rPr lang="es-ES" sz="2000" dirty="0" err="1" smtClean="0"/>
              <a:t>the</a:t>
            </a:r>
            <a:r>
              <a:rPr lang="es-ES" sz="2000" dirty="0" smtClean="0"/>
              <a:t> City </a:t>
            </a:r>
            <a:r>
              <a:rPr lang="es-ES" sz="2000" dirty="0" err="1" smtClean="0"/>
              <a:t>distribution</a:t>
            </a:r>
            <a:r>
              <a:rPr lang="es-ES" sz="2000" dirty="0" smtClean="0"/>
              <a:t> of </a:t>
            </a:r>
            <a:r>
              <a:rPr lang="es-ES" sz="2000" dirty="0" err="1" smtClean="0"/>
              <a:t>organizations</a:t>
            </a:r>
            <a:r>
              <a:rPr lang="es-ES" sz="2000" dirty="0" smtClean="0"/>
              <a:t> and </a:t>
            </a:r>
            <a:r>
              <a:rPr lang="es-ES" sz="2000" dirty="0" err="1" smtClean="0"/>
              <a:t>infraestructure</a:t>
            </a:r>
            <a:r>
              <a:rPr lang="es-ES" sz="2000" dirty="0" smtClean="0"/>
              <a:t>, and </a:t>
            </a:r>
            <a:r>
              <a:rPr lang="es-ES" sz="2000" dirty="0" err="1" smtClean="0"/>
              <a:t>then</a:t>
            </a:r>
            <a:r>
              <a:rPr lang="es-ES" sz="2000" dirty="0" smtClean="0"/>
              <a:t> compare </a:t>
            </a:r>
            <a:r>
              <a:rPr lang="es-ES" sz="2000" dirty="0" err="1" smtClean="0"/>
              <a:t>them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cities</a:t>
            </a:r>
            <a:r>
              <a:rPr lang="es-ES" sz="2000" dirty="0" smtClean="0"/>
              <a:t> </a:t>
            </a:r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developed</a:t>
            </a:r>
            <a:r>
              <a:rPr lang="es-ES" sz="2000" dirty="0" smtClean="0"/>
              <a:t> </a:t>
            </a:r>
            <a:r>
              <a:rPr lang="es-ES" sz="2000" dirty="0" err="1" smtClean="0"/>
              <a:t>countries</a:t>
            </a:r>
            <a:r>
              <a:rPr lang="es-ES" sz="2000" dirty="0"/>
              <a:t> </a:t>
            </a:r>
            <a:r>
              <a:rPr lang="es-ES" sz="2000" dirty="0" smtClean="0"/>
              <a:t>comparable </a:t>
            </a:r>
            <a:r>
              <a:rPr lang="es-ES" sz="2000" dirty="0" err="1" smtClean="0"/>
              <a:t>to</a:t>
            </a:r>
            <a:r>
              <a:rPr lang="es-ES" sz="2000" dirty="0" smtClean="0"/>
              <a:t> Santiago. </a:t>
            </a:r>
            <a:r>
              <a:rPr lang="es-ES" sz="2000" dirty="0" err="1" smtClean="0"/>
              <a:t>But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lack</a:t>
            </a:r>
            <a:r>
              <a:rPr lang="es-ES" sz="2000" dirty="0" smtClean="0"/>
              <a:t> and </a:t>
            </a:r>
            <a:r>
              <a:rPr lang="es-ES" sz="2000" dirty="0" err="1" smtClean="0"/>
              <a:t>inconsistence</a:t>
            </a:r>
            <a:r>
              <a:rPr lang="es-ES" sz="2000" dirty="0" smtClean="0"/>
              <a:t> of </a:t>
            </a:r>
            <a:r>
              <a:rPr lang="es-ES" sz="2000" dirty="0" err="1" smtClean="0"/>
              <a:t>information</a:t>
            </a:r>
            <a:r>
              <a:rPr lang="es-ES" sz="2000" dirty="0" smtClean="0"/>
              <a:t> of Santiago </a:t>
            </a:r>
            <a:r>
              <a:rPr lang="es-ES" sz="2000" dirty="0" err="1" smtClean="0"/>
              <a:t>via</a:t>
            </a:r>
            <a:r>
              <a:rPr lang="es-ES" sz="2000" dirty="0" smtClean="0"/>
              <a:t> Foursquare API </a:t>
            </a:r>
            <a:r>
              <a:rPr lang="es-ES" sz="2000" dirty="0" err="1" smtClean="0"/>
              <a:t>detected</a:t>
            </a:r>
            <a:r>
              <a:rPr lang="es-ES" sz="2000" dirty="0" smtClean="0"/>
              <a:t>, </a:t>
            </a:r>
            <a:r>
              <a:rPr lang="es-ES" sz="2000" dirty="0" err="1" smtClean="0"/>
              <a:t>thrown</a:t>
            </a:r>
            <a:r>
              <a:rPr lang="es-ES" sz="2000" dirty="0" smtClean="0"/>
              <a:t> </a:t>
            </a:r>
            <a:r>
              <a:rPr lang="es-ES" sz="2000" dirty="0" err="1" smtClean="0"/>
              <a:t>away</a:t>
            </a:r>
            <a:r>
              <a:rPr lang="es-ES" sz="2000" dirty="0" smtClean="0"/>
              <a:t> </a:t>
            </a:r>
            <a:r>
              <a:rPr lang="es-ES" sz="2000" dirty="0" err="1" smtClean="0"/>
              <a:t>such</a:t>
            </a:r>
            <a:r>
              <a:rPr lang="es-ES" sz="2000" dirty="0" smtClean="0"/>
              <a:t> idea. </a:t>
            </a:r>
            <a:r>
              <a:rPr lang="es-ES" sz="2000" dirty="0" err="1" smtClean="0"/>
              <a:t>Also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limited</a:t>
            </a:r>
            <a:r>
              <a:rPr lang="es-ES" sz="2000" dirty="0" smtClean="0"/>
              <a:t> </a:t>
            </a:r>
            <a:r>
              <a:rPr lang="es-ES" sz="2000" dirty="0" err="1" smtClean="0"/>
              <a:t>range</a:t>
            </a:r>
            <a:r>
              <a:rPr lang="es-ES" sz="2000" dirty="0" smtClean="0"/>
              <a:t> of </a:t>
            </a:r>
            <a:r>
              <a:rPr lang="es-ES" sz="2000" dirty="0" err="1" smtClean="0"/>
              <a:t>queries</a:t>
            </a:r>
            <a:r>
              <a:rPr lang="es-ES" sz="2000" dirty="0" smtClean="0"/>
              <a:t> </a:t>
            </a:r>
            <a:r>
              <a:rPr lang="es-ES" sz="2000" dirty="0" err="1" smtClean="0"/>
              <a:t>abort</a:t>
            </a:r>
            <a:r>
              <a:rPr lang="es-ES" sz="2000" dirty="0" smtClean="0"/>
              <a:t> </a:t>
            </a:r>
            <a:r>
              <a:rPr lang="es-ES" sz="2000" dirty="0" err="1" smtClean="0"/>
              <a:t>such</a:t>
            </a:r>
            <a:r>
              <a:rPr lang="es-ES" sz="2000" dirty="0" smtClean="0"/>
              <a:t> </a:t>
            </a:r>
            <a:r>
              <a:rPr lang="es-ES" sz="2000" dirty="0" err="1" smtClean="0"/>
              <a:t>effort</a:t>
            </a:r>
            <a:r>
              <a:rPr lang="es-ES" sz="2000" dirty="0" smtClean="0"/>
              <a:t>. </a:t>
            </a:r>
          </a:p>
          <a:p>
            <a:r>
              <a:rPr lang="es-ES" sz="2000" dirty="0" err="1" smtClean="0"/>
              <a:t>Its</a:t>
            </a:r>
            <a:r>
              <a:rPr lang="es-ES" sz="2000" dirty="0" smtClean="0"/>
              <a:t> </a:t>
            </a:r>
            <a:r>
              <a:rPr lang="es-ES" sz="2000" dirty="0" err="1" smtClean="0"/>
              <a:t>remain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be </a:t>
            </a:r>
            <a:r>
              <a:rPr lang="es-ES" sz="2000" dirty="0" err="1" smtClean="0"/>
              <a:t>discussed</a:t>
            </a:r>
            <a:r>
              <a:rPr lang="es-ES" sz="2000" dirty="0" smtClean="0"/>
              <a:t> </a:t>
            </a:r>
            <a:r>
              <a:rPr lang="es-ES" sz="2000" dirty="0" err="1" smtClean="0"/>
              <a:t>if</a:t>
            </a:r>
            <a:r>
              <a:rPr lang="es-ES" sz="2000" dirty="0" smtClean="0"/>
              <a:t> </a:t>
            </a:r>
            <a:r>
              <a:rPr lang="es-ES" sz="2000" dirty="0" err="1" smtClean="0"/>
              <a:t>this</a:t>
            </a:r>
            <a:r>
              <a:rPr lang="es-ES" sz="2000" dirty="0" smtClean="0"/>
              <a:t> </a:t>
            </a:r>
            <a:r>
              <a:rPr lang="es-ES" sz="2000" dirty="0" err="1" smtClean="0"/>
              <a:t>approach</a:t>
            </a:r>
            <a:r>
              <a:rPr lang="es-ES" sz="2000" dirty="0" smtClean="0"/>
              <a:t>, </a:t>
            </a:r>
            <a:r>
              <a:rPr lang="es-ES" sz="2000" dirty="0" err="1" smtClean="0"/>
              <a:t>with</a:t>
            </a:r>
            <a:r>
              <a:rPr lang="es-ES" sz="2000" dirty="0" smtClean="0"/>
              <a:t> </a:t>
            </a:r>
            <a:r>
              <a:rPr lang="es-ES" sz="2000" dirty="0" err="1" smtClean="0"/>
              <a:t>all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limitation</a:t>
            </a:r>
            <a:r>
              <a:rPr lang="es-ES" sz="2000" dirty="0" err="1"/>
              <a:t>s</a:t>
            </a:r>
            <a:r>
              <a:rPr lang="es-ES" sz="2000" dirty="0" smtClean="0"/>
              <a:t>, can be </a:t>
            </a:r>
            <a:r>
              <a:rPr lang="es-ES" sz="2000" dirty="0" err="1" smtClean="0"/>
              <a:t>externalize</a:t>
            </a:r>
            <a:r>
              <a:rPr lang="es-ES" sz="2000" dirty="0" smtClean="0"/>
              <a:t>, </a:t>
            </a:r>
            <a:r>
              <a:rPr lang="es-ES" sz="2000" dirty="0" err="1" smtClean="0"/>
              <a:t>or</a:t>
            </a:r>
            <a:r>
              <a:rPr lang="es-ES" sz="2000" dirty="0" smtClean="0"/>
              <a:t> </a:t>
            </a:r>
            <a:r>
              <a:rPr lang="es-ES" sz="2000" dirty="0" err="1" smtClean="0"/>
              <a:t>consider</a:t>
            </a:r>
            <a:r>
              <a:rPr lang="es-ES" sz="2000" dirty="0" smtClean="0"/>
              <a:t> as </a:t>
            </a:r>
            <a:r>
              <a:rPr lang="es-ES" sz="2000" dirty="0" err="1" smtClean="0"/>
              <a:t>relevant</a:t>
            </a:r>
            <a:r>
              <a:rPr lang="es-ES" sz="2000" dirty="0" smtClean="0"/>
              <a:t> </a:t>
            </a:r>
            <a:r>
              <a:rPr lang="es-ES" sz="2000" dirty="0" err="1" smtClean="0"/>
              <a:t>for</a:t>
            </a:r>
            <a:r>
              <a:rPr lang="es-ES" sz="2000" dirty="0" smtClean="0"/>
              <a:t> </a:t>
            </a:r>
            <a:r>
              <a:rPr lang="es-ES" sz="2000" dirty="0" err="1" smtClean="0"/>
              <a:t>other</a:t>
            </a:r>
            <a:r>
              <a:rPr lang="es-ES" sz="2000" dirty="0" smtClean="0"/>
              <a:t> cases.  </a:t>
            </a:r>
          </a:p>
        </p:txBody>
      </p:sp>
    </p:spTree>
    <p:extLst>
      <p:ext uri="{BB962C8B-B14F-4D97-AF65-F5344CB8AC3E}">
        <p14:creationId xmlns:p14="http://schemas.microsoft.com/office/powerpoint/2010/main" val="69794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As </a:t>
            </a:r>
            <a:r>
              <a:rPr lang="es-ES" dirty="0" err="1" smtClean="0"/>
              <a:t>things</a:t>
            </a:r>
            <a:r>
              <a:rPr lang="es-ES" dirty="0" smtClean="0"/>
              <a:t> are,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report</a:t>
            </a:r>
            <a:r>
              <a:rPr lang="es-ES" dirty="0" smtClean="0"/>
              <a:t> shows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possibility</a:t>
            </a:r>
            <a:r>
              <a:rPr lang="es-ES" dirty="0" smtClean="0"/>
              <a:t> of </a:t>
            </a:r>
            <a:r>
              <a:rPr lang="es-ES" dirty="0" err="1" smtClean="0"/>
              <a:t>founding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via</a:t>
            </a:r>
            <a:r>
              <a:rPr lang="es-ES" dirty="0" smtClean="0"/>
              <a:t> simple </a:t>
            </a:r>
            <a:r>
              <a:rPr lang="es-ES" dirty="0" err="1" smtClean="0"/>
              <a:t>tools</a:t>
            </a:r>
            <a:r>
              <a:rPr lang="es-ES" dirty="0" smtClean="0"/>
              <a:t> </a:t>
            </a:r>
            <a:r>
              <a:rPr lang="es-ES" dirty="0" err="1" smtClean="0"/>
              <a:t>such</a:t>
            </a:r>
            <a:r>
              <a:rPr lang="es-ES" dirty="0" smtClean="0"/>
              <a:t> as API and Web </a:t>
            </a:r>
            <a:r>
              <a:rPr lang="es-ES" dirty="0" err="1" smtClean="0"/>
              <a:t>Scrapping</a:t>
            </a:r>
            <a:r>
              <a:rPr lang="es-ES" dirty="0" smtClean="0"/>
              <a:t>, </a:t>
            </a:r>
            <a:r>
              <a:rPr lang="es-ES" dirty="0" err="1" smtClean="0"/>
              <a:t>even</a:t>
            </a:r>
            <a:r>
              <a:rPr lang="es-ES" dirty="0" smtClean="0"/>
              <a:t> </a:t>
            </a:r>
            <a:r>
              <a:rPr lang="es-ES" dirty="0" err="1" smtClean="0"/>
              <a:t>though</a:t>
            </a:r>
            <a:r>
              <a:rPr lang="es-ES" dirty="0" smtClean="0"/>
              <a:t> </a:t>
            </a:r>
            <a:r>
              <a:rPr lang="es-ES" dirty="0" err="1" smtClean="0"/>
              <a:t>clear</a:t>
            </a:r>
            <a:r>
              <a:rPr lang="es-ES" dirty="0" smtClean="0"/>
              <a:t> </a:t>
            </a:r>
            <a:r>
              <a:rPr lang="es-ES" dirty="0" err="1" smtClean="0"/>
              <a:t>limitations</a:t>
            </a:r>
            <a:r>
              <a:rPr lang="es-ES" dirty="0"/>
              <a:t> </a:t>
            </a:r>
            <a:r>
              <a:rPr lang="es-ES" dirty="0" smtClean="0"/>
              <a:t>of </a:t>
            </a:r>
            <a:r>
              <a:rPr lang="es-ES" dirty="0" err="1" smtClean="0"/>
              <a:t>info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prooven</a:t>
            </a:r>
            <a:r>
              <a:rPr lang="es-ES" dirty="0" smtClean="0"/>
              <a:t>, </a:t>
            </a:r>
            <a:r>
              <a:rPr lang="es-ES" dirty="0" err="1" smtClean="0"/>
              <a:t>ones</a:t>
            </a:r>
            <a:r>
              <a:rPr lang="es-ES" dirty="0" smtClean="0"/>
              <a:t> more,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Python</a:t>
            </a:r>
            <a:r>
              <a:rPr lang="es-ES" dirty="0" smtClean="0"/>
              <a:t> </a:t>
            </a:r>
            <a:r>
              <a:rPr lang="es-ES" dirty="0" err="1" smtClean="0"/>
              <a:t>its</a:t>
            </a:r>
            <a:r>
              <a:rPr lang="es-ES" dirty="0" smtClean="0"/>
              <a:t> a </a:t>
            </a:r>
            <a:r>
              <a:rPr lang="es-ES" dirty="0" err="1" smtClean="0"/>
              <a:t>tool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contains</a:t>
            </a:r>
            <a:r>
              <a:rPr lang="es-ES" dirty="0" smtClean="0"/>
              <a:t> </a:t>
            </a:r>
            <a:r>
              <a:rPr lang="es-ES" dirty="0" err="1" smtClean="0"/>
              <a:t>great</a:t>
            </a:r>
            <a:r>
              <a:rPr lang="es-ES" dirty="0" smtClean="0"/>
              <a:t> </a:t>
            </a:r>
            <a:r>
              <a:rPr lang="es-ES" dirty="0" err="1" smtClean="0"/>
              <a:t>capacity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via</a:t>
            </a:r>
            <a:r>
              <a:rPr lang="es-ES" dirty="0" smtClean="0"/>
              <a:t> </a:t>
            </a:r>
            <a:r>
              <a:rPr lang="es-ES" dirty="0" err="1" smtClean="0"/>
              <a:t>exploring</a:t>
            </a:r>
            <a:r>
              <a:rPr lang="es-ES" dirty="0" smtClean="0"/>
              <a:t> and </a:t>
            </a:r>
            <a:r>
              <a:rPr lang="es-ES" dirty="0" err="1" smtClean="0"/>
              <a:t>exploting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r>
              <a:rPr lang="es-ES" dirty="0" smtClean="0"/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103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971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Final Presentation Coursera Capstone</vt:lpstr>
      <vt:lpstr>Introduction</vt:lpstr>
      <vt:lpstr>Data requiered</vt:lpstr>
      <vt:lpstr>Methodology</vt:lpstr>
      <vt:lpstr>Results</vt:lpstr>
      <vt:lpstr>Discusion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Coursera Capstone</dc:title>
  <dc:creator>YO</dc:creator>
  <cp:lastModifiedBy>YO</cp:lastModifiedBy>
  <cp:revision>11</cp:revision>
  <dcterms:created xsi:type="dcterms:W3CDTF">2019-02-07T04:50:02Z</dcterms:created>
  <dcterms:modified xsi:type="dcterms:W3CDTF">2019-02-07T06:01:14Z</dcterms:modified>
</cp:coreProperties>
</file>