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3EF2-5FA5-41A5-BBDA-4CB6C229DB7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0A71-6374-4F2F-ADF0-A10EBC941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80A71-6374-4F2F-ADF0-A10EBC9413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6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35CE0-8DA9-46DC-9F8F-4619F41DC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6C94E-51C0-4D55-AF80-46248967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08CB9-521A-4999-B4CB-229B95E2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2209-85D5-4DDE-8321-AD68E48A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2AEA4-A20A-4F5E-8A71-AADE1F5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0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B888-7AE2-47D5-BE18-CE54BFBB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7EC4D-3F6B-45CD-B9D6-D3860B5A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83EF5-BAC4-41FE-8C7D-60345022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B2257-C275-4C06-B035-3C9AC3CF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5496F-CE3B-452E-B05D-25C516D8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846DD-1C7B-48A2-9BBC-38EF34238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964E9-F5EE-4B08-AF2C-DC7A73BC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BFEFB-956A-4B41-BE9A-CB0A46F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94740-3073-4415-8380-995405DE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FE9CA-8EC3-4F88-8E58-06C44F5F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8AA9-E126-4F56-AFEC-C241A1A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44020-40AE-4889-B7BD-B2A4A259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16E2B-51DD-42FB-AF80-86284B8A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6163F-D394-49C3-8C43-1BD1E421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289C2-C98C-4768-802E-0B1B1263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8F596-1171-46A9-842F-4E6828C5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9A3AF-4BDF-42C1-9793-E88E9032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1EA5D-0C75-4DA9-98DB-3E3189A9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BD3DA-8C32-4577-B907-C4E515B0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0FDD-014B-49EB-9BDF-FD837806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9675-0AC9-4C75-83EB-66353579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16EA9-8E7F-4575-9530-3BE3BA28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F48CB-51BC-4B46-8F6A-F361D1E96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56204-8E2B-49F5-9181-0238E55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88BF7-091B-495D-88EC-4B764A9C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EA5B9-8BA2-45CB-88D7-71E2D6DC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2ACC-AA97-4C34-8473-C57AAC99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7DD07-661F-4A48-B815-68908500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F14A8-2B8E-454E-9A88-6A5F93F2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BE818-95DD-41C2-8DF3-045089F2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E1FBE-698F-4347-82B7-88689F1DA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9C22D-53C9-4A2C-9CCF-B2B713C5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E80F2-533D-4938-88A7-C8B7FA4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8FE94-DD1B-433A-985C-4D97535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C8D6D-7C7C-4F30-A012-BC7CE97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CA084-7B12-4E33-8310-6961BB3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74F2B-05BE-46B2-ACC7-C5CF06B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D8963-E89C-4CA0-AC17-D6D4DAC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2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1EF41-417B-4E1C-88E1-AF3EF327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DBC9A-F0E8-4410-B3A9-C7929CEB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29672-22CB-450F-8DED-EF6256B2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53F1-FF5A-461D-BCA9-0EECF0E0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B924C-FEC2-46DC-8FFE-B8BD00BC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A29A9-AA47-4BCE-A4DD-6029CF1F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DF4EE-01D2-4FBE-B4A9-D7CEB5EF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20BFA-BC92-4C7C-B7D7-F09CB705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D483B-DB22-4C74-A4C2-8B6C7289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7AB6-74D0-4C29-869C-EF892014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A10B9E-6E69-457A-BEB7-60A362938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F42AB-054B-448C-8D57-E0D45038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D5142-5C6C-4C71-A2D0-280F209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A536B-9312-4ADE-B0DF-6C666DD5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2A4D8-E3D9-40DE-8D90-6C40F909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4E27F-A8AC-4C91-9CE4-C95ED662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13ED2-134C-41D0-B7C8-9645C403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8C8A7-D130-4190-88A2-AA6688091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D28B-E5B5-4363-8D47-04D6FEE2050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CBA9C-5A84-46DE-9F23-D956B8E83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92A5D-7C0E-42F2-8F87-32823D486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8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49FB3-B806-492E-A55C-EE61D1C02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5A77F-41F8-4F22-88B2-FA4F2B95D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8B753-2F62-42DB-8C34-09E42ACE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9C7514-E708-4579-B61B-F0D8325D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813"/>
            <a:ext cx="4896533" cy="2848373"/>
          </a:xfrm>
        </p:spPr>
      </p:pic>
    </p:spTree>
    <p:extLst>
      <p:ext uri="{BB962C8B-B14F-4D97-AF65-F5344CB8AC3E}">
        <p14:creationId xmlns:p14="http://schemas.microsoft.com/office/powerpoint/2010/main" val="416245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A2BE-8A1D-4C1A-A8CF-78526E5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269011-5297-406A-8981-A716ABCDC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568"/>
            <a:ext cx="6811326" cy="2629267"/>
          </a:xfrm>
        </p:spPr>
      </p:pic>
    </p:spTree>
    <p:extLst>
      <p:ext uri="{BB962C8B-B14F-4D97-AF65-F5344CB8AC3E}">
        <p14:creationId xmlns:p14="http://schemas.microsoft.com/office/powerpoint/2010/main" val="428513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B812-4C52-40FD-B378-02FE4BC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BEC64B-6EA7-4EE4-BEB1-C8E7233F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06" y="2276341"/>
            <a:ext cx="9088163" cy="2952606"/>
          </a:xfrm>
        </p:spPr>
      </p:pic>
    </p:spTree>
    <p:extLst>
      <p:ext uri="{BB962C8B-B14F-4D97-AF65-F5344CB8AC3E}">
        <p14:creationId xmlns:p14="http://schemas.microsoft.com/office/powerpoint/2010/main" val="137134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B812-4C52-40FD-B378-02FE4BCB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6" y="586435"/>
            <a:ext cx="10090212" cy="1042618"/>
          </a:xfrm>
        </p:spPr>
        <p:txBody>
          <a:bodyPr/>
          <a:lstStyle/>
          <a:p>
            <a:r>
              <a:rPr lang="en-US" altLang="zh-CN" dirty="0">
                <a:latin typeface="Axure Handwriting" panose="020B0402020200020204" pitchFamily="34" charset="0"/>
              </a:rPr>
              <a:t>Single point of failure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BEC64B-6EA7-4EE4-BEB1-C8E7233F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906" y="2276341"/>
            <a:ext cx="9088163" cy="2952606"/>
          </a:xfrm>
        </p:spPr>
      </p:pic>
    </p:spTree>
    <p:extLst>
      <p:ext uri="{BB962C8B-B14F-4D97-AF65-F5344CB8AC3E}">
        <p14:creationId xmlns:p14="http://schemas.microsoft.com/office/powerpoint/2010/main" val="17546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2EE37-0325-4E6B-B2FC-50CE9086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mode: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0FF5C-21CE-4314-9771-03034FB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Leader-Follow</a:t>
            </a:r>
          </a:p>
          <a:p>
            <a:r>
              <a:rPr lang="en-US" altLang="zh-CN" dirty="0"/>
              <a:t>Leader-Stand By</a:t>
            </a:r>
          </a:p>
          <a:p>
            <a:r>
              <a:rPr lang="en-US" altLang="zh-CN" dirty="0"/>
              <a:t>Leader-Leader</a:t>
            </a:r>
          </a:p>
        </p:txBody>
      </p:sp>
    </p:spTree>
    <p:extLst>
      <p:ext uri="{BB962C8B-B14F-4D97-AF65-F5344CB8AC3E}">
        <p14:creationId xmlns:p14="http://schemas.microsoft.com/office/powerpoint/2010/main" val="180729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6CB-F14E-439F-AB78-631A30E5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5514E3-59AA-459A-8CB5-9C98471B5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125"/>
            <a:ext cx="9297698" cy="2676899"/>
          </a:xfrm>
        </p:spPr>
      </p:pic>
    </p:spTree>
    <p:extLst>
      <p:ext uri="{BB962C8B-B14F-4D97-AF65-F5344CB8AC3E}">
        <p14:creationId xmlns:p14="http://schemas.microsoft.com/office/powerpoint/2010/main" val="368454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</Words>
  <Application>Microsoft Office PowerPoint</Application>
  <PresentationFormat>宽屏</PresentationFormat>
  <Paragraphs>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Axure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Single point of failure</vt:lpstr>
      <vt:lpstr>Cluster mode: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hudongling</dc:creator>
  <cp:lastModifiedBy>hudongling</cp:lastModifiedBy>
  <cp:revision>7</cp:revision>
  <dcterms:created xsi:type="dcterms:W3CDTF">2020-08-20T14:31:36Z</dcterms:created>
  <dcterms:modified xsi:type="dcterms:W3CDTF">2020-08-20T15:28:04Z</dcterms:modified>
</cp:coreProperties>
</file>