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ECD83-2C25-4E38-BF3E-F76A7E2CA0C4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70DE6-3B53-4C29-85FE-C10A50AF4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144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70DE6-3B53-4C29-85FE-C10A50AF4E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6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7F0B6-AF77-4EA3-864B-E10C17EB6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A2AEF-0653-4D7A-A3CB-3E441AF43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A03DE-9CD2-4338-8E33-94A791B0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87D-DF99-4CD3-8671-CFF929A04521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59121-4411-4645-B773-24168076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45212-627F-4228-AC68-F079A1DB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94B8-7052-4369-8B46-08FDA8331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3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22D2F-7620-4C8F-B789-42F0177C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846B08-ECC9-463E-A3E0-C1FE591F6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82837-21C5-4085-8CE9-A7E23C89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87D-DF99-4CD3-8671-CFF929A04521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E3E13-5D25-414F-9B0E-1F595576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E13B8-957B-46EB-83C2-40903CDD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94B8-7052-4369-8B46-08FDA8331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8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3D7446-A38F-476B-8A2D-CBED1CF3C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6B10F5-D0B6-4A2C-AB91-85FEE067A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3AA3E-ACEC-41FF-9C01-314CB260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87D-DF99-4CD3-8671-CFF929A04521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B1821-CB50-4CD7-8928-BFC5803E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F423D-CB0B-4A52-B592-8A278BBE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94B8-7052-4369-8B46-08FDA8331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0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ADDED-515C-48FC-A2F1-3F71A05B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3814A-97B4-4E70-B9ED-F78BE87EA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20E70-1FFF-46C6-8F4B-25E3F7F9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87D-DF99-4CD3-8671-CFF929A04521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EFEBA-A88A-4427-8463-ACA25C18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FC4C1-4FE2-4175-814F-C993397E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94B8-7052-4369-8B46-08FDA8331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1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01A34-0D02-4866-940A-B007074A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81C9D3-B037-427E-9042-0B9C1307A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5D06F-F0FF-41B3-A4E2-595138C4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87D-DF99-4CD3-8671-CFF929A04521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A9D52-2DA6-444D-9D46-3CEF9179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CDB67-3414-4BCB-A8EA-0D410732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94B8-7052-4369-8B46-08FDA8331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7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84221-B85F-46F8-8C11-493E479F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CEAA2-9122-45A1-9132-089478255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8AA23A-4D01-4186-A75F-9F467E3D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B8AAE-729A-45E6-A507-4363299A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87D-DF99-4CD3-8671-CFF929A04521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4DBEDC-8889-4412-BA8F-2EE42370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A07D86-1CBD-466A-A07D-45E9B6C6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94B8-7052-4369-8B46-08FDA8331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8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6E213-155C-4EF0-AE02-F78E5A8F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6C7001-A6C5-495A-B5B0-32B3A3AB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1867B-92F2-4DE5-A26E-94C042448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5A2FFD-A925-4A51-AAD9-2EBCFFB33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99CF4C-F8A0-4E8C-BF86-7E5A474F9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C123FD-4053-4A80-A0A5-114F6B7A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87D-DF99-4CD3-8671-CFF929A04521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541840-8C3C-444C-A3ED-08616D89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53A1AA-4AA4-40B7-A50C-2E1CA16D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94B8-7052-4369-8B46-08FDA8331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5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EA5A7-A11B-4BF3-A0F1-3C33EAB0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9BF2F8-0704-48B3-BB03-4A9DE745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87D-DF99-4CD3-8671-CFF929A04521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A9956-A5ED-4FC6-9457-7A713D5B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561F6F-627B-404D-8FA9-BB26B377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94B8-7052-4369-8B46-08FDA8331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34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057C5D-4402-4FD3-9E06-A658807C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87D-DF99-4CD3-8671-CFF929A04521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6F31E9-78D2-499F-9467-9F541A0F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90812-0078-4A92-8CDF-60763F45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94B8-7052-4369-8B46-08FDA8331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2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BFB72-1EE2-4C8C-83B3-394C7F8A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EB1DA-7640-495C-92AA-07D91E60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C48CF0-AAC2-4F22-9D15-159EA3F82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B2559-A5EA-4A9B-9F0D-51980D73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87D-DF99-4CD3-8671-CFF929A04521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57500-81C7-4150-8BC5-FAFEF138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A6F8E-77F6-4339-B1A9-63734A92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94B8-7052-4369-8B46-08FDA8331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4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88AD1-10A7-4ABB-A682-D072D122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A7BA9-C83F-42B3-822E-96939E731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3F259-E2CE-4A59-890A-B91ECDFFD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D32BFD-BBD3-44A5-A4C0-B7813C19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087D-DF99-4CD3-8671-CFF929A04521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4C46E8-65BD-448B-8B78-26F9E6AA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4C499-C97D-4686-9ADE-55CD72E3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94B8-7052-4369-8B46-08FDA8331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1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200ADB-ADA8-4983-8BAB-50F144FB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DD65A-82C3-4531-BBEB-C3852DC7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8AB96-FE52-4189-8032-C6535A103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0087D-DF99-4CD3-8671-CFF929A04521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AB8A7-6C62-4DFE-A4A0-A5661E03F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5FAE5-F80B-4674-86CD-051CB8956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294B8-7052-4369-8B46-08FDA8331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0BD12-FBCA-433F-8DC8-F17347F7E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Flink SQL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F3D64D-65A7-4008-8F05-EF9825E76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62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86057-1DC2-4DFC-AE1A-54F126F1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67084-EF77-4B44-A531-39A3082C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The highest level abstraction offered by Flink is 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SQL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Flink SQL is based on </a:t>
            </a:r>
            <a:r>
              <a:rPr lang="en-US" altLang="zh-CN" b="1" i="0" u="none" strike="noStrike" dirty="0">
                <a:solidFill>
                  <a:srgbClr val="0055BB"/>
                </a:solidFill>
                <a:effectLst/>
                <a:latin typeface="helvetica neue"/>
              </a:rPr>
              <a:t>Apache Calcite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which implements the SQL standard</a:t>
            </a:r>
            <a:endParaRPr lang="zh-CN" altLang="en-US" dirty="0"/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75DC0A08-4823-4EAD-9B01-3DA8EB615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16" y="3429000"/>
            <a:ext cx="8973802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3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35A3A-039E-4D7F-AD7E-88B849C0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EC972-15EA-4CA1-A74A-84A0F848D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Pipeline</a:t>
            </a:r>
          </a:p>
          <a:p>
            <a:r>
              <a:rPr lang="en-US" altLang="zh-CN" dirty="0"/>
              <a:t>Data Analytics</a:t>
            </a:r>
          </a:p>
          <a:p>
            <a:r>
              <a:rPr lang="en-US" altLang="zh-CN" dirty="0"/>
              <a:t>Data Drive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A0203DFA-3561-4B0E-951A-5399AAC28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744" y="3744828"/>
            <a:ext cx="8211404" cy="230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6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6E061-5708-4CA3-BB76-E93495C2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Pipeline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7D692-FD99-4F7E-8158-7493E7C1B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Real time stream ETL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14EFF8-0B8F-46FB-8D48-B6EC22B90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3153793"/>
            <a:ext cx="9535856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6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6E061-5708-4CA3-BB76-E93495C2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7D692-FD99-4F7E-8158-7493E7C1B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Real time stream report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4174A6-D5C7-4E17-89A0-4E96CB56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8" y="3183538"/>
            <a:ext cx="951680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4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6E061-5708-4CA3-BB76-E93495C2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Drive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7D692-FD99-4F7E-8158-7493E7C1B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Real time risk control system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50D2E5-814F-433D-82F5-722152ED3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86" y="3055803"/>
            <a:ext cx="10097909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9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FBB04-AD3D-41E3-82F0-835CC7CF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One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A0424FC-7AD0-43AE-8173-2F5934A1E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Flink CDC (Change Data Capture)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73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B6FB8-F683-4CB0-934C-4B2510EC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Flink SQL Platform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03449-05F4-4BE5-97C4-843863D1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Workspace</a:t>
            </a:r>
          </a:p>
          <a:p>
            <a:r>
              <a:rPr lang="en-US" altLang="zh-CN" dirty="0"/>
              <a:t>Script</a:t>
            </a:r>
          </a:p>
          <a:p>
            <a:r>
              <a:rPr lang="en-US" altLang="zh-CN" dirty="0"/>
              <a:t>Connector</a:t>
            </a:r>
          </a:p>
          <a:p>
            <a:r>
              <a:rPr lang="en-US" altLang="zh-CN" dirty="0"/>
              <a:t>Function</a:t>
            </a:r>
          </a:p>
          <a:p>
            <a:r>
              <a:rPr lang="en-US" altLang="zh-CN" dirty="0"/>
              <a:t>CI/CD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26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72</Words>
  <Application>Microsoft Office PowerPoint</Application>
  <PresentationFormat>宽屏</PresentationFormat>
  <Paragraphs>23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helvetica neue</vt:lpstr>
      <vt:lpstr>等线</vt:lpstr>
      <vt:lpstr>等线 Light</vt:lpstr>
      <vt:lpstr>Arial</vt:lpstr>
      <vt:lpstr>Office 主题​​</vt:lpstr>
      <vt:lpstr>Flink SQL</vt:lpstr>
      <vt:lpstr>What?</vt:lpstr>
      <vt:lpstr>User Cases</vt:lpstr>
      <vt:lpstr>Data Pipeline</vt:lpstr>
      <vt:lpstr>Data Analytics</vt:lpstr>
      <vt:lpstr>Data Drive</vt:lpstr>
      <vt:lpstr>Demo One</vt:lpstr>
      <vt:lpstr>Flink SQL 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Flink SQL</dc:title>
  <dc:creator>donkey hu</dc:creator>
  <cp:lastModifiedBy>donkey hu</cp:lastModifiedBy>
  <cp:revision>37</cp:revision>
  <dcterms:created xsi:type="dcterms:W3CDTF">2024-03-27T13:35:27Z</dcterms:created>
  <dcterms:modified xsi:type="dcterms:W3CDTF">2024-03-27T15:08:51Z</dcterms:modified>
</cp:coreProperties>
</file>