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07884-E3C6-4E43-A6DA-9E6E5FF44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BF8E10-C737-4636-9F1C-DC4AA245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0F4CFD-7434-425E-9534-2CC144F9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738BC-1594-4251-907C-A9FB39F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F6970-ECD1-4611-9010-BBDAE4BF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374E3-A072-452C-8347-57F078F8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0EAAF6-9DE4-4421-A1B5-CBDD6951B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4E288-2DC3-4408-87D0-27B0E90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C48644-597C-447E-BBAE-98FF02E1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20645-4AE5-4A5F-945A-1F0E97BA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DBB0DF-A5D8-4F00-8502-BDC677A92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F24C9C-F467-442B-837C-835A8FCA0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73D34-D229-4737-8AD8-D5EE4F5E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9051AF-1D28-468B-9957-03A1BDFAA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100781-078E-4350-AC99-BF81EDEC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94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333EF-CF04-473E-9EF9-6E011E32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08210-E31C-41AC-8F41-AA56B8AD1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228A5-A93C-4EF8-B308-F2EA27BF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9F7B5D-0B5C-45FA-A4C0-8B8B7DBA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806A4-346D-416F-A7C2-81053DF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41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8CC7A-5FA4-4121-90BF-A9564907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F1F5A-D673-4721-8F63-F7E89B2A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347F47-08B0-4A8F-865E-048B41FA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0A8B1-7DEB-4D5C-9ECA-676F2B3B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E35061-73D1-4E2A-84F0-46F83C76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6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C0E23-4082-40D4-B465-2E19EA2F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35DFB-3778-48B3-987E-B0FCAD9EB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9C31A2-9580-4EAA-8C9D-8097D7546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C7FBA0-1BE3-47A7-8C0D-C97336E4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4E9B8-267F-4441-99DC-F5D13BAE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FEA15F-4C79-419F-ACF0-107A46FB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6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6BFC-31D2-461C-9E62-EFC26BA82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135C34-A0A1-460A-A30D-DC52AEC49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71E098-9C98-4598-BE71-CF8475E28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4AA10-1288-4F09-BFC4-0CB0CE0CD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865E03-BB03-428D-B82E-822EB254A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AD6273-3BCB-4425-A7FD-4B6E92D7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6434FC-4BF2-4C8F-AD1C-E9B8608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0DAFF1-B875-44AD-88EC-6415B8CE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0FEF6-816A-494E-BFDC-021F7B6C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0B22F-48F5-45C1-8B93-AD3FD420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8078B9-4EE6-4794-A440-9D5CD08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7D5738-D66F-4318-BE40-4E4E628F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0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8BB2C7-8B1B-4BB7-B211-92355C84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94903-F69B-4EA5-B952-B6380390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80BBC0-2D9F-4590-B8AA-D1997DFD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A478-C952-407D-8EEA-A680A6DF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0569D-7970-4C28-9C75-DBE09759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813627-D285-4CD9-98AA-6220E31A2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752C1E-6635-42B3-991E-90E76710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38FE9-780B-49F6-8EE6-DE3DF2FF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AD300-4E52-427B-89B6-74EBF438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77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F3608-3B36-44B8-A974-1700C91F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4142A48-EC6D-4324-8B56-FEA077EFA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191965-AF60-4F54-91EF-0D9DFBB40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44102-1C94-4F07-9620-105F51DC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EDDDAF-02C0-4912-9A6E-BB4CE317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15B99A-8DC6-49BA-A604-4DFFC615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1296B4-BAD5-487A-936F-158E0D04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FF2996-37F0-45AE-80FE-3BED067A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2A0941-5EBA-4260-B79B-50E3BDA3B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266C-6F63-4724-BD61-A1C0CBD0DF40}" type="datetimeFigureOut">
              <a:rPr lang="zh-CN" altLang="en-US" smtClean="0"/>
              <a:t>2021/3/1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D6715-61A8-4054-96CC-0B120F78C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9523C-8CC5-454D-B99F-EAA044A97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F33C-3585-46F9-BC2A-9DA3A02E36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C1FDD-FE5D-4B87-8ABB-FEC2A444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 Tech Sharing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30ACD2-05FB-41E0-9867-13BD4A1EE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2021.3.1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333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2E890-5DF2-41F0-8004-71A0E8D4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C5986-D5C7-459A-B840-BC4DD0B9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AtomicXXX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429784-C870-4A08-AEBC-FD38CB0E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444" y="2724128"/>
            <a:ext cx="6935168" cy="29722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B18BB4-C724-4C9E-B190-32EDCE7BF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74" y="2357141"/>
            <a:ext cx="246731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85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8CEAF-7C12-4776-9F77-42CC69F1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FCA12-2584-4571-A480-C9E6BF42A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8037"/>
          </a:xfrm>
        </p:spPr>
        <p:txBody>
          <a:bodyPr/>
          <a:lstStyle/>
          <a:p>
            <a:r>
              <a:rPr lang="en-US" altLang="zh-CN" dirty="0"/>
              <a:t>AtomicXXX</a:t>
            </a:r>
          </a:p>
          <a:p>
            <a:pPr lvl="1"/>
            <a:r>
              <a:rPr lang="en-US" altLang="zh-CN" dirty="0"/>
              <a:t>Principle</a:t>
            </a:r>
          </a:p>
          <a:p>
            <a:pPr lvl="2"/>
            <a:r>
              <a:rPr lang="en-US" altLang="zh-CN" dirty="0"/>
              <a:t>CAS(Compare And Swap/Set)</a:t>
            </a:r>
          </a:p>
          <a:p>
            <a:pPr lvl="2"/>
            <a:r>
              <a:rPr lang="en-US" altLang="zh-CN" dirty="0"/>
              <a:t>CAS(value,expectValue,newValue)  if (v == exp) 【Step</a:t>
            </a:r>
            <a:r>
              <a:rPr lang="zh-CN" altLang="en-US" dirty="0"/>
              <a:t> </a:t>
            </a:r>
            <a:r>
              <a:rPr lang="en-US" altLang="zh-CN" dirty="0"/>
              <a:t>1】v = nv 【Step 2】 else continue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Problem</a:t>
            </a:r>
          </a:p>
          <a:p>
            <a:pPr lvl="2"/>
            <a:r>
              <a:rPr lang="en-US" altLang="zh-CN" dirty="0"/>
              <a:t>ABA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EB233F-DC92-4E67-BF06-B4F4701F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15" y="3694842"/>
            <a:ext cx="3857860" cy="190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30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A56F-C246-418A-A2AC-A281F769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FD6AA-7780-4808-9959-E490CFC2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JUC</a:t>
            </a:r>
          </a:p>
          <a:p>
            <a:pPr lvl="1"/>
            <a:r>
              <a:rPr lang="en-US" altLang="zh-CN" dirty="0"/>
              <a:t>ReentrantLock</a:t>
            </a:r>
          </a:p>
          <a:p>
            <a:pPr lvl="1"/>
            <a:r>
              <a:rPr lang="en-US" altLang="zh-CN" dirty="0"/>
              <a:t>ReadWriteLock</a:t>
            </a:r>
          </a:p>
          <a:p>
            <a:pPr lvl="1"/>
            <a:r>
              <a:rPr lang="en-US" altLang="zh-CN" dirty="0"/>
              <a:t>CountDownLatch</a:t>
            </a:r>
          </a:p>
          <a:p>
            <a:pPr lvl="1"/>
            <a:r>
              <a:rPr lang="en-US" altLang="zh-CN" dirty="0"/>
              <a:t>CyclicBarrier</a:t>
            </a:r>
          </a:p>
          <a:p>
            <a:pPr lvl="1"/>
            <a:r>
              <a:rPr lang="en-US" altLang="zh-CN" dirty="0"/>
              <a:t>Phaser</a:t>
            </a:r>
          </a:p>
          <a:p>
            <a:pPr lvl="1"/>
            <a:r>
              <a:rPr lang="en-US" altLang="zh-CN" dirty="0"/>
              <a:t>Semaphore</a:t>
            </a:r>
          </a:p>
          <a:p>
            <a:pPr lvl="1"/>
            <a:r>
              <a:rPr lang="en-US" altLang="zh-CN" dirty="0"/>
              <a:t>Exchanger</a:t>
            </a:r>
          </a:p>
          <a:p>
            <a:pPr lvl="1"/>
            <a:r>
              <a:rPr lang="en-US" altLang="zh-CN" dirty="0"/>
              <a:t>LockSupport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480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3C68-14B5-4947-81FC-AA276F8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710BC-F821-4068-A9A3-66BBA52A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ReentrantLock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0A47B7-8CFC-4FB9-8058-A4FACD24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24" y="2395126"/>
            <a:ext cx="3250236" cy="39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84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63C68-14B5-4947-81FC-AA276F8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5710BC-F821-4068-A9A3-66BBA52A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CountDownLatch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EE588D-8185-4E28-8676-4B877FEA4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01" y="2339865"/>
            <a:ext cx="4692196" cy="415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15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80DED-81BA-4688-94F7-A0CC6D15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4F203-D0BB-43DD-82C1-CF0423B70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Principle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C3ABF-2E6D-4884-A1B1-B4B4E0BD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21" y="2558526"/>
            <a:ext cx="717332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9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D884-BCDB-45E2-8DE5-25B5A98B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Pool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2D0189-7CF0-4FDD-9497-FC352D38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What?</a:t>
            </a:r>
          </a:p>
          <a:p>
            <a:pPr lvl="1"/>
            <a:r>
              <a:rPr lang="zh-CN" altLang="en-US" dirty="0"/>
              <a:t>将线程和任务解耦，维护着两个集合，一个是线程集合，一个是任务集合，管理线程和任务</a:t>
            </a:r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How</a:t>
            </a:r>
            <a:r>
              <a:rPr lang="zh-CN" altLang="en-US" sz="2800" dirty="0"/>
              <a:t> </a:t>
            </a:r>
            <a:r>
              <a:rPr lang="en-US" altLang="zh-CN" sz="2800" dirty="0"/>
              <a:t>create?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5C7B32-F686-4108-96C6-06B20937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153" y="3605650"/>
            <a:ext cx="7763107" cy="30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33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65DD7-9363-498D-A431-CC2B1F8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Pool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47002A-D756-428C-A461-DFFB60F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D083AFB-812C-424D-81AD-D15B41369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92" y="2503584"/>
            <a:ext cx="5056407" cy="36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76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A9B06-4D66-494E-BC0F-B01C494F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 Pool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701EB9-42F9-49ED-B324-41C697424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process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31279D-533B-4D9D-8FCB-2C147ECD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88" y="2807860"/>
            <a:ext cx="9009645" cy="225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91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29356-7228-4B45-8327-3547EA7F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QA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97770E-DD16-4CAF-86E7-F8F6BB9D5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487" y="2067316"/>
            <a:ext cx="5220429" cy="1133633"/>
          </a:xfrm>
        </p:spPr>
      </p:pic>
    </p:spTree>
    <p:extLst>
      <p:ext uri="{BB962C8B-B14F-4D97-AF65-F5344CB8AC3E}">
        <p14:creationId xmlns:p14="http://schemas.microsoft.com/office/powerpoint/2010/main" val="87600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EC094-E1D0-4297-8117-B1F293FA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29D05-E3DE-49F2-A93A-9BB8B38B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</a:p>
          <a:p>
            <a:r>
              <a:rPr lang="en-US" altLang="zh-CN" dirty="0"/>
              <a:t>Lock</a:t>
            </a:r>
          </a:p>
          <a:p>
            <a:r>
              <a:rPr lang="en-US" altLang="zh-CN" dirty="0"/>
              <a:t>Thread Pool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6538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AC63D-9AC7-46BE-BEE2-FD8B7C5FF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305FB-65CC-4476-969D-3AFC90446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80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EAE3A-8690-4DD7-B705-05CEE870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992E0-2CDA-4A7B-BBF6-2CDDB154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thread?</a:t>
            </a:r>
          </a:p>
          <a:p>
            <a:pPr lvl="1"/>
            <a:r>
              <a:rPr lang="en-US" altLang="zh-CN" dirty="0"/>
              <a:t>Wiki : A thread of execution is the smallest sequence of programmed instructions</a:t>
            </a:r>
          </a:p>
          <a:p>
            <a:pPr lvl="1"/>
            <a:r>
              <a:rPr lang="en-US" altLang="zh-CN" dirty="0"/>
              <a:t>Different execution paths in the process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97733F8-7B6E-4BB4-B482-29FD9B60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46" y="3633726"/>
            <a:ext cx="298174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31E99-297D-4892-B385-29CB1CD4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AC9DEE-B44F-44FB-B235-0C0FC1AC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need multi-thread?</a:t>
            </a:r>
          </a:p>
          <a:p>
            <a:pPr lvl="1"/>
            <a:r>
              <a:rPr lang="en-US" altLang="zh-CN" dirty="0"/>
              <a:t> Program response quickly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How create thread?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9F905-ACC3-4C6F-A33C-CA6DA2AA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095" y="3619532"/>
            <a:ext cx="4071464" cy="29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96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4E5E7-EF94-4351-89C8-C6D4C4F8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23308-9386-4295-BB9F-46CA6E75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0282"/>
          </a:xfrm>
        </p:spPr>
        <p:txBody>
          <a:bodyPr/>
          <a:lstStyle/>
          <a:p>
            <a:r>
              <a:rPr lang="en-US" altLang="zh-CN" dirty="0"/>
              <a:t>Thread state</a:t>
            </a:r>
          </a:p>
          <a:p>
            <a:pPr lvl="1"/>
            <a:r>
              <a:rPr lang="en-US" altLang="zh-CN" dirty="0"/>
              <a:t>Sleep</a:t>
            </a:r>
          </a:p>
          <a:p>
            <a:pPr lvl="1"/>
            <a:r>
              <a:rPr lang="en-US" altLang="zh-CN" dirty="0"/>
              <a:t>Yield</a:t>
            </a:r>
          </a:p>
          <a:p>
            <a:pPr lvl="1"/>
            <a:r>
              <a:rPr lang="en-US" altLang="zh-CN" dirty="0"/>
              <a:t>Join</a:t>
            </a:r>
          </a:p>
          <a:p>
            <a:pPr lvl="1"/>
            <a:r>
              <a:rPr lang="en-US" altLang="zh-CN" dirty="0"/>
              <a:t>Wait</a:t>
            </a:r>
          </a:p>
          <a:p>
            <a:pPr lvl="1"/>
            <a:r>
              <a:rPr lang="en-US" altLang="zh-CN" dirty="0"/>
              <a:t>Notify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694EA3-EF74-41AA-8484-CE730CE3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726" y="2000449"/>
            <a:ext cx="6467930" cy="429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5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D763-AE8A-44FB-A4A9-2631F2E5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B76E1-755B-43C6-9FBA-F684931D3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QA : How make thread A,B,C sequential execution?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2C241A-3EC4-46CC-AAA7-F35A0CFE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94" y="2355372"/>
            <a:ext cx="2730316" cy="450262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38F7F1-D150-4484-AF1E-122CBAE6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82" y="2384582"/>
            <a:ext cx="647512" cy="433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D14E8-F130-424E-A800-74C0DC69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Thread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6822F5-FE5E-46B6-BBBF-8DB576040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 of multi-thread?</a:t>
            </a:r>
          </a:p>
          <a:p>
            <a:pPr lvl="1"/>
            <a:r>
              <a:rPr lang="en-US" altLang="zh-CN" dirty="0"/>
              <a:t>Sharing data between threads causes concurrency problems</a:t>
            </a:r>
          </a:p>
          <a:p>
            <a:pPr lvl="1"/>
            <a:endParaRPr lang="en-US" altLang="zh-CN" dirty="0"/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How to solve this problem?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Thread one by one handle the sharing data</a:t>
            </a:r>
          </a:p>
          <a:p>
            <a:pPr marL="914400" lvl="2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1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3496A-C5DA-47A4-AEBE-58D3E9EA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4A307-2AC5-4E38-AC0F-3386C97AE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altLang="zh-CN" dirty="0"/>
              <a:t>Synchronized : key word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67CBE5-7C78-4FA9-8A39-F1FABDA2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68" y="2449091"/>
            <a:ext cx="5064390" cy="15522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E610B97-0749-4D06-9436-B7936DE5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36" y="2338905"/>
            <a:ext cx="5582101" cy="1552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A9175B8-EDAA-416B-B562-A2291D7A7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19095"/>
            <a:ext cx="5497636" cy="231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0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012532-AF82-4F66-A1E6-46CDEF3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2752E-01EE-402F-881B-8573E874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</a:p>
          <a:p>
            <a:pPr lvl="1"/>
            <a:r>
              <a:rPr lang="en-US" altLang="zh-CN" dirty="0"/>
              <a:t>Principle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E6DB1D-AB99-45E6-81AE-524520451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08" y="3167934"/>
            <a:ext cx="514421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204</Words>
  <Application>Microsoft Office PowerPoint</Application>
  <PresentationFormat>宽屏</PresentationFormat>
  <Paragraphs>76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Java Tech Sharing</vt:lpstr>
      <vt:lpstr>Agenda</vt:lpstr>
      <vt:lpstr>Thread</vt:lpstr>
      <vt:lpstr>Thread</vt:lpstr>
      <vt:lpstr>Thread</vt:lpstr>
      <vt:lpstr>Thread</vt:lpstr>
      <vt:lpstr>Thread</vt:lpstr>
      <vt:lpstr>Lock</vt:lpstr>
      <vt:lpstr>Lock</vt:lpstr>
      <vt:lpstr>Lock</vt:lpstr>
      <vt:lpstr>Lock</vt:lpstr>
      <vt:lpstr>Lock</vt:lpstr>
      <vt:lpstr>JUC</vt:lpstr>
      <vt:lpstr>JUC</vt:lpstr>
      <vt:lpstr>JUC</vt:lpstr>
      <vt:lpstr>Thread Pool</vt:lpstr>
      <vt:lpstr>Thread Pool</vt:lpstr>
      <vt:lpstr>Thread Pool</vt:lpstr>
      <vt:lpstr>QA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Tech Sharing</dc:title>
  <dc:creator>hudongling</dc:creator>
  <cp:lastModifiedBy>hudongling</cp:lastModifiedBy>
  <cp:revision>37</cp:revision>
  <dcterms:created xsi:type="dcterms:W3CDTF">2021-03-01T02:25:49Z</dcterms:created>
  <dcterms:modified xsi:type="dcterms:W3CDTF">2021-03-01T07:46:38Z</dcterms:modified>
</cp:coreProperties>
</file>