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E3EF2-5FA5-41A5-BBDA-4CB6C229DB7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0A71-6374-4F2F-ADF0-A10EBC9413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963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580A71-6374-4F2F-ADF0-A10EBC9413C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06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35CE0-8DA9-46DC-9F8F-4619F41DC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6C94E-51C0-4D55-AF80-46248967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D08CB9-521A-4999-B4CB-229B95E2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1B2209-85D5-4DDE-8321-AD68E48A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2AEA4-A20A-4F5E-8A71-AADE1F5C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0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1B888-7AE2-47D5-BE18-CE54BFBBA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7EC4D-3F6B-45CD-B9D6-D3860B5A1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483EF5-BAC4-41FE-8C7D-60345022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B2257-C275-4C06-B035-3C9AC3CF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5496F-CE3B-452E-B05D-25C516D8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01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A846DD-1C7B-48A2-9BBC-38EF34238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964E9-F5EE-4B08-AF2C-DC7A73BCD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4BFEFB-956A-4B41-BE9A-CB0A46F5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294740-3073-4415-8380-995405DEB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FE9CA-8EC3-4F88-8E58-06C44F5F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90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18AA9-E126-4F56-AFEC-C241A1AE4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44020-40AE-4889-B7BD-B2A4A259A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E16E2B-51DD-42FB-AF80-86284B8A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F6163F-D394-49C3-8C43-1BD1E421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3289C2-C98C-4768-802E-0B1B126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38F596-1171-46A9-842F-4E6828C5B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F9A3AF-4BDF-42C1-9793-E88E9032A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21EA5D-0C75-4DA9-98DB-3E3189A9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9BD3DA-8C32-4577-B907-C4E515B0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0FDD-014B-49EB-9BDF-FD837806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558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49675-0AC9-4C75-83EB-66353579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16EA9-8E7F-4575-9530-3BE3BA28B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CF48CB-51BC-4B46-8F6A-F361D1E96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E56204-8E2B-49F5-9181-0238E557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688BF7-091B-495D-88EC-4B764A9C1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4EA5B9-8BA2-45CB-88D7-71E2D6DC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1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002ACC-AA97-4C34-8473-C57AAC99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7DD07-661F-4A48-B815-689085007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F14A8-2B8E-454E-9A88-6A5F93F28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D3BE818-95DD-41C2-8DF3-045089F26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3E1FBE-698F-4347-82B7-88689F1DA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59C22D-53C9-4A2C-9CCF-B2B713C5A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E80F2-533D-4938-88A7-C8B7FA40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E8FE94-DD1B-433A-985C-4D9753584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0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C8D6D-7C7C-4F30-A012-BC7CE97F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0CA084-7B12-4E33-8310-6961BB38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B74F2B-05BE-46B2-ACC7-C5CF06B4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4D8963-E89C-4CA0-AC17-D6D4DACD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12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B1EF41-417B-4E1C-88E1-AF3EF327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DBC9A-F0E8-4410-B3A9-C7929CEB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029672-22CB-450F-8DED-EF6256B2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8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153F1-FF5A-461D-BCA9-0EECF0E0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B924C-FEC2-46DC-8FFE-B8BD00BC6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2A29A9-AA47-4BCE-A4DD-6029CF1F0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DF4EE-01D2-4FBE-B4A9-D7CEB5EF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20BFA-BC92-4C7C-B7D7-F09CB705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AD483B-DB22-4C74-A4C2-8B6C728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48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27AB6-74D0-4C29-869C-EF892014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A10B9E-6E69-457A-BEB7-60A362938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D6F42AB-054B-448C-8D57-E0D45038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D5142-5C6C-4C71-A2D0-280F2097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EA536B-9312-4ADE-B0DF-6C666DD5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D2A4D8-E3D9-40DE-8D90-6C40F909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1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14E27F-A8AC-4C91-9CE4-C95ED662B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713ED2-134C-41D0-B7C8-9645C4032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8C8A7-D130-4190-88A2-AA6688091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9D28B-E5B5-4363-8D47-04D6FEE20505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2CBA9C-5A84-46DE-9F23-D956B8E83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992A5D-7C0E-42F2-8F87-32823D486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A3C0-DC06-4975-8636-6C2F7A035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8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49FB3-B806-492E-A55C-EE61D1C02D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D5A77F-41F8-4F22-88B2-FA4F2B95D5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58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0BFCDA-4CD2-4D68-898F-E3A27E8B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1C63BE-634B-4086-B48A-9E0473200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EE7331-DDAC-4567-9474-18B8C8B0B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672" y="2024998"/>
            <a:ext cx="388674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44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1251E-929E-41F6-8C4C-72BD56B8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466FF3-0A15-464E-8242-3F53F4E262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5416"/>
            <a:ext cx="10515600" cy="3091755"/>
          </a:xfrm>
        </p:spPr>
      </p:pic>
    </p:spTree>
    <p:extLst>
      <p:ext uri="{BB962C8B-B14F-4D97-AF65-F5344CB8AC3E}">
        <p14:creationId xmlns:p14="http://schemas.microsoft.com/office/powerpoint/2010/main" val="29697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DF2E4-882B-4FB5-84F9-F5185DDB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7ED377-1218-46D7-A678-3253D8AE0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1994" y="1825625"/>
            <a:ext cx="4708022" cy="5060804"/>
          </a:xfrm>
        </p:spPr>
      </p:pic>
    </p:spTree>
    <p:extLst>
      <p:ext uri="{BB962C8B-B14F-4D97-AF65-F5344CB8AC3E}">
        <p14:creationId xmlns:p14="http://schemas.microsoft.com/office/powerpoint/2010/main" val="2224610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AFE9B6-0770-4339-9A27-93CD5D0F2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A4BDCB-2847-4917-A9B4-8618E8BC5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Silver Bullet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4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8B753-2F62-42DB-8C34-09E42ACEA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9C7514-E708-4579-B61B-F0D8325D3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813"/>
            <a:ext cx="4896533" cy="2848373"/>
          </a:xfrm>
        </p:spPr>
      </p:pic>
    </p:spTree>
    <p:extLst>
      <p:ext uri="{BB962C8B-B14F-4D97-AF65-F5344CB8AC3E}">
        <p14:creationId xmlns:p14="http://schemas.microsoft.com/office/powerpoint/2010/main" val="416245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2A2BE-8A1D-4C1A-A8CF-78526E5D2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2269011-5297-406A-8981-A716ABCDC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7568"/>
            <a:ext cx="6811326" cy="2629267"/>
          </a:xfrm>
        </p:spPr>
      </p:pic>
    </p:spTree>
    <p:extLst>
      <p:ext uri="{BB962C8B-B14F-4D97-AF65-F5344CB8AC3E}">
        <p14:creationId xmlns:p14="http://schemas.microsoft.com/office/powerpoint/2010/main" val="4285139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B812-4C52-40FD-B378-02FE4BCB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BEC64B-6EA7-4EE4-BEB1-C8E7233F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906" y="2276341"/>
            <a:ext cx="9088163" cy="2952606"/>
          </a:xfrm>
        </p:spPr>
      </p:pic>
    </p:spTree>
    <p:extLst>
      <p:ext uri="{BB962C8B-B14F-4D97-AF65-F5344CB8AC3E}">
        <p14:creationId xmlns:p14="http://schemas.microsoft.com/office/powerpoint/2010/main" val="137134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8B812-4C52-40FD-B378-02FE4BCB7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6" y="586435"/>
            <a:ext cx="10090212" cy="1042618"/>
          </a:xfrm>
        </p:spPr>
        <p:txBody>
          <a:bodyPr/>
          <a:lstStyle/>
          <a:p>
            <a:r>
              <a:rPr lang="en-US" altLang="zh-CN" dirty="0">
                <a:latin typeface="Axure Handwriting" panose="020B0402020200020204" pitchFamily="34" charset="0"/>
              </a:rPr>
              <a:t>Single point of failure</a:t>
            </a:r>
            <a:endParaRPr lang="zh-CN" altLang="en-US" dirty="0">
              <a:latin typeface="Axure Handwriting" panose="020B0402020200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EBEC64B-6EA7-4EE4-BEB1-C8E7233FC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06" y="2276341"/>
            <a:ext cx="9088163" cy="2952606"/>
          </a:xfrm>
        </p:spPr>
      </p:pic>
    </p:spTree>
    <p:extLst>
      <p:ext uri="{BB962C8B-B14F-4D97-AF65-F5344CB8AC3E}">
        <p14:creationId xmlns:p14="http://schemas.microsoft.com/office/powerpoint/2010/main" val="175467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2EE37-0325-4E6B-B2FC-50CE9086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Cluster mode: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0FF5C-21CE-4314-9771-03034FBAE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Leader-Follow</a:t>
            </a:r>
          </a:p>
          <a:p>
            <a:r>
              <a:rPr lang="en-US" altLang="zh-CN" dirty="0"/>
              <a:t>Leader-Stand By</a:t>
            </a:r>
          </a:p>
          <a:p>
            <a:r>
              <a:rPr lang="en-US" altLang="zh-CN" dirty="0"/>
              <a:t>Leader-Leader</a:t>
            </a:r>
          </a:p>
        </p:txBody>
      </p:sp>
    </p:spTree>
    <p:extLst>
      <p:ext uri="{BB962C8B-B14F-4D97-AF65-F5344CB8AC3E}">
        <p14:creationId xmlns:p14="http://schemas.microsoft.com/office/powerpoint/2010/main" val="180729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726CB-F14E-439F-AB78-631A30E5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35514E3-59AA-459A-8CB5-9C98471B52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2125"/>
            <a:ext cx="9297698" cy="2676899"/>
          </a:xfrm>
        </p:spPr>
      </p:pic>
    </p:spTree>
    <p:extLst>
      <p:ext uri="{BB962C8B-B14F-4D97-AF65-F5344CB8AC3E}">
        <p14:creationId xmlns:p14="http://schemas.microsoft.com/office/powerpoint/2010/main" val="368454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84E65-7035-46EA-89E1-E8D6E12A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C3CC09-A5A2-4DC7-8E90-F06FF65A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5944" y="2505660"/>
            <a:ext cx="4020111" cy="2991267"/>
          </a:xfrm>
        </p:spPr>
      </p:pic>
    </p:spTree>
    <p:extLst>
      <p:ext uri="{BB962C8B-B14F-4D97-AF65-F5344CB8AC3E}">
        <p14:creationId xmlns:p14="http://schemas.microsoft.com/office/powerpoint/2010/main" val="1588005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16B94-00D3-4388-9950-9B696646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7F0544F-B626-4737-B573-B2B57B76D8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5522" y="1825625"/>
            <a:ext cx="6180955" cy="4351338"/>
          </a:xfrm>
        </p:spPr>
      </p:pic>
    </p:spTree>
    <p:extLst>
      <p:ext uri="{BB962C8B-B14F-4D97-AF65-F5344CB8AC3E}">
        <p14:creationId xmlns:p14="http://schemas.microsoft.com/office/powerpoint/2010/main" val="455601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16</Words>
  <Application>Microsoft Office PowerPoint</Application>
  <PresentationFormat>宽屏</PresentationFormat>
  <Paragraphs>8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Axure Handwriting</vt:lpstr>
      <vt:lpstr>Office 主题​​</vt:lpstr>
      <vt:lpstr>PowerPoint 演示文稿</vt:lpstr>
      <vt:lpstr>PowerPoint 演示文稿</vt:lpstr>
      <vt:lpstr>PowerPoint 演示文稿</vt:lpstr>
      <vt:lpstr>PowerPoint 演示文稿</vt:lpstr>
      <vt:lpstr>Single point of failure</vt:lpstr>
      <vt:lpstr>Cluster mode: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hudongling</dc:creator>
  <cp:lastModifiedBy>hudongling</cp:lastModifiedBy>
  <cp:revision>11</cp:revision>
  <dcterms:created xsi:type="dcterms:W3CDTF">2020-08-20T14:31:36Z</dcterms:created>
  <dcterms:modified xsi:type="dcterms:W3CDTF">2020-09-03T15:58:19Z</dcterms:modified>
</cp:coreProperties>
</file>