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16"/>
  </p:notesMasterIdLst>
  <p:sldIdLst>
    <p:sldId id="256" r:id="rId5"/>
    <p:sldId id="257" r:id="rId6"/>
    <p:sldId id="258" r:id="rId7"/>
    <p:sldId id="269" r:id="rId8"/>
    <p:sldId id="260" r:id="rId9"/>
    <p:sldId id="272" r:id="rId10"/>
    <p:sldId id="265" r:id="rId11"/>
    <p:sldId id="261" r:id="rId12"/>
    <p:sldId id="266" r:id="rId13"/>
    <p:sldId id="270" r:id="rId14"/>
    <p:sldId id="267" r:id="rId15"/>
    <p:sldId id="262" r:id="rId17"/>
    <p:sldId id="268" r:id="rId18"/>
    <p:sldId id="259" r:id="rId19"/>
    <p:sldId id="274" r:id="rId20"/>
    <p:sldId id="276" r:id="rId21"/>
    <p:sldId id="263" r:id="rId22"/>
    <p:sldId id="278" r:id="rId23"/>
    <p:sldId id="279" r:id="rId24"/>
    <p:sldId id="277" r:id="rId25"/>
    <p:sldId id="264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5D8"/>
    <a:srgbClr val="91B4C3"/>
    <a:srgbClr val="2E4A4E"/>
    <a:srgbClr val="D9D5CA"/>
    <a:srgbClr val="8BB6CB"/>
    <a:srgbClr val="BA764F"/>
    <a:srgbClr val="C5A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5249-D815-4588-BCEE-6603870A05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1A0F-645E-4F09-A813-2B445DDDBE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11A0F-645E-4F09-A813-2B445DDDBE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https://www.ppthui.com    【PPT</a:t>
            </a:r>
            <a:r>
              <a:rPr lang="zh-CN" altLang="en-US" dirty="0"/>
              <a:t>汇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697213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hyperlink" Target="https://www.ppthui.com/jieri/" TargetMode="External"/><Relationship Id="rId3" Type="http://schemas.openxmlformats.org/officeDocument/2006/relationships/hyperlink" Target="https://www.ppthui.com/gongzuo/" TargetMode="External"/><Relationship Id="rId2" Type="http://schemas.openxmlformats.org/officeDocument/2006/relationships/hyperlink" Target="https://www.ppthui.com/hangye/" TargetMode="External"/><Relationship Id="rId1" Type="http://schemas.openxmlformats.org/officeDocument/2006/relationships/hyperlink" Target="https://www.ppthui.com/jingpi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35206" y="-1063682"/>
            <a:ext cx="2127364" cy="2127364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67241" y="1044272"/>
            <a:ext cx="1147267" cy="1147266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20739" y="4093269"/>
            <a:ext cx="2179251" cy="217925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57137" y="2019278"/>
            <a:ext cx="2103920" cy="2103920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625" y="6052907"/>
            <a:ext cx="3272307" cy="3272306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30787" y="1688805"/>
            <a:ext cx="330428" cy="330428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1295" y="3955471"/>
            <a:ext cx="546215" cy="54621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5359" y="1143817"/>
            <a:ext cx="546215" cy="546214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853205" y="5658751"/>
            <a:ext cx="394156" cy="394156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8694" y="5256364"/>
            <a:ext cx="258503" cy="25850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375484" y="3194222"/>
            <a:ext cx="228245" cy="228245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872924" y="2444838"/>
            <a:ext cx="93232" cy="9323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950450" y="1104859"/>
            <a:ext cx="228245" cy="228245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 flipV="1">
            <a:off x="8035132" y="1206812"/>
            <a:ext cx="664295" cy="773419"/>
            <a:chOff x="280875" y="2330441"/>
            <a:chExt cx="664294" cy="773419"/>
          </a:xfrm>
          <a:solidFill>
            <a:srgbClr val="D9D5CA"/>
          </a:solidFill>
        </p:grpSpPr>
        <p:sp>
          <p:nvSpPr>
            <p:cNvPr id="19" name="椭圆 18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127599" y="3429001"/>
            <a:ext cx="608533" cy="608533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4738389" y="3515262"/>
            <a:ext cx="4880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kern="0" spc="500" dirty="0" smtClean="0">
                <a:cs typeface="+mn-ea"/>
                <a:sym typeface="+mn-lt"/>
              </a:rPr>
              <a:t>简约莫</a:t>
            </a:r>
            <a:r>
              <a:rPr lang="zh-CN" altLang="en-US" sz="2800" kern="0" spc="500" dirty="0">
                <a:cs typeface="+mn-ea"/>
                <a:sym typeface="+mn-lt"/>
              </a:rPr>
              <a:t>兰迪</a:t>
            </a:r>
            <a:r>
              <a:rPr lang="zh-CN" altLang="en-US" sz="2800" kern="0" spc="500" dirty="0" smtClean="0">
                <a:cs typeface="+mn-ea"/>
                <a:sym typeface="+mn-lt"/>
              </a:rPr>
              <a:t>色</a:t>
            </a:r>
            <a:r>
              <a:rPr lang="en-US" altLang="zh-CN" sz="2800" kern="0" spc="500" dirty="0" smtClean="0">
                <a:cs typeface="+mn-ea"/>
                <a:sym typeface="+mn-lt"/>
              </a:rPr>
              <a:t>PPT</a:t>
            </a:r>
            <a:r>
              <a:rPr lang="zh-CN" altLang="en-US" sz="2800" kern="0" spc="500" dirty="0" smtClean="0">
                <a:cs typeface="+mn-ea"/>
                <a:sym typeface="+mn-lt"/>
              </a:rPr>
              <a:t>模板</a:t>
            </a:r>
            <a:endParaRPr lang="zh-CN" altLang="en-US" sz="2800" kern="0" spc="500" dirty="0">
              <a:uFillTx/>
              <a:cs typeface="+mn-ea"/>
              <a:sym typeface="+mn-lt"/>
            </a:endParaRPr>
          </a:p>
        </p:txBody>
      </p:sp>
      <p:sp>
        <p:nvSpPr>
          <p:cNvPr id="29" name="2"/>
          <p:cNvSpPr/>
          <p:nvPr/>
        </p:nvSpPr>
        <p:spPr>
          <a:xfrm>
            <a:off x="4938200" y="2584154"/>
            <a:ext cx="4024497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lvl1pPr>
          </a:lstStyle>
          <a:p>
            <a:pPr algn="r"/>
            <a:r>
              <a:rPr lang="en-US" sz="6000" kern="0" spc="700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Morandi</a:t>
            </a:r>
            <a:endParaRPr lang="en-US" sz="6000" kern="0" spc="700" dirty="0">
              <a:solidFill>
                <a:schemeClr val="tx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91" y="5706948"/>
            <a:ext cx="3272307" cy="32723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966893" y="313193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459049" y="-1094206"/>
            <a:ext cx="2378589" cy="237858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9808" y="4382518"/>
            <a:ext cx="299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0" spc="800" dirty="0">
                <a:uFillTx/>
                <a:cs typeface="+mn-ea"/>
                <a:sym typeface="+mn-lt"/>
              </a:rPr>
              <a:t>汇报人</a:t>
            </a:r>
            <a:r>
              <a:rPr lang="zh-CN" altLang="en-US" kern="0" spc="800" dirty="0" smtClean="0">
                <a:uFillTx/>
                <a:cs typeface="+mn-ea"/>
                <a:sym typeface="+mn-lt"/>
              </a:rPr>
              <a:t>：</a:t>
            </a:r>
            <a:r>
              <a:rPr lang="en-US" altLang="zh-CN" kern="0" spc="800" dirty="0" smtClean="0">
                <a:uFillTx/>
                <a:cs typeface="+mn-ea"/>
                <a:sym typeface="+mn-lt"/>
              </a:rPr>
              <a:t>PPT</a:t>
            </a:r>
            <a:r>
              <a:rPr lang="zh-CN" altLang="en-US" kern="0" spc="800" dirty="0" smtClean="0">
                <a:uFillTx/>
                <a:cs typeface="+mn-ea"/>
                <a:sym typeface="+mn-lt"/>
              </a:rPr>
              <a:t>汇</a:t>
            </a:r>
            <a:endParaRPr lang="zh-CN" altLang="en-US" kern="0" spc="800" dirty="0" smtClean="0"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976485" y="997585"/>
            <a:ext cx="838200" cy="838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0" name="6"/>
          <p:cNvSpPr/>
          <p:nvPr/>
        </p:nvSpPr>
        <p:spPr>
          <a:xfrm>
            <a:off x="4377055" y="1931672"/>
            <a:ext cx="3502660" cy="2183765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5"/>
          <p:cNvSpPr/>
          <p:nvPr/>
        </p:nvSpPr>
        <p:spPr>
          <a:xfrm>
            <a:off x="915671" y="4115436"/>
            <a:ext cx="3502660" cy="2183765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4"/>
          <p:cNvSpPr/>
          <p:nvPr/>
        </p:nvSpPr>
        <p:spPr>
          <a:xfrm>
            <a:off x="7879715" y="4115437"/>
            <a:ext cx="3502660" cy="218376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3"/>
          <p:cNvSpPr/>
          <p:nvPr/>
        </p:nvSpPr>
        <p:spPr>
          <a:xfrm>
            <a:off x="874395" y="1931672"/>
            <a:ext cx="3502660" cy="2183765"/>
          </a:xfrm>
          <a:prstGeom prst="rect">
            <a:avLst/>
          </a:prstGeom>
          <a:solidFill>
            <a:srgbClr val="2E4A4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2"/>
          <p:cNvSpPr/>
          <p:nvPr/>
        </p:nvSpPr>
        <p:spPr>
          <a:xfrm>
            <a:off x="4377055" y="4115437"/>
            <a:ext cx="3502660" cy="2183765"/>
          </a:xfrm>
          <a:prstGeom prst="rect">
            <a:avLst/>
          </a:prstGeom>
          <a:solidFill>
            <a:srgbClr val="BA764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1"/>
          <p:cNvSpPr/>
          <p:nvPr/>
        </p:nvSpPr>
        <p:spPr>
          <a:xfrm>
            <a:off x="7879715" y="1931672"/>
            <a:ext cx="3502660" cy="2183765"/>
          </a:xfrm>
          <a:prstGeom prst="rect">
            <a:avLst/>
          </a:prstGeom>
          <a:solidFill>
            <a:srgbClr val="C5A08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37945" y="2428241"/>
            <a:ext cx="2576195" cy="1192530"/>
            <a:chOff x="1634" y="4265"/>
            <a:chExt cx="4057" cy="1878"/>
          </a:xfrm>
        </p:grpSpPr>
        <p:sp>
          <p:nvSpPr>
            <p:cNvPr id="35" name="矩形 34"/>
            <p:cNvSpPr/>
            <p:nvPr/>
          </p:nvSpPr>
          <p:spPr>
            <a:xfrm>
              <a:off x="1634" y="4834"/>
              <a:ext cx="4057" cy="13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304" y="4265"/>
              <a:ext cx="2714" cy="6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343265" y="2428241"/>
            <a:ext cx="2576195" cy="1192530"/>
            <a:chOff x="1634" y="4265"/>
            <a:chExt cx="4057" cy="1878"/>
          </a:xfrm>
        </p:grpSpPr>
        <p:sp>
          <p:nvSpPr>
            <p:cNvPr id="30" name="矩形 29"/>
            <p:cNvSpPr/>
            <p:nvPr/>
          </p:nvSpPr>
          <p:spPr>
            <a:xfrm>
              <a:off x="1634" y="4834"/>
              <a:ext cx="4057" cy="13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04" y="4265"/>
              <a:ext cx="2714" cy="6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40605" y="4612006"/>
            <a:ext cx="2576195" cy="1192530"/>
            <a:chOff x="1634" y="4265"/>
            <a:chExt cx="4057" cy="1878"/>
          </a:xfrm>
        </p:grpSpPr>
        <p:sp>
          <p:nvSpPr>
            <p:cNvPr id="34" name="矩形 33"/>
            <p:cNvSpPr/>
            <p:nvPr/>
          </p:nvSpPr>
          <p:spPr>
            <a:xfrm>
              <a:off x="1634" y="4834"/>
              <a:ext cx="4057" cy="13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304" y="4265"/>
              <a:ext cx="2714" cy="6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0" name="Freeform: Shape 1"/>
          <p:cNvSpPr/>
          <p:nvPr/>
        </p:nvSpPr>
        <p:spPr bwMode="auto">
          <a:xfrm>
            <a:off x="4685031" y="3990342"/>
            <a:ext cx="401955" cy="1614805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BA764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Freeform: Shape 2"/>
          <p:cNvSpPr/>
          <p:nvPr/>
        </p:nvSpPr>
        <p:spPr bwMode="auto">
          <a:xfrm>
            <a:off x="5115560" y="4130677"/>
            <a:ext cx="548640" cy="1711325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Freeform: Shape 3"/>
          <p:cNvSpPr/>
          <p:nvPr/>
        </p:nvSpPr>
        <p:spPr bwMode="auto">
          <a:xfrm>
            <a:off x="7104381" y="4020185"/>
            <a:ext cx="523875" cy="165481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2E4A4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3" name="Freeform: Shape 4"/>
          <p:cNvSpPr/>
          <p:nvPr/>
        </p:nvSpPr>
        <p:spPr bwMode="auto">
          <a:xfrm>
            <a:off x="6609716" y="4083687"/>
            <a:ext cx="466725" cy="1734185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Freeform: Shape 5"/>
          <p:cNvSpPr/>
          <p:nvPr/>
        </p:nvSpPr>
        <p:spPr bwMode="auto">
          <a:xfrm>
            <a:off x="5753102" y="4114167"/>
            <a:ext cx="770255" cy="1819275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5" name="Straight Connector 21"/>
          <p:cNvCxnSpPr/>
          <p:nvPr/>
        </p:nvCxnSpPr>
        <p:spPr>
          <a:xfrm flipV="1">
            <a:off x="6096000" y="3641725"/>
            <a:ext cx="0" cy="5918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2"/>
          <p:cNvCxnSpPr/>
          <p:nvPr/>
        </p:nvCxnSpPr>
        <p:spPr>
          <a:xfrm flipV="1">
            <a:off x="6823075" y="3681097"/>
            <a:ext cx="0" cy="309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3"/>
          <p:cNvCxnSpPr/>
          <p:nvPr/>
        </p:nvCxnSpPr>
        <p:spPr>
          <a:xfrm>
            <a:off x="6823077" y="3669665"/>
            <a:ext cx="41338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4"/>
          <p:cNvCxnSpPr/>
          <p:nvPr/>
        </p:nvCxnSpPr>
        <p:spPr>
          <a:xfrm flipH="1" flipV="1">
            <a:off x="5403215" y="3681097"/>
            <a:ext cx="0" cy="30924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 flipH="1">
            <a:off x="4989832" y="3669665"/>
            <a:ext cx="41338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/>
          <p:cNvCxnSpPr/>
          <p:nvPr/>
        </p:nvCxnSpPr>
        <p:spPr>
          <a:xfrm flipH="1">
            <a:off x="4088766" y="4798060"/>
            <a:ext cx="59626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/>
        </p:nvCxnSpPr>
        <p:spPr>
          <a:xfrm flipH="1">
            <a:off x="7566026" y="4798060"/>
            <a:ext cx="59626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1"/>
          <p:cNvSpPr/>
          <p:nvPr/>
        </p:nvSpPr>
        <p:spPr>
          <a:xfrm>
            <a:off x="3291841" y="2446657"/>
            <a:ext cx="1565275" cy="1565275"/>
          </a:xfrm>
          <a:prstGeom prst="ellipse">
            <a:avLst/>
          </a:prstGeom>
          <a:noFill/>
          <a:ln w="19050" cmpd="thickThin">
            <a:solidFill>
              <a:srgbClr val="2E4A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7334885" y="2446657"/>
            <a:ext cx="1565275" cy="1565275"/>
          </a:xfrm>
          <a:prstGeom prst="ellipse">
            <a:avLst/>
          </a:prstGeom>
          <a:noFill/>
          <a:ln w="19050" cmpd="thickThin">
            <a:solidFill>
              <a:srgbClr val="BA76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4" name="Oval 36"/>
          <p:cNvSpPr/>
          <p:nvPr/>
        </p:nvSpPr>
        <p:spPr>
          <a:xfrm>
            <a:off x="2318385" y="4116072"/>
            <a:ext cx="1565275" cy="1565275"/>
          </a:xfrm>
          <a:prstGeom prst="ellipse">
            <a:avLst/>
          </a:prstGeom>
          <a:noFill/>
          <a:ln w="19050" cmpd="thickThin">
            <a:solidFill>
              <a:srgbClr val="BA76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7" name="Oval 40"/>
          <p:cNvSpPr/>
          <p:nvPr/>
        </p:nvSpPr>
        <p:spPr>
          <a:xfrm>
            <a:off x="5313045" y="1645287"/>
            <a:ext cx="1565275" cy="1565275"/>
          </a:xfrm>
          <a:prstGeom prst="ellipse">
            <a:avLst/>
          </a:prstGeom>
          <a:noFill/>
          <a:ln w="19050" cmpd="thickThin">
            <a:solidFill>
              <a:srgbClr val="2E4A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0" name="Oval 48"/>
          <p:cNvSpPr/>
          <p:nvPr/>
        </p:nvSpPr>
        <p:spPr>
          <a:xfrm>
            <a:off x="8308341" y="4116072"/>
            <a:ext cx="1565275" cy="1565275"/>
          </a:xfrm>
          <a:prstGeom prst="ellipse">
            <a:avLst/>
          </a:prstGeom>
          <a:noFill/>
          <a:ln w="19050" cmpd="thickThin">
            <a:solidFill>
              <a:srgbClr val="2E4A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pic>
        <p:nvPicPr>
          <p:cNvPr id="25" name="图片占位符 55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6803" y="4437445"/>
            <a:ext cx="1372916" cy="915277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26" name="图片占位符 57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0085" y="2768203"/>
            <a:ext cx="1372916" cy="915277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28" name="图片占位符 59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1630" y="1966216"/>
            <a:ext cx="1372916" cy="915391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62" name="图片占位符 61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3173" y="2767588"/>
            <a:ext cx="1372916" cy="916504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pic>
        <p:nvPicPr>
          <p:cNvPr id="64" name="图片占位符 63"/>
          <p:cNvPicPr>
            <a:picLocks noGrp="1"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r="16929"/>
          <a:stretch>
            <a:fillRect/>
          </a:stretch>
        </p:blipFill>
        <p:spPr>
          <a:xfrm>
            <a:off x="8406455" y="4203141"/>
            <a:ext cx="1372916" cy="1383882"/>
          </a:xfrm>
          <a:custGeom>
            <a:avLst/>
            <a:gdLst>
              <a:gd name="connsiteX0" fmla="*/ 686458 w 1372916"/>
              <a:gd name="connsiteY0" fmla="*/ 0 h 1383882"/>
              <a:gd name="connsiteX1" fmla="*/ 1372916 w 1372916"/>
              <a:gd name="connsiteY1" fmla="*/ 691941 h 1383882"/>
              <a:gd name="connsiteX2" fmla="*/ 686458 w 1372916"/>
              <a:gd name="connsiteY2" fmla="*/ 1383882 h 1383882"/>
              <a:gd name="connsiteX3" fmla="*/ 0 w 1372916"/>
              <a:gd name="connsiteY3" fmla="*/ 691941 h 1383882"/>
              <a:gd name="connsiteX4" fmla="*/ 686458 w 1372916"/>
              <a:gd name="connsiteY4" fmla="*/ 0 h 138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2916" h="1383882">
                <a:moveTo>
                  <a:pt x="686458" y="0"/>
                </a:moveTo>
                <a:cubicBezTo>
                  <a:pt x="1065578" y="0"/>
                  <a:pt x="1372916" y="309793"/>
                  <a:pt x="1372916" y="691941"/>
                </a:cubicBezTo>
                <a:cubicBezTo>
                  <a:pt x="1372916" y="1074089"/>
                  <a:pt x="1065578" y="1383882"/>
                  <a:pt x="686458" y="1383882"/>
                </a:cubicBezTo>
                <a:cubicBezTo>
                  <a:pt x="307338" y="1383882"/>
                  <a:pt x="0" y="1074089"/>
                  <a:pt x="0" y="691941"/>
                </a:cubicBezTo>
                <a:cubicBezTo>
                  <a:pt x="0" y="309793"/>
                  <a:pt x="307338" y="0"/>
                  <a:pt x="686458" y="0"/>
                </a:cubicBezTo>
                <a:close/>
              </a:path>
            </a:pathLst>
          </a:custGeom>
        </p:spPr>
      </p:pic>
      <p:sp>
        <p:nvSpPr>
          <p:cNvPr id="29" name="文本框 28"/>
          <p:cNvSpPr txBox="1"/>
          <p:nvPr/>
        </p:nvSpPr>
        <p:spPr>
          <a:xfrm>
            <a:off x="1446176" y="38491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文字添加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97696" y="23706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文字添加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16238" y="15786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文字添加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51046" y="21280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文字添加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80089" y="3583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文字添加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9132" y="661738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3E5D8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F3E5D8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V="1">
            <a:off x="8210551" y="1291649"/>
            <a:ext cx="2362200" cy="2362200"/>
          </a:xfrm>
          <a:prstGeom prst="ellipse">
            <a:avLst/>
          </a:prstGeom>
          <a:solidFill>
            <a:srgbClr val="8BB6CB">
              <a:alpha val="5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087373" y="1033850"/>
            <a:ext cx="3727889" cy="2179819"/>
          </a:xfrm>
          <a:custGeom>
            <a:avLst/>
            <a:gdLst/>
            <a:ahLst/>
            <a:cxnLst/>
            <a:rect l="l" t="t" r="r" b="b"/>
            <a:pathLst>
              <a:path w="3727889" h="2179819">
                <a:moveTo>
                  <a:pt x="1904109" y="1528239"/>
                </a:moveTo>
                <a:lnTo>
                  <a:pt x="1904109" y="1768119"/>
                </a:lnTo>
                <a:lnTo>
                  <a:pt x="2040142" y="1768119"/>
                </a:lnTo>
                <a:cubicBezTo>
                  <a:pt x="2074429" y="1767328"/>
                  <a:pt x="2102862" y="1755799"/>
                  <a:pt x="2125441" y="1733532"/>
                </a:cubicBezTo>
                <a:cubicBezTo>
                  <a:pt x="2148020" y="1711264"/>
                  <a:pt x="2159728" y="1682999"/>
                  <a:pt x="2160564" y="1648737"/>
                </a:cubicBezTo>
                <a:cubicBezTo>
                  <a:pt x="2159728" y="1614429"/>
                  <a:pt x="2148020" y="1585978"/>
                  <a:pt x="2125441" y="1563385"/>
                </a:cubicBezTo>
                <a:cubicBezTo>
                  <a:pt x="2102861" y="1540791"/>
                  <a:pt x="2074429" y="1529076"/>
                  <a:pt x="2040142" y="1528239"/>
                </a:cubicBezTo>
                <a:close/>
                <a:moveTo>
                  <a:pt x="808337" y="1344140"/>
                </a:moveTo>
                <a:lnTo>
                  <a:pt x="1027878" y="1344140"/>
                </a:lnTo>
                <a:lnTo>
                  <a:pt x="1027878" y="1641642"/>
                </a:lnTo>
                <a:lnTo>
                  <a:pt x="1293112" y="1641642"/>
                </a:lnTo>
                <a:lnTo>
                  <a:pt x="1293112" y="1344140"/>
                </a:lnTo>
                <a:lnTo>
                  <a:pt x="1512653" y="1344140"/>
                </a:lnTo>
                <a:lnTo>
                  <a:pt x="1512653" y="2179819"/>
                </a:lnTo>
                <a:lnTo>
                  <a:pt x="1293112" y="2179819"/>
                </a:lnTo>
                <a:lnTo>
                  <a:pt x="1293112" y="1861146"/>
                </a:lnTo>
                <a:lnTo>
                  <a:pt x="1027878" y="1861146"/>
                </a:lnTo>
                <a:lnTo>
                  <a:pt x="1027878" y="2179819"/>
                </a:lnTo>
                <a:lnTo>
                  <a:pt x="808337" y="2179819"/>
                </a:lnTo>
                <a:close/>
                <a:moveTo>
                  <a:pt x="3208706" y="1343024"/>
                </a:moveTo>
                <a:lnTo>
                  <a:pt x="3727889" y="1343024"/>
                </a:lnTo>
                <a:lnTo>
                  <a:pt x="3727889" y="1524537"/>
                </a:lnTo>
                <a:lnTo>
                  <a:pt x="3428108" y="1524537"/>
                </a:lnTo>
                <a:lnTo>
                  <a:pt x="3428108" y="1661750"/>
                </a:lnTo>
                <a:lnTo>
                  <a:pt x="3693342" y="1661750"/>
                </a:lnTo>
                <a:lnTo>
                  <a:pt x="3693342" y="1846605"/>
                </a:lnTo>
                <a:lnTo>
                  <a:pt x="3428108" y="1846605"/>
                </a:lnTo>
                <a:lnTo>
                  <a:pt x="3428108" y="2000535"/>
                </a:lnTo>
                <a:lnTo>
                  <a:pt x="3727889" y="2000535"/>
                </a:lnTo>
                <a:lnTo>
                  <a:pt x="3727889" y="2179819"/>
                </a:lnTo>
                <a:lnTo>
                  <a:pt x="3208706" y="2179819"/>
                </a:lnTo>
                <a:close/>
                <a:moveTo>
                  <a:pt x="2532431" y="1343024"/>
                </a:moveTo>
                <a:lnTo>
                  <a:pt x="3051614" y="1343024"/>
                </a:lnTo>
                <a:lnTo>
                  <a:pt x="3051614" y="1524537"/>
                </a:lnTo>
                <a:lnTo>
                  <a:pt x="2751834" y="1524537"/>
                </a:lnTo>
                <a:lnTo>
                  <a:pt x="2751834" y="1661750"/>
                </a:lnTo>
                <a:lnTo>
                  <a:pt x="3017066" y="1661750"/>
                </a:lnTo>
                <a:lnTo>
                  <a:pt x="3017066" y="1846605"/>
                </a:lnTo>
                <a:lnTo>
                  <a:pt x="2751834" y="1846605"/>
                </a:lnTo>
                <a:lnTo>
                  <a:pt x="2751834" y="2000535"/>
                </a:lnTo>
                <a:lnTo>
                  <a:pt x="3051614" y="2000535"/>
                </a:lnTo>
                <a:lnTo>
                  <a:pt x="3051614" y="2179819"/>
                </a:lnTo>
                <a:lnTo>
                  <a:pt x="2532431" y="2179819"/>
                </a:lnTo>
                <a:close/>
                <a:moveTo>
                  <a:pt x="1684706" y="1343024"/>
                </a:moveTo>
                <a:lnTo>
                  <a:pt x="2036797" y="1343024"/>
                </a:lnTo>
                <a:cubicBezTo>
                  <a:pt x="2093931" y="1343686"/>
                  <a:pt x="2145606" y="1357736"/>
                  <a:pt x="2191822" y="1385175"/>
                </a:cubicBezTo>
                <a:cubicBezTo>
                  <a:pt x="2238038" y="1412615"/>
                  <a:pt x="2274841" y="1449476"/>
                  <a:pt x="2302232" y="1495758"/>
                </a:cubicBezTo>
                <a:cubicBezTo>
                  <a:pt x="2329623" y="1542041"/>
                  <a:pt x="2343647" y="1593778"/>
                  <a:pt x="2344306" y="1650968"/>
                </a:cubicBezTo>
                <a:cubicBezTo>
                  <a:pt x="2343935" y="1695922"/>
                  <a:pt x="2334934" y="1737669"/>
                  <a:pt x="2317302" y="1776208"/>
                </a:cubicBezTo>
                <a:cubicBezTo>
                  <a:pt x="2299670" y="1814746"/>
                  <a:pt x="2275636" y="1848125"/>
                  <a:pt x="2245198" y="1876343"/>
                </a:cubicBezTo>
                <a:lnTo>
                  <a:pt x="2422316" y="2179819"/>
                </a:lnTo>
                <a:lnTo>
                  <a:pt x="2169475" y="2179819"/>
                </a:lnTo>
                <a:lnTo>
                  <a:pt x="2040142" y="1957791"/>
                </a:lnTo>
                <a:lnTo>
                  <a:pt x="1904109" y="1957791"/>
                </a:lnTo>
                <a:lnTo>
                  <a:pt x="1904109" y="2179819"/>
                </a:lnTo>
                <a:lnTo>
                  <a:pt x="1684706" y="2179819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3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2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7151" y="0"/>
            <a:ext cx="2362200" cy="2362200"/>
          </a:xfrm>
          <a:prstGeom prst="ellipse">
            <a:avLst/>
          </a:prstGeom>
          <a:solidFill>
            <a:srgbClr val="D9D5CA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2E4A4E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C5A086">
              <a:alpha val="7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5" cy="491074"/>
          </a:xfrm>
          <a:prstGeom prst="ellipse">
            <a:avLst/>
          </a:prstGeom>
          <a:solidFill>
            <a:srgbClr val="BA764F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578741" y="1805942"/>
            <a:ext cx="4410075" cy="4410075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7" cy="417506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844916" y="4939032"/>
            <a:ext cx="1092835" cy="1092835"/>
          </a:xfrm>
          <a:prstGeom prst="ellipse">
            <a:avLst/>
          </a:prstGeom>
          <a:solidFill>
            <a:srgbClr val="8BB6CB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132205" y="1291590"/>
            <a:ext cx="2673351" cy="267335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514206" y="5157472"/>
            <a:ext cx="880745" cy="88074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9" name="Freeform: Shape 2"/>
          <p:cNvSpPr/>
          <p:nvPr/>
        </p:nvSpPr>
        <p:spPr bwMode="auto">
          <a:xfrm>
            <a:off x="0" y="4632327"/>
            <a:ext cx="12192000" cy="2225675"/>
          </a:xfrm>
          <a:custGeom>
            <a:avLst/>
            <a:gdLst>
              <a:gd name="connsiteX0" fmla="*/ 4495800 w 8683625"/>
              <a:gd name="connsiteY0" fmla="*/ 0 h 1086621"/>
              <a:gd name="connsiteX1" fmla="*/ 4595813 w 8683625"/>
              <a:gd name="connsiteY1" fmla="*/ 1588 h 1086621"/>
              <a:gd name="connsiteX2" fmla="*/ 4595813 w 8683625"/>
              <a:gd name="connsiteY2" fmla="*/ 23813 h 1086621"/>
              <a:gd name="connsiteX3" fmla="*/ 4656138 w 8683625"/>
              <a:gd name="connsiteY3" fmla="*/ 23813 h 1086621"/>
              <a:gd name="connsiteX4" fmla="*/ 4651375 w 8683625"/>
              <a:gd name="connsiteY4" fmla="*/ 828676 h 1086621"/>
              <a:gd name="connsiteX5" fmla="*/ 4802188 w 8683625"/>
              <a:gd name="connsiteY5" fmla="*/ 828676 h 1086621"/>
              <a:gd name="connsiteX6" fmla="*/ 4803775 w 8683625"/>
              <a:gd name="connsiteY6" fmla="*/ 615950 h 1086621"/>
              <a:gd name="connsiteX7" fmla="*/ 4916488 w 8683625"/>
              <a:gd name="connsiteY7" fmla="*/ 615950 h 1086621"/>
              <a:gd name="connsiteX8" fmla="*/ 4919663 w 8683625"/>
              <a:gd name="connsiteY8" fmla="*/ 441325 h 1086621"/>
              <a:gd name="connsiteX9" fmla="*/ 5086350 w 8683625"/>
              <a:gd name="connsiteY9" fmla="*/ 441325 h 1086621"/>
              <a:gd name="connsiteX10" fmla="*/ 5086350 w 8683625"/>
              <a:gd name="connsiteY10" fmla="*/ 496888 h 1086621"/>
              <a:gd name="connsiteX11" fmla="*/ 5124450 w 8683625"/>
              <a:gd name="connsiteY11" fmla="*/ 500063 h 1086621"/>
              <a:gd name="connsiteX12" fmla="*/ 5122863 w 8683625"/>
              <a:gd name="connsiteY12" fmla="*/ 633413 h 1086621"/>
              <a:gd name="connsiteX13" fmla="*/ 5170488 w 8683625"/>
              <a:gd name="connsiteY13" fmla="*/ 633413 h 1086621"/>
              <a:gd name="connsiteX14" fmla="*/ 5172075 w 8683625"/>
              <a:gd name="connsiteY14" fmla="*/ 588963 h 1086621"/>
              <a:gd name="connsiteX15" fmla="*/ 5280025 w 8683625"/>
              <a:gd name="connsiteY15" fmla="*/ 588963 h 1086621"/>
              <a:gd name="connsiteX16" fmla="*/ 5280025 w 8683625"/>
              <a:gd name="connsiteY16" fmla="*/ 639763 h 1086621"/>
              <a:gd name="connsiteX17" fmla="*/ 5330825 w 8683625"/>
              <a:gd name="connsiteY17" fmla="*/ 639763 h 1086621"/>
              <a:gd name="connsiteX18" fmla="*/ 5327650 w 8683625"/>
              <a:gd name="connsiteY18" fmla="*/ 728663 h 1086621"/>
              <a:gd name="connsiteX19" fmla="*/ 5359400 w 8683625"/>
              <a:gd name="connsiteY19" fmla="*/ 728663 h 1086621"/>
              <a:gd name="connsiteX20" fmla="*/ 5359400 w 8683625"/>
              <a:gd name="connsiteY20" fmla="*/ 396875 h 1086621"/>
              <a:gd name="connsiteX21" fmla="*/ 5391150 w 8683625"/>
              <a:gd name="connsiteY21" fmla="*/ 396875 h 1086621"/>
              <a:gd name="connsiteX22" fmla="*/ 5391150 w 8683625"/>
              <a:gd name="connsiteY22" fmla="*/ 333375 h 1086621"/>
              <a:gd name="connsiteX23" fmla="*/ 5446713 w 8683625"/>
              <a:gd name="connsiteY23" fmla="*/ 333375 h 1086621"/>
              <a:gd name="connsiteX24" fmla="*/ 5522913 w 8683625"/>
              <a:gd name="connsiteY24" fmla="*/ 333375 h 1086621"/>
              <a:gd name="connsiteX25" fmla="*/ 5522913 w 8683625"/>
              <a:gd name="connsiteY25" fmla="*/ 365125 h 1086621"/>
              <a:gd name="connsiteX26" fmla="*/ 5586413 w 8683625"/>
              <a:gd name="connsiteY26" fmla="*/ 368300 h 1086621"/>
              <a:gd name="connsiteX27" fmla="*/ 5586413 w 8683625"/>
              <a:gd name="connsiteY27" fmla="*/ 557213 h 1086621"/>
              <a:gd name="connsiteX28" fmla="*/ 5651500 w 8683625"/>
              <a:gd name="connsiteY28" fmla="*/ 557213 h 1086621"/>
              <a:gd name="connsiteX29" fmla="*/ 5651500 w 8683625"/>
              <a:gd name="connsiteY29" fmla="*/ 515938 h 1086621"/>
              <a:gd name="connsiteX30" fmla="*/ 5726113 w 8683625"/>
              <a:gd name="connsiteY30" fmla="*/ 515938 h 1086621"/>
              <a:gd name="connsiteX31" fmla="*/ 5726113 w 8683625"/>
              <a:gd name="connsiteY31" fmla="*/ 547688 h 1086621"/>
              <a:gd name="connsiteX32" fmla="*/ 5819775 w 8683625"/>
              <a:gd name="connsiteY32" fmla="*/ 547688 h 1086621"/>
              <a:gd name="connsiteX33" fmla="*/ 5819775 w 8683625"/>
              <a:gd name="connsiteY33" fmla="*/ 617538 h 1086621"/>
              <a:gd name="connsiteX34" fmla="*/ 5854700 w 8683625"/>
              <a:gd name="connsiteY34" fmla="*/ 617538 h 1086621"/>
              <a:gd name="connsiteX35" fmla="*/ 5854700 w 8683625"/>
              <a:gd name="connsiteY35" fmla="*/ 584200 h 1086621"/>
              <a:gd name="connsiteX36" fmla="*/ 5886450 w 8683625"/>
              <a:gd name="connsiteY36" fmla="*/ 584200 h 1086621"/>
              <a:gd name="connsiteX37" fmla="*/ 5886450 w 8683625"/>
              <a:gd name="connsiteY37" fmla="*/ 547688 h 1086621"/>
              <a:gd name="connsiteX38" fmla="*/ 5962650 w 8683625"/>
              <a:gd name="connsiteY38" fmla="*/ 547688 h 1086621"/>
              <a:gd name="connsiteX39" fmla="*/ 5959475 w 8683625"/>
              <a:gd name="connsiteY39" fmla="*/ 584200 h 1086621"/>
              <a:gd name="connsiteX40" fmla="*/ 6011863 w 8683625"/>
              <a:gd name="connsiteY40" fmla="*/ 584200 h 1086621"/>
              <a:gd name="connsiteX41" fmla="*/ 6011863 w 8683625"/>
              <a:gd name="connsiteY41" fmla="*/ 608013 h 1086621"/>
              <a:gd name="connsiteX42" fmla="*/ 6035675 w 8683625"/>
              <a:gd name="connsiteY42" fmla="*/ 608013 h 1086621"/>
              <a:gd name="connsiteX43" fmla="*/ 6035675 w 8683625"/>
              <a:gd name="connsiteY43" fmla="*/ 681038 h 1086621"/>
              <a:gd name="connsiteX44" fmla="*/ 6072188 w 8683625"/>
              <a:gd name="connsiteY44" fmla="*/ 681038 h 1086621"/>
              <a:gd name="connsiteX45" fmla="*/ 6072188 w 8683625"/>
              <a:gd name="connsiteY45" fmla="*/ 633413 h 1086621"/>
              <a:gd name="connsiteX46" fmla="*/ 6149975 w 8683625"/>
              <a:gd name="connsiteY46" fmla="*/ 633413 h 1086621"/>
              <a:gd name="connsiteX47" fmla="*/ 6149975 w 8683625"/>
              <a:gd name="connsiteY47" fmla="*/ 603250 h 1086621"/>
              <a:gd name="connsiteX48" fmla="*/ 6183313 w 8683625"/>
              <a:gd name="connsiteY48" fmla="*/ 603250 h 1086621"/>
              <a:gd name="connsiteX49" fmla="*/ 6183313 w 8683625"/>
              <a:gd name="connsiteY49" fmla="*/ 584200 h 1086621"/>
              <a:gd name="connsiteX50" fmla="*/ 6254750 w 8683625"/>
              <a:gd name="connsiteY50" fmla="*/ 587375 h 1086621"/>
              <a:gd name="connsiteX51" fmla="*/ 6254750 w 8683625"/>
              <a:gd name="connsiteY51" fmla="*/ 620713 h 1086621"/>
              <a:gd name="connsiteX52" fmla="*/ 6307138 w 8683625"/>
              <a:gd name="connsiteY52" fmla="*/ 620713 h 1086621"/>
              <a:gd name="connsiteX53" fmla="*/ 6307138 w 8683625"/>
              <a:gd name="connsiteY53" fmla="*/ 657226 h 1086621"/>
              <a:gd name="connsiteX54" fmla="*/ 6367463 w 8683625"/>
              <a:gd name="connsiteY54" fmla="*/ 657226 h 1086621"/>
              <a:gd name="connsiteX55" fmla="*/ 6367463 w 8683625"/>
              <a:gd name="connsiteY55" fmla="*/ 700088 h 1086621"/>
              <a:gd name="connsiteX56" fmla="*/ 6396038 w 8683625"/>
              <a:gd name="connsiteY56" fmla="*/ 700088 h 1086621"/>
              <a:gd name="connsiteX57" fmla="*/ 6396038 w 8683625"/>
              <a:gd name="connsiteY57" fmla="*/ 923926 h 1086621"/>
              <a:gd name="connsiteX58" fmla="*/ 6410325 w 8683625"/>
              <a:gd name="connsiteY58" fmla="*/ 923926 h 1086621"/>
              <a:gd name="connsiteX59" fmla="*/ 6410325 w 8683625"/>
              <a:gd name="connsiteY59" fmla="*/ 863601 h 1086621"/>
              <a:gd name="connsiteX60" fmla="*/ 6435725 w 8683625"/>
              <a:gd name="connsiteY60" fmla="*/ 863601 h 1086621"/>
              <a:gd name="connsiteX61" fmla="*/ 6438900 w 8683625"/>
              <a:gd name="connsiteY61" fmla="*/ 671513 h 1086621"/>
              <a:gd name="connsiteX62" fmla="*/ 6454775 w 8683625"/>
              <a:gd name="connsiteY62" fmla="*/ 671513 h 1086621"/>
              <a:gd name="connsiteX63" fmla="*/ 6454775 w 8683625"/>
              <a:gd name="connsiteY63" fmla="*/ 639763 h 1086621"/>
              <a:gd name="connsiteX64" fmla="*/ 6510338 w 8683625"/>
              <a:gd name="connsiteY64" fmla="*/ 639763 h 1086621"/>
              <a:gd name="connsiteX65" fmla="*/ 6510338 w 8683625"/>
              <a:gd name="connsiteY65" fmla="*/ 668338 h 1086621"/>
              <a:gd name="connsiteX66" fmla="*/ 6526213 w 8683625"/>
              <a:gd name="connsiteY66" fmla="*/ 668338 h 1086621"/>
              <a:gd name="connsiteX67" fmla="*/ 6526213 w 8683625"/>
              <a:gd name="connsiteY67" fmla="*/ 839788 h 1086621"/>
              <a:gd name="connsiteX68" fmla="*/ 6551613 w 8683625"/>
              <a:gd name="connsiteY68" fmla="*/ 839788 h 1086621"/>
              <a:gd name="connsiteX69" fmla="*/ 6551613 w 8683625"/>
              <a:gd name="connsiteY69" fmla="*/ 587375 h 1086621"/>
              <a:gd name="connsiteX70" fmla="*/ 6699250 w 8683625"/>
              <a:gd name="connsiteY70" fmla="*/ 587375 h 1086621"/>
              <a:gd name="connsiteX71" fmla="*/ 6699250 w 8683625"/>
              <a:gd name="connsiteY71" fmla="*/ 655638 h 1086621"/>
              <a:gd name="connsiteX72" fmla="*/ 6718300 w 8683625"/>
              <a:gd name="connsiteY72" fmla="*/ 655638 h 1086621"/>
              <a:gd name="connsiteX73" fmla="*/ 6718300 w 8683625"/>
              <a:gd name="connsiteY73" fmla="*/ 733426 h 1086621"/>
              <a:gd name="connsiteX74" fmla="*/ 6727825 w 8683625"/>
              <a:gd name="connsiteY74" fmla="*/ 733426 h 1086621"/>
              <a:gd name="connsiteX75" fmla="*/ 6727825 w 8683625"/>
              <a:gd name="connsiteY75" fmla="*/ 939801 h 1086621"/>
              <a:gd name="connsiteX76" fmla="*/ 6767513 w 8683625"/>
              <a:gd name="connsiteY76" fmla="*/ 939801 h 1086621"/>
              <a:gd name="connsiteX77" fmla="*/ 6767513 w 8683625"/>
              <a:gd name="connsiteY77" fmla="*/ 911226 h 1086621"/>
              <a:gd name="connsiteX78" fmla="*/ 6786563 w 8683625"/>
              <a:gd name="connsiteY78" fmla="*/ 911226 h 1086621"/>
              <a:gd name="connsiteX79" fmla="*/ 6786563 w 8683625"/>
              <a:gd name="connsiteY79" fmla="*/ 839788 h 1086621"/>
              <a:gd name="connsiteX80" fmla="*/ 6802438 w 8683625"/>
              <a:gd name="connsiteY80" fmla="*/ 839788 h 1086621"/>
              <a:gd name="connsiteX81" fmla="*/ 6804025 w 8683625"/>
              <a:gd name="connsiteY81" fmla="*/ 555625 h 1086621"/>
              <a:gd name="connsiteX82" fmla="*/ 6915150 w 8683625"/>
              <a:gd name="connsiteY82" fmla="*/ 555625 h 1086621"/>
              <a:gd name="connsiteX83" fmla="*/ 6915150 w 8683625"/>
              <a:gd name="connsiteY83" fmla="*/ 727076 h 1086621"/>
              <a:gd name="connsiteX84" fmla="*/ 6931025 w 8683625"/>
              <a:gd name="connsiteY84" fmla="*/ 727076 h 1086621"/>
              <a:gd name="connsiteX85" fmla="*/ 6931025 w 8683625"/>
              <a:gd name="connsiteY85" fmla="*/ 842963 h 1086621"/>
              <a:gd name="connsiteX86" fmla="*/ 6980237 w 8683625"/>
              <a:gd name="connsiteY86" fmla="*/ 842963 h 1086621"/>
              <a:gd name="connsiteX87" fmla="*/ 6980237 w 8683625"/>
              <a:gd name="connsiteY87" fmla="*/ 950913 h 1086621"/>
              <a:gd name="connsiteX88" fmla="*/ 7011987 w 8683625"/>
              <a:gd name="connsiteY88" fmla="*/ 950913 h 1086621"/>
              <a:gd name="connsiteX89" fmla="*/ 7011987 w 8683625"/>
              <a:gd name="connsiteY89" fmla="*/ 892176 h 1086621"/>
              <a:gd name="connsiteX90" fmla="*/ 7065963 w 8683625"/>
              <a:gd name="connsiteY90" fmla="*/ 892176 h 1086621"/>
              <a:gd name="connsiteX91" fmla="*/ 7065963 w 8683625"/>
              <a:gd name="connsiteY91" fmla="*/ 857251 h 1086621"/>
              <a:gd name="connsiteX92" fmla="*/ 7246937 w 8683625"/>
              <a:gd name="connsiteY92" fmla="*/ 857251 h 1086621"/>
              <a:gd name="connsiteX93" fmla="*/ 7246937 w 8683625"/>
              <a:gd name="connsiteY93" fmla="*/ 820738 h 1086621"/>
              <a:gd name="connsiteX94" fmla="*/ 7291387 w 8683625"/>
              <a:gd name="connsiteY94" fmla="*/ 820738 h 1086621"/>
              <a:gd name="connsiteX95" fmla="*/ 7291387 w 8683625"/>
              <a:gd name="connsiteY95" fmla="*/ 865188 h 1086621"/>
              <a:gd name="connsiteX96" fmla="*/ 7339013 w 8683625"/>
              <a:gd name="connsiteY96" fmla="*/ 865188 h 1086621"/>
              <a:gd name="connsiteX97" fmla="*/ 7339013 w 8683625"/>
              <a:gd name="connsiteY97" fmla="*/ 963613 h 1086621"/>
              <a:gd name="connsiteX98" fmla="*/ 7378700 w 8683625"/>
              <a:gd name="connsiteY98" fmla="*/ 963613 h 1086621"/>
              <a:gd name="connsiteX99" fmla="*/ 7378700 w 8683625"/>
              <a:gd name="connsiteY99" fmla="*/ 873126 h 1086621"/>
              <a:gd name="connsiteX100" fmla="*/ 7404100 w 8683625"/>
              <a:gd name="connsiteY100" fmla="*/ 873126 h 1086621"/>
              <a:gd name="connsiteX101" fmla="*/ 7407275 w 8683625"/>
              <a:gd name="connsiteY101" fmla="*/ 728663 h 1086621"/>
              <a:gd name="connsiteX102" fmla="*/ 7434263 w 8683625"/>
              <a:gd name="connsiteY102" fmla="*/ 728663 h 1086621"/>
              <a:gd name="connsiteX103" fmla="*/ 7434263 w 8683625"/>
              <a:gd name="connsiteY103" fmla="*/ 671513 h 1086621"/>
              <a:gd name="connsiteX104" fmla="*/ 7466013 w 8683625"/>
              <a:gd name="connsiteY104" fmla="*/ 671513 h 1086621"/>
              <a:gd name="connsiteX105" fmla="*/ 7486650 w 8683625"/>
              <a:gd name="connsiteY105" fmla="*/ 644526 h 1086621"/>
              <a:gd name="connsiteX106" fmla="*/ 7543800 w 8683625"/>
              <a:gd name="connsiteY106" fmla="*/ 644526 h 1086621"/>
              <a:gd name="connsiteX107" fmla="*/ 7543800 w 8683625"/>
              <a:gd name="connsiteY107" fmla="*/ 341313 h 1086621"/>
              <a:gd name="connsiteX108" fmla="*/ 7662863 w 8683625"/>
              <a:gd name="connsiteY108" fmla="*/ 341313 h 1086621"/>
              <a:gd name="connsiteX109" fmla="*/ 7662863 w 8683625"/>
              <a:gd name="connsiteY109" fmla="*/ 649288 h 1086621"/>
              <a:gd name="connsiteX110" fmla="*/ 7727950 w 8683625"/>
              <a:gd name="connsiteY110" fmla="*/ 649288 h 1086621"/>
              <a:gd name="connsiteX111" fmla="*/ 7726363 w 8683625"/>
              <a:gd name="connsiteY111" fmla="*/ 887413 h 1086621"/>
              <a:gd name="connsiteX112" fmla="*/ 7766050 w 8683625"/>
              <a:gd name="connsiteY112" fmla="*/ 887413 h 1086621"/>
              <a:gd name="connsiteX113" fmla="*/ 7766050 w 8683625"/>
              <a:gd name="connsiteY113" fmla="*/ 592138 h 1086621"/>
              <a:gd name="connsiteX114" fmla="*/ 7867650 w 8683625"/>
              <a:gd name="connsiteY114" fmla="*/ 595313 h 1086621"/>
              <a:gd name="connsiteX115" fmla="*/ 7867650 w 8683625"/>
              <a:gd name="connsiteY115" fmla="*/ 623888 h 1086621"/>
              <a:gd name="connsiteX116" fmla="*/ 7967663 w 8683625"/>
              <a:gd name="connsiteY116" fmla="*/ 623888 h 1086621"/>
              <a:gd name="connsiteX117" fmla="*/ 7966075 w 8683625"/>
              <a:gd name="connsiteY117" fmla="*/ 731838 h 1086621"/>
              <a:gd name="connsiteX118" fmla="*/ 8015287 w 8683625"/>
              <a:gd name="connsiteY118" fmla="*/ 731838 h 1086621"/>
              <a:gd name="connsiteX119" fmla="*/ 8015287 w 8683625"/>
              <a:gd name="connsiteY119" fmla="*/ 652463 h 1086621"/>
              <a:gd name="connsiteX120" fmla="*/ 8086725 w 8683625"/>
              <a:gd name="connsiteY120" fmla="*/ 652463 h 1086621"/>
              <a:gd name="connsiteX121" fmla="*/ 8089900 w 8683625"/>
              <a:gd name="connsiteY121" fmla="*/ 611188 h 1086621"/>
              <a:gd name="connsiteX122" fmla="*/ 8151813 w 8683625"/>
              <a:gd name="connsiteY122" fmla="*/ 611188 h 1086621"/>
              <a:gd name="connsiteX123" fmla="*/ 8151813 w 8683625"/>
              <a:gd name="connsiteY123" fmla="*/ 871538 h 1086621"/>
              <a:gd name="connsiteX124" fmla="*/ 8251825 w 8683625"/>
              <a:gd name="connsiteY124" fmla="*/ 871538 h 1086621"/>
              <a:gd name="connsiteX125" fmla="*/ 8255000 w 8683625"/>
              <a:gd name="connsiteY125" fmla="*/ 573088 h 1086621"/>
              <a:gd name="connsiteX126" fmla="*/ 8274050 w 8683625"/>
              <a:gd name="connsiteY126" fmla="*/ 573088 h 1086621"/>
              <a:gd name="connsiteX127" fmla="*/ 8274050 w 8683625"/>
              <a:gd name="connsiteY127" fmla="*/ 547688 h 1086621"/>
              <a:gd name="connsiteX128" fmla="*/ 8375650 w 8683625"/>
              <a:gd name="connsiteY128" fmla="*/ 549275 h 1086621"/>
              <a:gd name="connsiteX129" fmla="*/ 8375650 w 8683625"/>
              <a:gd name="connsiteY129" fmla="*/ 595313 h 1086621"/>
              <a:gd name="connsiteX130" fmla="*/ 8494712 w 8683625"/>
              <a:gd name="connsiteY130" fmla="*/ 596900 h 1086621"/>
              <a:gd name="connsiteX131" fmla="*/ 8491538 w 8683625"/>
              <a:gd name="connsiteY131" fmla="*/ 900113 h 1086621"/>
              <a:gd name="connsiteX132" fmla="*/ 8547100 w 8683625"/>
              <a:gd name="connsiteY132" fmla="*/ 900113 h 1086621"/>
              <a:gd name="connsiteX133" fmla="*/ 8547100 w 8683625"/>
              <a:gd name="connsiteY133" fmla="*/ 992188 h 1086621"/>
              <a:gd name="connsiteX134" fmla="*/ 8607425 w 8683625"/>
              <a:gd name="connsiteY134" fmla="*/ 992188 h 1086621"/>
              <a:gd name="connsiteX135" fmla="*/ 8610600 w 8683625"/>
              <a:gd name="connsiteY135" fmla="*/ 881063 h 1086621"/>
              <a:gd name="connsiteX136" fmla="*/ 8642350 w 8683625"/>
              <a:gd name="connsiteY136" fmla="*/ 881063 h 1086621"/>
              <a:gd name="connsiteX137" fmla="*/ 8642350 w 8683625"/>
              <a:gd name="connsiteY137" fmla="*/ 836613 h 1086621"/>
              <a:gd name="connsiteX138" fmla="*/ 8683625 w 8683625"/>
              <a:gd name="connsiteY138" fmla="*/ 836613 h 1086621"/>
              <a:gd name="connsiteX139" fmla="*/ 8683625 w 8683625"/>
              <a:gd name="connsiteY139" fmla="*/ 1086621 h 1086621"/>
              <a:gd name="connsiteX140" fmla="*/ 0 w 8683625"/>
              <a:gd name="connsiteY140" fmla="*/ 1086621 h 1086621"/>
              <a:gd name="connsiteX141" fmla="*/ 0 w 8683625"/>
              <a:gd name="connsiteY141" fmla="*/ 1035051 h 1086621"/>
              <a:gd name="connsiteX142" fmla="*/ 84138 w 8683625"/>
              <a:gd name="connsiteY142" fmla="*/ 1035051 h 1086621"/>
              <a:gd name="connsiteX143" fmla="*/ 84138 w 8683625"/>
              <a:gd name="connsiteY143" fmla="*/ 963613 h 1086621"/>
              <a:gd name="connsiteX144" fmla="*/ 131763 w 8683625"/>
              <a:gd name="connsiteY144" fmla="*/ 963613 h 1086621"/>
              <a:gd name="connsiteX145" fmla="*/ 131763 w 8683625"/>
              <a:gd name="connsiteY145" fmla="*/ 927101 h 1086621"/>
              <a:gd name="connsiteX146" fmla="*/ 176213 w 8683625"/>
              <a:gd name="connsiteY146" fmla="*/ 927101 h 1086621"/>
              <a:gd name="connsiteX147" fmla="*/ 176213 w 8683625"/>
              <a:gd name="connsiteY147" fmla="*/ 960438 h 1086621"/>
              <a:gd name="connsiteX148" fmla="*/ 258763 w 8683625"/>
              <a:gd name="connsiteY148" fmla="*/ 963613 h 1086621"/>
              <a:gd name="connsiteX149" fmla="*/ 258763 w 8683625"/>
              <a:gd name="connsiteY149" fmla="*/ 992188 h 1086621"/>
              <a:gd name="connsiteX150" fmla="*/ 303213 w 8683625"/>
              <a:gd name="connsiteY150" fmla="*/ 992188 h 1086621"/>
              <a:gd name="connsiteX151" fmla="*/ 300038 w 8683625"/>
              <a:gd name="connsiteY151" fmla="*/ 1052513 h 1086621"/>
              <a:gd name="connsiteX152" fmla="*/ 355600 w 8683625"/>
              <a:gd name="connsiteY152" fmla="*/ 1052513 h 1086621"/>
              <a:gd name="connsiteX153" fmla="*/ 358775 w 8683625"/>
              <a:gd name="connsiteY153" fmla="*/ 984251 h 1086621"/>
              <a:gd name="connsiteX154" fmla="*/ 420688 w 8683625"/>
              <a:gd name="connsiteY154" fmla="*/ 984251 h 1086621"/>
              <a:gd name="connsiteX155" fmla="*/ 420688 w 8683625"/>
              <a:gd name="connsiteY155" fmla="*/ 823913 h 1086621"/>
              <a:gd name="connsiteX156" fmla="*/ 468313 w 8683625"/>
              <a:gd name="connsiteY156" fmla="*/ 823913 h 1086621"/>
              <a:gd name="connsiteX157" fmla="*/ 468313 w 8683625"/>
              <a:gd name="connsiteY157" fmla="*/ 796926 h 1086621"/>
              <a:gd name="connsiteX158" fmla="*/ 519113 w 8683625"/>
              <a:gd name="connsiteY158" fmla="*/ 796926 h 1086621"/>
              <a:gd name="connsiteX159" fmla="*/ 519113 w 8683625"/>
              <a:gd name="connsiteY159" fmla="*/ 828676 h 1086621"/>
              <a:gd name="connsiteX160" fmla="*/ 536575 w 8683625"/>
              <a:gd name="connsiteY160" fmla="*/ 828676 h 1086621"/>
              <a:gd name="connsiteX161" fmla="*/ 536575 w 8683625"/>
              <a:gd name="connsiteY161" fmla="*/ 765176 h 1086621"/>
              <a:gd name="connsiteX162" fmla="*/ 600075 w 8683625"/>
              <a:gd name="connsiteY162" fmla="*/ 765176 h 1086621"/>
              <a:gd name="connsiteX163" fmla="*/ 600075 w 8683625"/>
              <a:gd name="connsiteY163" fmla="*/ 800101 h 1086621"/>
              <a:gd name="connsiteX164" fmla="*/ 631825 w 8683625"/>
              <a:gd name="connsiteY164" fmla="*/ 800101 h 1086621"/>
              <a:gd name="connsiteX165" fmla="*/ 631825 w 8683625"/>
              <a:gd name="connsiteY165" fmla="*/ 992188 h 1086621"/>
              <a:gd name="connsiteX166" fmla="*/ 668338 w 8683625"/>
              <a:gd name="connsiteY166" fmla="*/ 992188 h 1086621"/>
              <a:gd name="connsiteX167" fmla="*/ 668338 w 8683625"/>
              <a:gd name="connsiteY167" fmla="*/ 1031876 h 1086621"/>
              <a:gd name="connsiteX168" fmla="*/ 711200 w 8683625"/>
              <a:gd name="connsiteY168" fmla="*/ 1031876 h 1086621"/>
              <a:gd name="connsiteX169" fmla="*/ 712788 w 8683625"/>
              <a:gd name="connsiteY169" fmla="*/ 747713 h 1086621"/>
              <a:gd name="connsiteX170" fmla="*/ 763588 w 8683625"/>
              <a:gd name="connsiteY170" fmla="*/ 747713 h 1086621"/>
              <a:gd name="connsiteX171" fmla="*/ 763588 w 8683625"/>
              <a:gd name="connsiteY171" fmla="*/ 715963 h 1086621"/>
              <a:gd name="connsiteX172" fmla="*/ 879475 w 8683625"/>
              <a:gd name="connsiteY172" fmla="*/ 715963 h 1086621"/>
              <a:gd name="connsiteX173" fmla="*/ 879475 w 8683625"/>
              <a:gd name="connsiteY173" fmla="*/ 747713 h 1086621"/>
              <a:gd name="connsiteX174" fmla="*/ 936625 w 8683625"/>
              <a:gd name="connsiteY174" fmla="*/ 749301 h 1086621"/>
              <a:gd name="connsiteX175" fmla="*/ 936625 w 8683625"/>
              <a:gd name="connsiteY175" fmla="*/ 1023938 h 1086621"/>
              <a:gd name="connsiteX176" fmla="*/ 1174750 w 8683625"/>
              <a:gd name="connsiteY176" fmla="*/ 1027113 h 1086621"/>
              <a:gd name="connsiteX177" fmla="*/ 1176338 w 8683625"/>
              <a:gd name="connsiteY177" fmla="*/ 628650 h 1086621"/>
              <a:gd name="connsiteX178" fmla="*/ 1203325 w 8683625"/>
              <a:gd name="connsiteY178" fmla="*/ 628650 h 1086621"/>
              <a:gd name="connsiteX179" fmla="*/ 1203325 w 8683625"/>
              <a:gd name="connsiteY179" fmla="*/ 592138 h 1086621"/>
              <a:gd name="connsiteX180" fmla="*/ 1268413 w 8683625"/>
              <a:gd name="connsiteY180" fmla="*/ 592138 h 1086621"/>
              <a:gd name="connsiteX181" fmla="*/ 1268413 w 8683625"/>
              <a:gd name="connsiteY181" fmla="*/ 623888 h 1086621"/>
              <a:gd name="connsiteX182" fmla="*/ 1312863 w 8683625"/>
              <a:gd name="connsiteY182" fmla="*/ 623888 h 1086621"/>
              <a:gd name="connsiteX183" fmla="*/ 1311275 w 8683625"/>
              <a:gd name="connsiteY183" fmla="*/ 1019176 h 1086621"/>
              <a:gd name="connsiteX184" fmla="*/ 1352550 w 8683625"/>
              <a:gd name="connsiteY184" fmla="*/ 1019176 h 1086621"/>
              <a:gd name="connsiteX185" fmla="*/ 1352550 w 8683625"/>
              <a:gd name="connsiteY185" fmla="*/ 665163 h 1086621"/>
              <a:gd name="connsiteX186" fmla="*/ 1382713 w 8683625"/>
              <a:gd name="connsiteY186" fmla="*/ 665163 h 1086621"/>
              <a:gd name="connsiteX187" fmla="*/ 1382713 w 8683625"/>
              <a:gd name="connsiteY187" fmla="*/ 625475 h 1086621"/>
              <a:gd name="connsiteX188" fmla="*/ 1463675 w 8683625"/>
              <a:gd name="connsiteY188" fmla="*/ 625475 h 1086621"/>
              <a:gd name="connsiteX189" fmla="*/ 1463675 w 8683625"/>
              <a:gd name="connsiteY189" fmla="*/ 655638 h 1086621"/>
              <a:gd name="connsiteX190" fmla="*/ 1495425 w 8683625"/>
              <a:gd name="connsiteY190" fmla="*/ 655638 h 1086621"/>
              <a:gd name="connsiteX191" fmla="*/ 1495425 w 8683625"/>
              <a:gd name="connsiteY191" fmla="*/ 865188 h 1086621"/>
              <a:gd name="connsiteX192" fmla="*/ 1531938 w 8683625"/>
              <a:gd name="connsiteY192" fmla="*/ 865188 h 1086621"/>
              <a:gd name="connsiteX193" fmla="*/ 1531938 w 8683625"/>
              <a:gd name="connsiteY193" fmla="*/ 823913 h 1086621"/>
              <a:gd name="connsiteX194" fmla="*/ 1568450 w 8683625"/>
              <a:gd name="connsiteY194" fmla="*/ 823913 h 1086621"/>
              <a:gd name="connsiteX195" fmla="*/ 1568450 w 8683625"/>
              <a:gd name="connsiteY195" fmla="*/ 865188 h 1086621"/>
              <a:gd name="connsiteX196" fmla="*/ 1603375 w 8683625"/>
              <a:gd name="connsiteY196" fmla="*/ 865188 h 1086621"/>
              <a:gd name="connsiteX197" fmla="*/ 1603375 w 8683625"/>
              <a:gd name="connsiteY197" fmla="*/ 796926 h 1086621"/>
              <a:gd name="connsiteX198" fmla="*/ 1790700 w 8683625"/>
              <a:gd name="connsiteY198" fmla="*/ 796926 h 1086621"/>
              <a:gd name="connsiteX199" fmla="*/ 1790700 w 8683625"/>
              <a:gd name="connsiteY199" fmla="*/ 1011238 h 1086621"/>
              <a:gd name="connsiteX200" fmla="*/ 1847850 w 8683625"/>
              <a:gd name="connsiteY200" fmla="*/ 1011238 h 1086621"/>
              <a:gd name="connsiteX201" fmla="*/ 1851025 w 8683625"/>
              <a:gd name="connsiteY201" fmla="*/ 868363 h 1086621"/>
              <a:gd name="connsiteX202" fmla="*/ 2032000 w 8683625"/>
              <a:gd name="connsiteY202" fmla="*/ 868363 h 1086621"/>
              <a:gd name="connsiteX203" fmla="*/ 2032000 w 8683625"/>
              <a:gd name="connsiteY203" fmla="*/ 996951 h 1086621"/>
              <a:gd name="connsiteX204" fmla="*/ 2127250 w 8683625"/>
              <a:gd name="connsiteY204" fmla="*/ 996951 h 1086621"/>
              <a:gd name="connsiteX205" fmla="*/ 2127250 w 8683625"/>
              <a:gd name="connsiteY205" fmla="*/ 763588 h 1086621"/>
              <a:gd name="connsiteX206" fmla="*/ 2159000 w 8683625"/>
              <a:gd name="connsiteY206" fmla="*/ 763588 h 1086621"/>
              <a:gd name="connsiteX207" fmla="*/ 2159000 w 8683625"/>
              <a:gd name="connsiteY207" fmla="*/ 723901 h 1086621"/>
              <a:gd name="connsiteX208" fmla="*/ 2227263 w 8683625"/>
              <a:gd name="connsiteY208" fmla="*/ 723901 h 1086621"/>
              <a:gd name="connsiteX209" fmla="*/ 2227263 w 8683625"/>
              <a:gd name="connsiteY209" fmla="*/ 760413 h 1086621"/>
              <a:gd name="connsiteX210" fmla="*/ 2300288 w 8683625"/>
              <a:gd name="connsiteY210" fmla="*/ 760413 h 1086621"/>
              <a:gd name="connsiteX211" fmla="*/ 2300288 w 8683625"/>
              <a:gd name="connsiteY211" fmla="*/ 800101 h 1086621"/>
              <a:gd name="connsiteX212" fmla="*/ 2363788 w 8683625"/>
              <a:gd name="connsiteY212" fmla="*/ 800101 h 1086621"/>
              <a:gd name="connsiteX213" fmla="*/ 2363788 w 8683625"/>
              <a:gd name="connsiteY213" fmla="*/ 1008063 h 1086621"/>
              <a:gd name="connsiteX214" fmla="*/ 2406650 w 8683625"/>
              <a:gd name="connsiteY214" fmla="*/ 1008063 h 1086621"/>
              <a:gd name="connsiteX215" fmla="*/ 2406650 w 8683625"/>
              <a:gd name="connsiteY215" fmla="*/ 857251 h 1086621"/>
              <a:gd name="connsiteX216" fmla="*/ 2432050 w 8683625"/>
              <a:gd name="connsiteY216" fmla="*/ 857251 h 1086621"/>
              <a:gd name="connsiteX217" fmla="*/ 2432050 w 8683625"/>
              <a:gd name="connsiteY217" fmla="*/ 820738 h 1086621"/>
              <a:gd name="connsiteX218" fmla="*/ 2506663 w 8683625"/>
              <a:gd name="connsiteY218" fmla="*/ 820738 h 1086621"/>
              <a:gd name="connsiteX219" fmla="*/ 2503488 w 8683625"/>
              <a:gd name="connsiteY219" fmla="*/ 857251 h 1086621"/>
              <a:gd name="connsiteX220" fmla="*/ 2551113 w 8683625"/>
              <a:gd name="connsiteY220" fmla="*/ 857251 h 1086621"/>
              <a:gd name="connsiteX221" fmla="*/ 2551113 w 8683625"/>
              <a:gd name="connsiteY221" fmla="*/ 976313 h 1086621"/>
              <a:gd name="connsiteX222" fmla="*/ 2716213 w 8683625"/>
              <a:gd name="connsiteY222" fmla="*/ 976313 h 1086621"/>
              <a:gd name="connsiteX223" fmla="*/ 2716213 w 8683625"/>
              <a:gd name="connsiteY223" fmla="*/ 531813 h 1086621"/>
              <a:gd name="connsiteX224" fmla="*/ 2738438 w 8683625"/>
              <a:gd name="connsiteY224" fmla="*/ 531813 h 1086621"/>
              <a:gd name="connsiteX225" fmla="*/ 2738438 w 8683625"/>
              <a:gd name="connsiteY225" fmla="*/ 423863 h 1086621"/>
              <a:gd name="connsiteX226" fmla="*/ 2768600 w 8683625"/>
              <a:gd name="connsiteY226" fmla="*/ 423863 h 1086621"/>
              <a:gd name="connsiteX227" fmla="*/ 2768600 w 8683625"/>
              <a:gd name="connsiteY227" fmla="*/ 355600 h 1086621"/>
              <a:gd name="connsiteX228" fmla="*/ 2952750 w 8683625"/>
              <a:gd name="connsiteY228" fmla="*/ 357188 h 1086621"/>
              <a:gd name="connsiteX229" fmla="*/ 2952750 w 8683625"/>
              <a:gd name="connsiteY229" fmla="*/ 420688 h 1086621"/>
              <a:gd name="connsiteX230" fmla="*/ 3008313 w 8683625"/>
              <a:gd name="connsiteY230" fmla="*/ 420688 h 1086621"/>
              <a:gd name="connsiteX231" fmla="*/ 3006725 w 8683625"/>
              <a:gd name="connsiteY231" fmla="*/ 1004888 h 1086621"/>
              <a:gd name="connsiteX232" fmla="*/ 3063875 w 8683625"/>
              <a:gd name="connsiteY232" fmla="*/ 1004888 h 1086621"/>
              <a:gd name="connsiteX233" fmla="*/ 3063875 w 8683625"/>
              <a:gd name="connsiteY233" fmla="*/ 736601 h 1086621"/>
              <a:gd name="connsiteX234" fmla="*/ 3092450 w 8683625"/>
              <a:gd name="connsiteY234" fmla="*/ 736601 h 1086621"/>
              <a:gd name="connsiteX235" fmla="*/ 3092450 w 8683625"/>
              <a:gd name="connsiteY235" fmla="*/ 660401 h 1086621"/>
              <a:gd name="connsiteX236" fmla="*/ 3132138 w 8683625"/>
              <a:gd name="connsiteY236" fmla="*/ 660401 h 1086621"/>
              <a:gd name="connsiteX237" fmla="*/ 3132138 w 8683625"/>
              <a:gd name="connsiteY237" fmla="*/ 696913 h 1086621"/>
              <a:gd name="connsiteX238" fmla="*/ 3179763 w 8683625"/>
              <a:gd name="connsiteY238" fmla="*/ 696913 h 1086621"/>
              <a:gd name="connsiteX239" fmla="*/ 3179763 w 8683625"/>
              <a:gd name="connsiteY239" fmla="*/ 723901 h 1086621"/>
              <a:gd name="connsiteX240" fmla="*/ 3222625 w 8683625"/>
              <a:gd name="connsiteY240" fmla="*/ 723901 h 1086621"/>
              <a:gd name="connsiteX241" fmla="*/ 3219450 w 8683625"/>
              <a:gd name="connsiteY241" fmla="*/ 1008063 h 1086621"/>
              <a:gd name="connsiteX242" fmla="*/ 3254375 w 8683625"/>
              <a:gd name="connsiteY242" fmla="*/ 1008063 h 1086621"/>
              <a:gd name="connsiteX243" fmla="*/ 3254375 w 8683625"/>
              <a:gd name="connsiteY243" fmla="*/ 950913 h 1086621"/>
              <a:gd name="connsiteX244" fmla="*/ 3300413 w 8683625"/>
              <a:gd name="connsiteY244" fmla="*/ 950913 h 1086621"/>
              <a:gd name="connsiteX245" fmla="*/ 3303588 w 8683625"/>
              <a:gd name="connsiteY245" fmla="*/ 652463 h 1086621"/>
              <a:gd name="connsiteX246" fmla="*/ 3322638 w 8683625"/>
              <a:gd name="connsiteY246" fmla="*/ 652463 h 1086621"/>
              <a:gd name="connsiteX247" fmla="*/ 3340100 w 8683625"/>
              <a:gd name="connsiteY247" fmla="*/ 628650 h 1086621"/>
              <a:gd name="connsiteX248" fmla="*/ 3408363 w 8683625"/>
              <a:gd name="connsiteY248" fmla="*/ 628650 h 1086621"/>
              <a:gd name="connsiteX249" fmla="*/ 3408363 w 8683625"/>
              <a:gd name="connsiteY249" fmla="*/ 657226 h 1086621"/>
              <a:gd name="connsiteX250" fmla="*/ 3440113 w 8683625"/>
              <a:gd name="connsiteY250" fmla="*/ 657226 h 1086621"/>
              <a:gd name="connsiteX251" fmla="*/ 3440113 w 8683625"/>
              <a:gd name="connsiteY251" fmla="*/ 989013 h 1086621"/>
              <a:gd name="connsiteX252" fmla="*/ 3600450 w 8683625"/>
              <a:gd name="connsiteY252" fmla="*/ 992188 h 1086621"/>
              <a:gd name="connsiteX253" fmla="*/ 3603625 w 8683625"/>
              <a:gd name="connsiteY253" fmla="*/ 508000 h 1086621"/>
              <a:gd name="connsiteX254" fmla="*/ 3684588 w 8683625"/>
              <a:gd name="connsiteY254" fmla="*/ 508000 h 1086621"/>
              <a:gd name="connsiteX255" fmla="*/ 3684588 w 8683625"/>
              <a:gd name="connsiteY255" fmla="*/ 547688 h 1086621"/>
              <a:gd name="connsiteX256" fmla="*/ 3706813 w 8683625"/>
              <a:gd name="connsiteY256" fmla="*/ 547688 h 1086621"/>
              <a:gd name="connsiteX257" fmla="*/ 3706813 w 8683625"/>
              <a:gd name="connsiteY257" fmla="*/ 520700 h 1086621"/>
              <a:gd name="connsiteX258" fmla="*/ 3827463 w 8683625"/>
              <a:gd name="connsiteY258" fmla="*/ 520700 h 1086621"/>
              <a:gd name="connsiteX259" fmla="*/ 3827463 w 8683625"/>
              <a:gd name="connsiteY259" fmla="*/ 557213 h 1086621"/>
              <a:gd name="connsiteX260" fmla="*/ 3863975 w 8683625"/>
              <a:gd name="connsiteY260" fmla="*/ 557213 h 1086621"/>
              <a:gd name="connsiteX261" fmla="*/ 3863975 w 8683625"/>
              <a:gd name="connsiteY261" fmla="*/ 989013 h 1086621"/>
              <a:gd name="connsiteX262" fmla="*/ 3911600 w 8683625"/>
              <a:gd name="connsiteY262" fmla="*/ 989013 h 1086621"/>
              <a:gd name="connsiteX263" fmla="*/ 3911600 w 8683625"/>
              <a:gd name="connsiteY263" fmla="*/ 852488 h 1086621"/>
              <a:gd name="connsiteX264" fmla="*/ 3948113 w 8683625"/>
              <a:gd name="connsiteY264" fmla="*/ 855663 h 1086621"/>
              <a:gd name="connsiteX265" fmla="*/ 3948113 w 8683625"/>
              <a:gd name="connsiteY265" fmla="*/ 815976 h 1086621"/>
              <a:gd name="connsiteX266" fmla="*/ 3998913 w 8683625"/>
              <a:gd name="connsiteY266" fmla="*/ 815976 h 1086621"/>
              <a:gd name="connsiteX267" fmla="*/ 3998913 w 8683625"/>
              <a:gd name="connsiteY267" fmla="*/ 855663 h 1086621"/>
              <a:gd name="connsiteX268" fmla="*/ 4051300 w 8683625"/>
              <a:gd name="connsiteY268" fmla="*/ 855663 h 1086621"/>
              <a:gd name="connsiteX269" fmla="*/ 4048125 w 8683625"/>
              <a:gd name="connsiteY269" fmla="*/ 987426 h 1086621"/>
              <a:gd name="connsiteX270" fmla="*/ 4124325 w 8683625"/>
              <a:gd name="connsiteY270" fmla="*/ 987426 h 1086621"/>
              <a:gd name="connsiteX271" fmla="*/ 4124325 w 8683625"/>
              <a:gd name="connsiteY271" fmla="*/ 660401 h 1086621"/>
              <a:gd name="connsiteX272" fmla="*/ 4151313 w 8683625"/>
              <a:gd name="connsiteY272" fmla="*/ 660401 h 1086621"/>
              <a:gd name="connsiteX273" fmla="*/ 4151313 w 8683625"/>
              <a:gd name="connsiteY273" fmla="*/ 547688 h 1086621"/>
              <a:gd name="connsiteX274" fmla="*/ 4319588 w 8683625"/>
              <a:gd name="connsiteY274" fmla="*/ 547688 h 1086621"/>
              <a:gd name="connsiteX275" fmla="*/ 4319588 w 8683625"/>
              <a:gd name="connsiteY275" fmla="*/ 596900 h 1086621"/>
              <a:gd name="connsiteX276" fmla="*/ 4364038 w 8683625"/>
              <a:gd name="connsiteY276" fmla="*/ 596900 h 1086621"/>
              <a:gd name="connsiteX277" fmla="*/ 4362450 w 8683625"/>
              <a:gd name="connsiteY277" fmla="*/ 808038 h 1086621"/>
              <a:gd name="connsiteX278" fmla="*/ 4478338 w 8683625"/>
              <a:gd name="connsiteY278" fmla="*/ 808038 h 1086621"/>
              <a:gd name="connsiteX279" fmla="*/ 4479925 w 8683625"/>
              <a:gd name="connsiteY279" fmla="*/ 46038 h 1086621"/>
              <a:gd name="connsiteX280" fmla="*/ 4495800 w 8683625"/>
              <a:gd name="connsiteY280" fmla="*/ 46038 h 108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683625" h="1086621">
                <a:moveTo>
                  <a:pt x="4495800" y="0"/>
                </a:moveTo>
                <a:lnTo>
                  <a:pt x="4595813" y="1588"/>
                </a:lnTo>
                <a:lnTo>
                  <a:pt x="4595813" y="23813"/>
                </a:lnTo>
                <a:lnTo>
                  <a:pt x="4656138" y="23813"/>
                </a:lnTo>
                <a:lnTo>
                  <a:pt x="4651375" y="828676"/>
                </a:lnTo>
                <a:lnTo>
                  <a:pt x="4802188" y="828676"/>
                </a:lnTo>
                <a:lnTo>
                  <a:pt x="4803775" y="615950"/>
                </a:lnTo>
                <a:lnTo>
                  <a:pt x="4916488" y="615950"/>
                </a:lnTo>
                <a:lnTo>
                  <a:pt x="4919663" y="441325"/>
                </a:lnTo>
                <a:lnTo>
                  <a:pt x="5086350" y="441325"/>
                </a:lnTo>
                <a:lnTo>
                  <a:pt x="5086350" y="496888"/>
                </a:lnTo>
                <a:lnTo>
                  <a:pt x="5124450" y="500063"/>
                </a:lnTo>
                <a:lnTo>
                  <a:pt x="5122863" y="633413"/>
                </a:lnTo>
                <a:lnTo>
                  <a:pt x="5170488" y="633413"/>
                </a:lnTo>
                <a:lnTo>
                  <a:pt x="5172075" y="588963"/>
                </a:lnTo>
                <a:lnTo>
                  <a:pt x="5280025" y="588963"/>
                </a:lnTo>
                <a:lnTo>
                  <a:pt x="5280025" y="639763"/>
                </a:lnTo>
                <a:lnTo>
                  <a:pt x="5330825" y="639763"/>
                </a:lnTo>
                <a:lnTo>
                  <a:pt x="5327650" y="728663"/>
                </a:lnTo>
                <a:lnTo>
                  <a:pt x="5359400" y="728663"/>
                </a:lnTo>
                <a:lnTo>
                  <a:pt x="5359400" y="396875"/>
                </a:lnTo>
                <a:lnTo>
                  <a:pt x="5391150" y="396875"/>
                </a:lnTo>
                <a:lnTo>
                  <a:pt x="5391150" y="333375"/>
                </a:lnTo>
                <a:lnTo>
                  <a:pt x="5446713" y="333375"/>
                </a:lnTo>
                <a:lnTo>
                  <a:pt x="5522913" y="333375"/>
                </a:lnTo>
                <a:lnTo>
                  <a:pt x="5522913" y="365125"/>
                </a:lnTo>
                <a:lnTo>
                  <a:pt x="5586413" y="368300"/>
                </a:lnTo>
                <a:lnTo>
                  <a:pt x="5586413" y="557213"/>
                </a:lnTo>
                <a:lnTo>
                  <a:pt x="5651500" y="557213"/>
                </a:lnTo>
                <a:lnTo>
                  <a:pt x="5651500" y="515938"/>
                </a:lnTo>
                <a:lnTo>
                  <a:pt x="5726113" y="515938"/>
                </a:lnTo>
                <a:lnTo>
                  <a:pt x="5726113" y="547688"/>
                </a:lnTo>
                <a:lnTo>
                  <a:pt x="5819775" y="547688"/>
                </a:lnTo>
                <a:lnTo>
                  <a:pt x="5819775" y="617538"/>
                </a:lnTo>
                <a:lnTo>
                  <a:pt x="5854700" y="617538"/>
                </a:lnTo>
                <a:lnTo>
                  <a:pt x="5854700" y="584200"/>
                </a:lnTo>
                <a:lnTo>
                  <a:pt x="5886450" y="584200"/>
                </a:lnTo>
                <a:lnTo>
                  <a:pt x="5886450" y="547688"/>
                </a:lnTo>
                <a:lnTo>
                  <a:pt x="5962650" y="547688"/>
                </a:lnTo>
                <a:lnTo>
                  <a:pt x="5959475" y="584200"/>
                </a:lnTo>
                <a:lnTo>
                  <a:pt x="6011863" y="584200"/>
                </a:lnTo>
                <a:lnTo>
                  <a:pt x="6011863" y="608013"/>
                </a:lnTo>
                <a:lnTo>
                  <a:pt x="6035675" y="608013"/>
                </a:lnTo>
                <a:lnTo>
                  <a:pt x="6035675" y="681038"/>
                </a:lnTo>
                <a:lnTo>
                  <a:pt x="6072188" y="681038"/>
                </a:lnTo>
                <a:lnTo>
                  <a:pt x="6072188" y="633413"/>
                </a:lnTo>
                <a:lnTo>
                  <a:pt x="6149975" y="633413"/>
                </a:lnTo>
                <a:lnTo>
                  <a:pt x="6149975" y="603250"/>
                </a:lnTo>
                <a:lnTo>
                  <a:pt x="6183313" y="603250"/>
                </a:lnTo>
                <a:lnTo>
                  <a:pt x="6183313" y="584200"/>
                </a:lnTo>
                <a:lnTo>
                  <a:pt x="6254750" y="587375"/>
                </a:lnTo>
                <a:lnTo>
                  <a:pt x="6254750" y="620713"/>
                </a:lnTo>
                <a:lnTo>
                  <a:pt x="6307138" y="620713"/>
                </a:lnTo>
                <a:lnTo>
                  <a:pt x="6307138" y="657226"/>
                </a:lnTo>
                <a:lnTo>
                  <a:pt x="6367463" y="657226"/>
                </a:lnTo>
                <a:lnTo>
                  <a:pt x="6367463" y="700088"/>
                </a:lnTo>
                <a:lnTo>
                  <a:pt x="6396038" y="700088"/>
                </a:lnTo>
                <a:lnTo>
                  <a:pt x="6396038" y="923926"/>
                </a:lnTo>
                <a:lnTo>
                  <a:pt x="6410325" y="923926"/>
                </a:lnTo>
                <a:lnTo>
                  <a:pt x="6410325" y="863601"/>
                </a:lnTo>
                <a:lnTo>
                  <a:pt x="6435725" y="863601"/>
                </a:lnTo>
                <a:lnTo>
                  <a:pt x="6438900" y="671513"/>
                </a:lnTo>
                <a:lnTo>
                  <a:pt x="6454775" y="671513"/>
                </a:lnTo>
                <a:lnTo>
                  <a:pt x="6454775" y="639763"/>
                </a:lnTo>
                <a:lnTo>
                  <a:pt x="6510338" y="639763"/>
                </a:lnTo>
                <a:lnTo>
                  <a:pt x="6510338" y="668338"/>
                </a:lnTo>
                <a:lnTo>
                  <a:pt x="6526213" y="668338"/>
                </a:lnTo>
                <a:lnTo>
                  <a:pt x="6526213" y="839788"/>
                </a:lnTo>
                <a:lnTo>
                  <a:pt x="6551613" y="839788"/>
                </a:lnTo>
                <a:lnTo>
                  <a:pt x="6551613" y="587375"/>
                </a:lnTo>
                <a:lnTo>
                  <a:pt x="6699250" y="587375"/>
                </a:lnTo>
                <a:lnTo>
                  <a:pt x="6699250" y="655638"/>
                </a:lnTo>
                <a:lnTo>
                  <a:pt x="6718300" y="655638"/>
                </a:lnTo>
                <a:lnTo>
                  <a:pt x="6718300" y="733426"/>
                </a:lnTo>
                <a:lnTo>
                  <a:pt x="6727825" y="733426"/>
                </a:lnTo>
                <a:lnTo>
                  <a:pt x="6727825" y="939801"/>
                </a:lnTo>
                <a:lnTo>
                  <a:pt x="6767513" y="939801"/>
                </a:lnTo>
                <a:lnTo>
                  <a:pt x="6767513" y="911226"/>
                </a:lnTo>
                <a:lnTo>
                  <a:pt x="6786563" y="911226"/>
                </a:lnTo>
                <a:lnTo>
                  <a:pt x="6786563" y="839788"/>
                </a:lnTo>
                <a:lnTo>
                  <a:pt x="6802438" y="839788"/>
                </a:lnTo>
                <a:lnTo>
                  <a:pt x="6804025" y="555625"/>
                </a:lnTo>
                <a:lnTo>
                  <a:pt x="6915150" y="555625"/>
                </a:lnTo>
                <a:lnTo>
                  <a:pt x="6915150" y="727076"/>
                </a:lnTo>
                <a:lnTo>
                  <a:pt x="6931025" y="727076"/>
                </a:lnTo>
                <a:lnTo>
                  <a:pt x="6931025" y="842963"/>
                </a:lnTo>
                <a:lnTo>
                  <a:pt x="6980237" y="842963"/>
                </a:lnTo>
                <a:lnTo>
                  <a:pt x="6980237" y="950913"/>
                </a:lnTo>
                <a:lnTo>
                  <a:pt x="7011987" y="950913"/>
                </a:lnTo>
                <a:lnTo>
                  <a:pt x="7011987" y="892176"/>
                </a:lnTo>
                <a:lnTo>
                  <a:pt x="7065963" y="892176"/>
                </a:lnTo>
                <a:lnTo>
                  <a:pt x="7065963" y="857251"/>
                </a:lnTo>
                <a:lnTo>
                  <a:pt x="7246937" y="857251"/>
                </a:lnTo>
                <a:lnTo>
                  <a:pt x="7246937" y="820738"/>
                </a:lnTo>
                <a:lnTo>
                  <a:pt x="7291387" y="820738"/>
                </a:lnTo>
                <a:lnTo>
                  <a:pt x="7291387" y="865188"/>
                </a:lnTo>
                <a:lnTo>
                  <a:pt x="7339013" y="865188"/>
                </a:lnTo>
                <a:lnTo>
                  <a:pt x="7339013" y="963613"/>
                </a:lnTo>
                <a:lnTo>
                  <a:pt x="7378700" y="963613"/>
                </a:lnTo>
                <a:lnTo>
                  <a:pt x="7378700" y="873126"/>
                </a:lnTo>
                <a:lnTo>
                  <a:pt x="7404100" y="873126"/>
                </a:lnTo>
                <a:lnTo>
                  <a:pt x="7407275" y="728663"/>
                </a:lnTo>
                <a:lnTo>
                  <a:pt x="7434263" y="728663"/>
                </a:lnTo>
                <a:lnTo>
                  <a:pt x="7434263" y="671513"/>
                </a:lnTo>
                <a:lnTo>
                  <a:pt x="7466013" y="671513"/>
                </a:lnTo>
                <a:lnTo>
                  <a:pt x="7486650" y="644526"/>
                </a:lnTo>
                <a:lnTo>
                  <a:pt x="7543800" y="644526"/>
                </a:lnTo>
                <a:lnTo>
                  <a:pt x="7543800" y="341313"/>
                </a:lnTo>
                <a:lnTo>
                  <a:pt x="7662863" y="341313"/>
                </a:lnTo>
                <a:lnTo>
                  <a:pt x="7662863" y="649288"/>
                </a:lnTo>
                <a:lnTo>
                  <a:pt x="7727950" y="649288"/>
                </a:lnTo>
                <a:lnTo>
                  <a:pt x="7726363" y="887413"/>
                </a:lnTo>
                <a:lnTo>
                  <a:pt x="7766050" y="887413"/>
                </a:lnTo>
                <a:lnTo>
                  <a:pt x="7766050" y="592138"/>
                </a:lnTo>
                <a:lnTo>
                  <a:pt x="7867650" y="595313"/>
                </a:lnTo>
                <a:lnTo>
                  <a:pt x="7867650" y="623888"/>
                </a:lnTo>
                <a:lnTo>
                  <a:pt x="7967663" y="623888"/>
                </a:lnTo>
                <a:lnTo>
                  <a:pt x="7966075" y="731838"/>
                </a:lnTo>
                <a:lnTo>
                  <a:pt x="8015287" y="731838"/>
                </a:lnTo>
                <a:lnTo>
                  <a:pt x="8015287" y="652463"/>
                </a:lnTo>
                <a:lnTo>
                  <a:pt x="8086725" y="652463"/>
                </a:lnTo>
                <a:lnTo>
                  <a:pt x="8089900" y="611188"/>
                </a:lnTo>
                <a:lnTo>
                  <a:pt x="8151813" y="611188"/>
                </a:lnTo>
                <a:lnTo>
                  <a:pt x="8151813" y="871538"/>
                </a:lnTo>
                <a:lnTo>
                  <a:pt x="8251825" y="871538"/>
                </a:lnTo>
                <a:lnTo>
                  <a:pt x="8255000" y="573088"/>
                </a:lnTo>
                <a:lnTo>
                  <a:pt x="8274050" y="573088"/>
                </a:lnTo>
                <a:lnTo>
                  <a:pt x="8274050" y="547688"/>
                </a:lnTo>
                <a:lnTo>
                  <a:pt x="8375650" y="549275"/>
                </a:lnTo>
                <a:lnTo>
                  <a:pt x="8375650" y="595313"/>
                </a:lnTo>
                <a:lnTo>
                  <a:pt x="8494712" y="596900"/>
                </a:lnTo>
                <a:lnTo>
                  <a:pt x="8491538" y="900113"/>
                </a:lnTo>
                <a:lnTo>
                  <a:pt x="8547100" y="900113"/>
                </a:lnTo>
                <a:lnTo>
                  <a:pt x="8547100" y="992188"/>
                </a:lnTo>
                <a:lnTo>
                  <a:pt x="8607425" y="992188"/>
                </a:lnTo>
                <a:lnTo>
                  <a:pt x="8610600" y="881063"/>
                </a:lnTo>
                <a:lnTo>
                  <a:pt x="8642350" y="881063"/>
                </a:lnTo>
                <a:lnTo>
                  <a:pt x="8642350" y="836613"/>
                </a:lnTo>
                <a:lnTo>
                  <a:pt x="8683625" y="836613"/>
                </a:lnTo>
                <a:lnTo>
                  <a:pt x="8683625" y="1086621"/>
                </a:lnTo>
                <a:lnTo>
                  <a:pt x="0" y="1086621"/>
                </a:lnTo>
                <a:lnTo>
                  <a:pt x="0" y="1035051"/>
                </a:lnTo>
                <a:lnTo>
                  <a:pt x="84138" y="1035051"/>
                </a:lnTo>
                <a:lnTo>
                  <a:pt x="84138" y="963613"/>
                </a:lnTo>
                <a:lnTo>
                  <a:pt x="131763" y="963613"/>
                </a:lnTo>
                <a:lnTo>
                  <a:pt x="131763" y="927101"/>
                </a:lnTo>
                <a:lnTo>
                  <a:pt x="176213" y="927101"/>
                </a:lnTo>
                <a:lnTo>
                  <a:pt x="176213" y="960438"/>
                </a:lnTo>
                <a:lnTo>
                  <a:pt x="258763" y="963613"/>
                </a:lnTo>
                <a:lnTo>
                  <a:pt x="258763" y="992188"/>
                </a:lnTo>
                <a:lnTo>
                  <a:pt x="303213" y="992188"/>
                </a:lnTo>
                <a:lnTo>
                  <a:pt x="300038" y="1052513"/>
                </a:lnTo>
                <a:lnTo>
                  <a:pt x="355600" y="1052513"/>
                </a:lnTo>
                <a:lnTo>
                  <a:pt x="358775" y="984251"/>
                </a:lnTo>
                <a:lnTo>
                  <a:pt x="420688" y="984251"/>
                </a:lnTo>
                <a:lnTo>
                  <a:pt x="420688" y="823913"/>
                </a:lnTo>
                <a:lnTo>
                  <a:pt x="468313" y="823913"/>
                </a:lnTo>
                <a:lnTo>
                  <a:pt x="468313" y="796926"/>
                </a:lnTo>
                <a:lnTo>
                  <a:pt x="519113" y="796926"/>
                </a:lnTo>
                <a:lnTo>
                  <a:pt x="519113" y="828676"/>
                </a:lnTo>
                <a:lnTo>
                  <a:pt x="536575" y="828676"/>
                </a:lnTo>
                <a:lnTo>
                  <a:pt x="536575" y="765176"/>
                </a:lnTo>
                <a:lnTo>
                  <a:pt x="600075" y="765176"/>
                </a:lnTo>
                <a:lnTo>
                  <a:pt x="600075" y="800101"/>
                </a:lnTo>
                <a:lnTo>
                  <a:pt x="631825" y="800101"/>
                </a:lnTo>
                <a:lnTo>
                  <a:pt x="631825" y="992188"/>
                </a:lnTo>
                <a:lnTo>
                  <a:pt x="668338" y="992188"/>
                </a:lnTo>
                <a:lnTo>
                  <a:pt x="668338" y="1031876"/>
                </a:lnTo>
                <a:lnTo>
                  <a:pt x="711200" y="1031876"/>
                </a:lnTo>
                <a:lnTo>
                  <a:pt x="712788" y="747713"/>
                </a:lnTo>
                <a:lnTo>
                  <a:pt x="763588" y="747713"/>
                </a:lnTo>
                <a:lnTo>
                  <a:pt x="763588" y="715963"/>
                </a:lnTo>
                <a:lnTo>
                  <a:pt x="879475" y="715963"/>
                </a:lnTo>
                <a:lnTo>
                  <a:pt x="879475" y="747713"/>
                </a:lnTo>
                <a:lnTo>
                  <a:pt x="936625" y="749301"/>
                </a:lnTo>
                <a:lnTo>
                  <a:pt x="936625" y="1023938"/>
                </a:lnTo>
                <a:lnTo>
                  <a:pt x="1174750" y="1027113"/>
                </a:lnTo>
                <a:lnTo>
                  <a:pt x="1176338" y="628650"/>
                </a:lnTo>
                <a:lnTo>
                  <a:pt x="1203325" y="628650"/>
                </a:lnTo>
                <a:lnTo>
                  <a:pt x="1203325" y="592138"/>
                </a:lnTo>
                <a:lnTo>
                  <a:pt x="1268413" y="592138"/>
                </a:lnTo>
                <a:lnTo>
                  <a:pt x="1268413" y="623888"/>
                </a:lnTo>
                <a:lnTo>
                  <a:pt x="1312863" y="623888"/>
                </a:lnTo>
                <a:lnTo>
                  <a:pt x="1311275" y="1019176"/>
                </a:lnTo>
                <a:lnTo>
                  <a:pt x="1352550" y="1019176"/>
                </a:lnTo>
                <a:lnTo>
                  <a:pt x="1352550" y="665163"/>
                </a:lnTo>
                <a:lnTo>
                  <a:pt x="1382713" y="665163"/>
                </a:lnTo>
                <a:lnTo>
                  <a:pt x="1382713" y="625475"/>
                </a:lnTo>
                <a:lnTo>
                  <a:pt x="1463675" y="625475"/>
                </a:lnTo>
                <a:lnTo>
                  <a:pt x="1463675" y="655638"/>
                </a:lnTo>
                <a:lnTo>
                  <a:pt x="1495425" y="655638"/>
                </a:lnTo>
                <a:lnTo>
                  <a:pt x="1495425" y="865188"/>
                </a:lnTo>
                <a:lnTo>
                  <a:pt x="1531938" y="865188"/>
                </a:lnTo>
                <a:lnTo>
                  <a:pt x="1531938" y="823913"/>
                </a:lnTo>
                <a:lnTo>
                  <a:pt x="1568450" y="823913"/>
                </a:lnTo>
                <a:lnTo>
                  <a:pt x="1568450" y="865188"/>
                </a:lnTo>
                <a:lnTo>
                  <a:pt x="1603375" y="865188"/>
                </a:lnTo>
                <a:lnTo>
                  <a:pt x="1603375" y="796926"/>
                </a:lnTo>
                <a:lnTo>
                  <a:pt x="1790700" y="796926"/>
                </a:lnTo>
                <a:lnTo>
                  <a:pt x="1790700" y="1011238"/>
                </a:lnTo>
                <a:lnTo>
                  <a:pt x="1847850" y="1011238"/>
                </a:lnTo>
                <a:lnTo>
                  <a:pt x="1851025" y="868363"/>
                </a:lnTo>
                <a:lnTo>
                  <a:pt x="2032000" y="868363"/>
                </a:lnTo>
                <a:lnTo>
                  <a:pt x="2032000" y="996951"/>
                </a:lnTo>
                <a:lnTo>
                  <a:pt x="2127250" y="996951"/>
                </a:lnTo>
                <a:lnTo>
                  <a:pt x="2127250" y="763588"/>
                </a:lnTo>
                <a:lnTo>
                  <a:pt x="2159000" y="763588"/>
                </a:lnTo>
                <a:lnTo>
                  <a:pt x="2159000" y="723901"/>
                </a:lnTo>
                <a:lnTo>
                  <a:pt x="2227263" y="723901"/>
                </a:lnTo>
                <a:lnTo>
                  <a:pt x="2227263" y="760413"/>
                </a:lnTo>
                <a:lnTo>
                  <a:pt x="2300288" y="760413"/>
                </a:lnTo>
                <a:lnTo>
                  <a:pt x="2300288" y="800101"/>
                </a:lnTo>
                <a:lnTo>
                  <a:pt x="2363788" y="800101"/>
                </a:lnTo>
                <a:lnTo>
                  <a:pt x="2363788" y="1008063"/>
                </a:lnTo>
                <a:lnTo>
                  <a:pt x="2406650" y="1008063"/>
                </a:lnTo>
                <a:lnTo>
                  <a:pt x="2406650" y="857251"/>
                </a:lnTo>
                <a:lnTo>
                  <a:pt x="2432050" y="857251"/>
                </a:lnTo>
                <a:lnTo>
                  <a:pt x="2432050" y="820738"/>
                </a:lnTo>
                <a:lnTo>
                  <a:pt x="2506663" y="820738"/>
                </a:lnTo>
                <a:lnTo>
                  <a:pt x="2503488" y="857251"/>
                </a:lnTo>
                <a:lnTo>
                  <a:pt x="2551113" y="857251"/>
                </a:lnTo>
                <a:lnTo>
                  <a:pt x="2551113" y="976313"/>
                </a:lnTo>
                <a:lnTo>
                  <a:pt x="2716213" y="976313"/>
                </a:lnTo>
                <a:lnTo>
                  <a:pt x="2716213" y="531813"/>
                </a:lnTo>
                <a:lnTo>
                  <a:pt x="2738438" y="531813"/>
                </a:lnTo>
                <a:lnTo>
                  <a:pt x="2738438" y="423863"/>
                </a:lnTo>
                <a:lnTo>
                  <a:pt x="2768600" y="423863"/>
                </a:lnTo>
                <a:lnTo>
                  <a:pt x="2768600" y="355600"/>
                </a:lnTo>
                <a:lnTo>
                  <a:pt x="2952750" y="357188"/>
                </a:lnTo>
                <a:lnTo>
                  <a:pt x="2952750" y="420688"/>
                </a:lnTo>
                <a:lnTo>
                  <a:pt x="3008313" y="420688"/>
                </a:lnTo>
                <a:lnTo>
                  <a:pt x="3006725" y="1004888"/>
                </a:lnTo>
                <a:lnTo>
                  <a:pt x="3063875" y="1004888"/>
                </a:lnTo>
                <a:lnTo>
                  <a:pt x="3063875" y="736601"/>
                </a:lnTo>
                <a:lnTo>
                  <a:pt x="3092450" y="736601"/>
                </a:lnTo>
                <a:lnTo>
                  <a:pt x="3092450" y="660401"/>
                </a:lnTo>
                <a:lnTo>
                  <a:pt x="3132138" y="660401"/>
                </a:lnTo>
                <a:lnTo>
                  <a:pt x="3132138" y="696913"/>
                </a:lnTo>
                <a:lnTo>
                  <a:pt x="3179763" y="696913"/>
                </a:lnTo>
                <a:lnTo>
                  <a:pt x="3179763" y="723901"/>
                </a:lnTo>
                <a:lnTo>
                  <a:pt x="3222625" y="723901"/>
                </a:lnTo>
                <a:lnTo>
                  <a:pt x="3219450" y="1008063"/>
                </a:lnTo>
                <a:lnTo>
                  <a:pt x="3254375" y="1008063"/>
                </a:lnTo>
                <a:lnTo>
                  <a:pt x="3254375" y="950913"/>
                </a:lnTo>
                <a:lnTo>
                  <a:pt x="3300413" y="950913"/>
                </a:lnTo>
                <a:lnTo>
                  <a:pt x="3303588" y="652463"/>
                </a:lnTo>
                <a:lnTo>
                  <a:pt x="3322638" y="652463"/>
                </a:lnTo>
                <a:lnTo>
                  <a:pt x="3340100" y="628650"/>
                </a:lnTo>
                <a:lnTo>
                  <a:pt x="3408363" y="628650"/>
                </a:lnTo>
                <a:lnTo>
                  <a:pt x="3408363" y="657226"/>
                </a:lnTo>
                <a:lnTo>
                  <a:pt x="3440113" y="657226"/>
                </a:lnTo>
                <a:lnTo>
                  <a:pt x="3440113" y="989013"/>
                </a:lnTo>
                <a:lnTo>
                  <a:pt x="3600450" y="992188"/>
                </a:lnTo>
                <a:lnTo>
                  <a:pt x="3603625" y="508000"/>
                </a:lnTo>
                <a:lnTo>
                  <a:pt x="3684588" y="508000"/>
                </a:lnTo>
                <a:lnTo>
                  <a:pt x="3684588" y="547688"/>
                </a:lnTo>
                <a:lnTo>
                  <a:pt x="3706813" y="547688"/>
                </a:lnTo>
                <a:lnTo>
                  <a:pt x="3706813" y="520700"/>
                </a:lnTo>
                <a:lnTo>
                  <a:pt x="3827463" y="520700"/>
                </a:lnTo>
                <a:lnTo>
                  <a:pt x="3827463" y="557213"/>
                </a:lnTo>
                <a:lnTo>
                  <a:pt x="3863975" y="557213"/>
                </a:lnTo>
                <a:lnTo>
                  <a:pt x="3863975" y="989013"/>
                </a:lnTo>
                <a:lnTo>
                  <a:pt x="3911600" y="989013"/>
                </a:lnTo>
                <a:lnTo>
                  <a:pt x="3911600" y="852488"/>
                </a:lnTo>
                <a:lnTo>
                  <a:pt x="3948113" y="855663"/>
                </a:lnTo>
                <a:lnTo>
                  <a:pt x="3948113" y="815976"/>
                </a:lnTo>
                <a:lnTo>
                  <a:pt x="3998913" y="815976"/>
                </a:lnTo>
                <a:lnTo>
                  <a:pt x="3998913" y="855663"/>
                </a:lnTo>
                <a:lnTo>
                  <a:pt x="4051300" y="855663"/>
                </a:lnTo>
                <a:lnTo>
                  <a:pt x="4048125" y="987426"/>
                </a:lnTo>
                <a:lnTo>
                  <a:pt x="4124325" y="987426"/>
                </a:lnTo>
                <a:lnTo>
                  <a:pt x="4124325" y="660401"/>
                </a:lnTo>
                <a:lnTo>
                  <a:pt x="4151313" y="660401"/>
                </a:lnTo>
                <a:lnTo>
                  <a:pt x="4151313" y="547688"/>
                </a:lnTo>
                <a:lnTo>
                  <a:pt x="4319588" y="547688"/>
                </a:lnTo>
                <a:lnTo>
                  <a:pt x="4319588" y="596900"/>
                </a:lnTo>
                <a:lnTo>
                  <a:pt x="4364038" y="596900"/>
                </a:lnTo>
                <a:lnTo>
                  <a:pt x="4362450" y="808038"/>
                </a:lnTo>
                <a:lnTo>
                  <a:pt x="4478338" y="808038"/>
                </a:lnTo>
                <a:lnTo>
                  <a:pt x="4479925" y="46038"/>
                </a:lnTo>
                <a:lnTo>
                  <a:pt x="4495800" y="46038"/>
                </a:lnTo>
                <a:close/>
              </a:path>
            </a:pathLst>
          </a:custGeom>
          <a:solidFill>
            <a:srgbClr val="D9D5CA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935164" y="3871656"/>
            <a:ext cx="1154154" cy="1154155"/>
            <a:chOff x="1935163" y="3871654"/>
            <a:chExt cx="1154154" cy="1154155"/>
          </a:xfrm>
        </p:grpSpPr>
        <p:sp>
          <p:nvSpPr>
            <p:cNvPr id="10" name="Speech Bubble: Oval 7"/>
            <p:cNvSpPr/>
            <p:nvPr/>
          </p:nvSpPr>
          <p:spPr bwMode="auto">
            <a:xfrm>
              <a:off x="1935163" y="3871654"/>
              <a:ext cx="1154154" cy="115415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Freeform: Shape 31"/>
            <p:cNvSpPr/>
            <p:nvPr/>
          </p:nvSpPr>
          <p:spPr bwMode="auto">
            <a:xfrm>
              <a:off x="2323413" y="4017210"/>
              <a:ext cx="379554" cy="37955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20214" y="441286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文字添加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462764" y="2791015"/>
            <a:ext cx="2634707" cy="2633235"/>
            <a:chOff x="3462763" y="2791013"/>
            <a:chExt cx="2634707" cy="2633235"/>
          </a:xfrm>
        </p:grpSpPr>
        <p:sp>
          <p:nvSpPr>
            <p:cNvPr id="11" name="Speech Bubble: Oval 13"/>
            <p:cNvSpPr/>
            <p:nvPr/>
          </p:nvSpPr>
          <p:spPr bwMode="auto">
            <a:xfrm rot="20135657" flipH="1">
              <a:off x="3462763" y="2791013"/>
              <a:ext cx="2634707" cy="263323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602860" y="3262869"/>
              <a:ext cx="2354511" cy="1429573"/>
              <a:chOff x="3602860" y="3262869"/>
              <a:chExt cx="2354511" cy="1429573"/>
            </a:xfrm>
          </p:grpSpPr>
          <p:sp>
            <p:nvSpPr>
              <p:cNvPr id="18" name="Freeform: Shape 30"/>
              <p:cNvSpPr/>
              <p:nvPr/>
            </p:nvSpPr>
            <p:spPr bwMode="auto">
              <a:xfrm>
                <a:off x="4559826" y="3262869"/>
                <a:ext cx="447963" cy="447963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602860" y="3861445"/>
                <a:ext cx="2354511" cy="83099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</a:t>
                </a:r>
                <a:endParaRPr lang="en-US" altLang="zh-CN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164656" y="2070587"/>
            <a:ext cx="2092181" cy="2093650"/>
            <a:chOff x="8164656" y="2070587"/>
            <a:chExt cx="2092181" cy="2093650"/>
          </a:xfrm>
        </p:grpSpPr>
        <p:sp>
          <p:nvSpPr>
            <p:cNvPr id="12" name="Speech Bubble: Oval 19"/>
            <p:cNvSpPr/>
            <p:nvPr/>
          </p:nvSpPr>
          <p:spPr bwMode="auto">
            <a:xfrm rot="16200000" flipH="1">
              <a:off x="8163922" y="2071321"/>
              <a:ext cx="2093650" cy="2092181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Freeform: Shape 35"/>
            <p:cNvSpPr/>
            <p:nvPr/>
          </p:nvSpPr>
          <p:spPr bwMode="auto">
            <a:xfrm>
              <a:off x="9015302" y="2364339"/>
              <a:ext cx="447963" cy="447963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324551" y="2971411"/>
              <a:ext cx="1772391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73823" y="4017212"/>
            <a:ext cx="1772391" cy="1631989"/>
            <a:chOff x="6773822" y="4017210"/>
            <a:chExt cx="1772391" cy="1631989"/>
          </a:xfrm>
        </p:grpSpPr>
        <p:sp>
          <p:nvSpPr>
            <p:cNvPr id="14" name="Speech Bubble: Oval 10"/>
            <p:cNvSpPr/>
            <p:nvPr/>
          </p:nvSpPr>
          <p:spPr bwMode="auto">
            <a:xfrm flipH="1">
              <a:off x="6810547" y="4017210"/>
              <a:ext cx="1631989" cy="1631989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34"/>
            <p:cNvSpPr/>
            <p:nvPr/>
          </p:nvSpPr>
          <p:spPr bwMode="auto">
            <a:xfrm>
              <a:off x="7436037" y="4228161"/>
              <a:ext cx="447963" cy="447963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73822" y="4727612"/>
              <a:ext cx="1772391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53295" y="2717501"/>
            <a:ext cx="1154154" cy="1154154"/>
            <a:chOff x="6353295" y="2717501"/>
            <a:chExt cx="1154155" cy="1154154"/>
          </a:xfrm>
        </p:grpSpPr>
        <p:sp>
          <p:nvSpPr>
            <p:cNvPr id="15" name="Speech Bubble: Oval 16"/>
            <p:cNvSpPr/>
            <p:nvPr/>
          </p:nvSpPr>
          <p:spPr bwMode="auto">
            <a:xfrm rot="16200000">
              <a:off x="6353296" y="2717500"/>
              <a:ext cx="1154154" cy="1154155"/>
            </a:xfrm>
            <a:prstGeom prst="wedgeEllipseCallout">
              <a:avLst>
                <a:gd name="adj1" fmla="val 46281"/>
                <a:gd name="adj2" fmla="val 44851"/>
              </a:avLst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Freeform: Shape 32"/>
            <p:cNvSpPr/>
            <p:nvPr/>
          </p:nvSpPr>
          <p:spPr bwMode="auto">
            <a:xfrm>
              <a:off x="6748565" y="2875585"/>
              <a:ext cx="381855" cy="381855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37399" y="33086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文字添加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/>
          <p:cNvSpPr txBox="1"/>
          <p:nvPr/>
        </p:nvSpPr>
        <p:spPr>
          <a:xfrm>
            <a:off x="1985646" y="1116332"/>
            <a:ext cx="5843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40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Morbi dignissim nisl in diam sagittis, id dapibus nulla pretium. Sed vitae quam metus. Morbi dignissim nisl in diam sagittis, id dapibus nulla pretium. Sed vitae quam metus.</a:t>
            </a:r>
            <a:endParaRPr lang="en-US" altLang="zh-CN" sz="140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2425" y="5486229"/>
            <a:ext cx="5976939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2825751" y="5421143"/>
            <a:ext cx="131763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5222877" y="5406854"/>
            <a:ext cx="130175" cy="13176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4024313" y="5406854"/>
            <a:ext cx="131763" cy="13176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421439" y="5414793"/>
            <a:ext cx="130175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620002" y="5421143"/>
            <a:ext cx="130175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8802688" y="5414793"/>
            <a:ext cx="131763" cy="130175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19" name="TextBox 160"/>
          <p:cNvSpPr txBox="1"/>
          <p:nvPr/>
        </p:nvSpPr>
        <p:spPr>
          <a:xfrm>
            <a:off x="2579689" y="5513217"/>
            <a:ext cx="58261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2015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TextBox 161"/>
          <p:cNvSpPr txBox="1"/>
          <p:nvPr/>
        </p:nvSpPr>
        <p:spPr>
          <a:xfrm>
            <a:off x="3817939" y="5532267"/>
            <a:ext cx="58261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2016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TextBox 162"/>
          <p:cNvSpPr txBox="1"/>
          <p:nvPr/>
        </p:nvSpPr>
        <p:spPr>
          <a:xfrm>
            <a:off x="5014913" y="5513217"/>
            <a:ext cx="584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2017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TextBox 163"/>
          <p:cNvSpPr txBox="1"/>
          <p:nvPr/>
        </p:nvSpPr>
        <p:spPr>
          <a:xfrm>
            <a:off x="6213475" y="5532267"/>
            <a:ext cx="5826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2018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TextBox 164"/>
          <p:cNvSpPr txBox="1"/>
          <p:nvPr/>
        </p:nvSpPr>
        <p:spPr>
          <a:xfrm>
            <a:off x="7394576" y="5532267"/>
            <a:ext cx="5826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2019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TextBox 165"/>
          <p:cNvSpPr txBox="1"/>
          <p:nvPr/>
        </p:nvSpPr>
        <p:spPr>
          <a:xfrm>
            <a:off x="8577263" y="5532267"/>
            <a:ext cx="58261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饼形 3"/>
          <p:cNvSpPr/>
          <p:nvPr/>
        </p:nvSpPr>
        <p:spPr>
          <a:xfrm rot="10800000">
            <a:off x="2266951" y="4878216"/>
            <a:ext cx="1249363" cy="35718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饼形 3"/>
          <p:cNvSpPr/>
          <p:nvPr/>
        </p:nvSpPr>
        <p:spPr>
          <a:xfrm rot="10800000">
            <a:off x="3465513" y="4452766"/>
            <a:ext cx="1249363" cy="78263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91B4C3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饼形 3"/>
          <p:cNvSpPr/>
          <p:nvPr/>
        </p:nvSpPr>
        <p:spPr>
          <a:xfrm rot="10800000">
            <a:off x="4663441" y="3952704"/>
            <a:ext cx="1249363" cy="1282700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C5A086">
              <a:alpha val="9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饼形 3"/>
          <p:cNvSpPr/>
          <p:nvPr/>
        </p:nvSpPr>
        <p:spPr>
          <a:xfrm rot="10800000">
            <a:off x="5862637" y="3309766"/>
            <a:ext cx="1249363" cy="192563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2E4A4E">
              <a:alpha val="6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饼形 3"/>
          <p:cNvSpPr/>
          <p:nvPr/>
        </p:nvSpPr>
        <p:spPr>
          <a:xfrm rot="10800000">
            <a:off x="7061202" y="2954166"/>
            <a:ext cx="1247775" cy="2281238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饼形 3"/>
          <p:cNvSpPr/>
          <p:nvPr/>
        </p:nvSpPr>
        <p:spPr>
          <a:xfrm rot="10800000">
            <a:off x="8243888" y="2025479"/>
            <a:ext cx="1249363" cy="3211512"/>
          </a:xfrm>
          <a:custGeom>
            <a:avLst/>
            <a:gdLst/>
            <a:ahLst/>
            <a:cxnLst/>
            <a:rect l="l" t="t" r="r" b="b"/>
            <a:pathLst>
              <a:path w="939558" h="2732921">
                <a:moveTo>
                  <a:pt x="469574" y="2732900"/>
                </a:moveTo>
                <a:cubicBezTo>
                  <a:pt x="366411" y="2728370"/>
                  <a:pt x="263486" y="2011705"/>
                  <a:pt x="238155" y="586285"/>
                </a:cubicBezTo>
                <a:lnTo>
                  <a:pt x="238030" y="586285"/>
                </a:lnTo>
                <a:lnTo>
                  <a:pt x="237908" y="586285"/>
                </a:lnTo>
                <a:lnTo>
                  <a:pt x="237908" y="583478"/>
                </a:lnTo>
                <a:cubicBezTo>
                  <a:pt x="236491" y="260766"/>
                  <a:pt x="130614" y="401"/>
                  <a:pt x="243" y="401"/>
                </a:cubicBezTo>
                <a:lnTo>
                  <a:pt x="0" y="461"/>
                </a:lnTo>
                <a:lnTo>
                  <a:pt x="0" y="0"/>
                </a:lnTo>
                <a:lnTo>
                  <a:pt x="237908" y="0"/>
                </a:lnTo>
                <a:lnTo>
                  <a:pt x="472303" y="0"/>
                </a:lnTo>
                <a:lnTo>
                  <a:pt x="475816" y="0"/>
                </a:lnTo>
                <a:lnTo>
                  <a:pt x="475816" y="227"/>
                </a:lnTo>
                <a:lnTo>
                  <a:pt x="701650" y="227"/>
                </a:lnTo>
                <a:lnTo>
                  <a:pt x="939558" y="227"/>
                </a:lnTo>
                <a:lnTo>
                  <a:pt x="939558" y="689"/>
                </a:lnTo>
                <a:lnTo>
                  <a:pt x="939315" y="628"/>
                </a:lnTo>
                <a:cubicBezTo>
                  <a:pt x="814690" y="628"/>
                  <a:pt x="712449" y="238872"/>
                  <a:pt x="703543" y="542189"/>
                </a:cubicBezTo>
                <a:cubicBezTo>
                  <a:pt x="679240" y="2008441"/>
                  <a:pt x="574285" y="2737497"/>
                  <a:pt x="469574" y="2732900"/>
                </a:cubicBezTo>
                <a:close/>
              </a:path>
            </a:pathLst>
          </a:custGeom>
          <a:solidFill>
            <a:srgbClr val="C5A086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三十二角星 30"/>
          <p:cNvSpPr/>
          <p:nvPr/>
        </p:nvSpPr>
        <p:spPr>
          <a:xfrm>
            <a:off x="2608263" y="4273379"/>
            <a:ext cx="488951" cy="487362"/>
          </a:xfrm>
          <a:prstGeom prst="star32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32" name="三十二角星 31"/>
          <p:cNvSpPr/>
          <p:nvPr/>
        </p:nvSpPr>
        <p:spPr>
          <a:xfrm>
            <a:off x="8624888" y="1485729"/>
            <a:ext cx="487363" cy="488950"/>
          </a:xfrm>
          <a:prstGeom prst="star32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>
              <a:cs typeface="+mn-ea"/>
              <a:sym typeface="+mn-lt"/>
            </a:endParaRPr>
          </a:p>
        </p:txBody>
      </p:sp>
      <p:sp>
        <p:nvSpPr>
          <p:cNvPr id="33" name="文本框 30"/>
          <p:cNvSpPr txBox="1">
            <a:spLocks noChangeArrowheads="1"/>
          </p:cNvSpPr>
          <p:nvPr/>
        </p:nvSpPr>
        <p:spPr bwMode="auto">
          <a:xfrm>
            <a:off x="2208214" y="5724356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TEXT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1"/>
          <p:cNvSpPr txBox="1">
            <a:spLocks noChangeArrowheads="1"/>
          </p:cNvSpPr>
          <p:nvPr/>
        </p:nvSpPr>
        <p:spPr bwMode="auto">
          <a:xfrm>
            <a:off x="3406775" y="5724356"/>
            <a:ext cx="136683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TEXT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2"/>
          <p:cNvSpPr txBox="1">
            <a:spLocks noChangeArrowheads="1"/>
          </p:cNvSpPr>
          <p:nvPr/>
        </p:nvSpPr>
        <p:spPr bwMode="auto">
          <a:xfrm>
            <a:off x="4603752" y="5724356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TEXT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文本框 33"/>
          <p:cNvSpPr txBox="1">
            <a:spLocks noChangeArrowheads="1"/>
          </p:cNvSpPr>
          <p:nvPr/>
        </p:nvSpPr>
        <p:spPr bwMode="auto">
          <a:xfrm>
            <a:off x="5802314" y="5724356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TEXT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34"/>
          <p:cNvSpPr txBox="1">
            <a:spLocks noChangeArrowheads="1"/>
          </p:cNvSpPr>
          <p:nvPr/>
        </p:nvSpPr>
        <p:spPr bwMode="auto">
          <a:xfrm>
            <a:off x="7000877" y="5724356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TEXT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文本框 35"/>
          <p:cNvSpPr txBox="1">
            <a:spLocks noChangeArrowheads="1"/>
          </p:cNvSpPr>
          <p:nvPr/>
        </p:nvSpPr>
        <p:spPr bwMode="auto">
          <a:xfrm>
            <a:off x="8185150" y="5724356"/>
            <a:ext cx="136683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TEXT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9" name="Google Shape;583;p29"/>
          <p:cNvSpPr txBox="1"/>
          <p:nvPr/>
        </p:nvSpPr>
        <p:spPr>
          <a:xfrm>
            <a:off x="936792" y="3595043"/>
            <a:ext cx="1878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SCENARIO OPTIONS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Google Shape;584;p29"/>
          <p:cNvSpPr/>
          <p:nvPr/>
        </p:nvSpPr>
        <p:spPr>
          <a:xfrm rot="-3353179">
            <a:off x="5036947" y="1755857"/>
            <a:ext cx="1560525" cy="1560525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Google Shape;585;p29"/>
          <p:cNvSpPr txBox="1"/>
          <p:nvPr/>
        </p:nvSpPr>
        <p:spPr>
          <a:xfrm>
            <a:off x="4962051" y="2238367"/>
            <a:ext cx="17104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1ST SCENARIO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Google Shape;586;p29"/>
          <p:cNvSpPr/>
          <p:nvPr/>
        </p:nvSpPr>
        <p:spPr>
          <a:xfrm rot="-3353179">
            <a:off x="5037014" y="4363457"/>
            <a:ext cx="1560525" cy="1560525"/>
          </a:xfrm>
          <a:prstGeom prst="ellipse">
            <a:avLst/>
          </a:prstGeom>
          <a:solidFill>
            <a:schemeClr val="accent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Google Shape;587;p29"/>
          <p:cNvSpPr txBox="1"/>
          <p:nvPr/>
        </p:nvSpPr>
        <p:spPr>
          <a:xfrm>
            <a:off x="4962033" y="4845967"/>
            <a:ext cx="17104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2ND SCENARIO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Google Shape;588;p29"/>
          <p:cNvSpPr txBox="1"/>
          <p:nvPr/>
        </p:nvSpPr>
        <p:spPr>
          <a:xfrm>
            <a:off x="10375167" y="1713528"/>
            <a:ext cx="12072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5998B9"/>
                </a:solidFill>
                <a:effectLst/>
                <a:uLnTx/>
                <a:uFillTx/>
                <a:cs typeface="+mn-ea"/>
                <a:sym typeface="+mn-lt"/>
              </a:rPr>
              <a:t>Venus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5998B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Google Shape;589;p29"/>
          <p:cNvSpPr/>
          <p:nvPr/>
        </p:nvSpPr>
        <p:spPr>
          <a:xfrm rot="-3352707">
            <a:off x="9448303" y="1587131"/>
            <a:ext cx="692396" cy="692396"/>
          </a:xfrm>
          <a:prstGeom prst="ellipse">
            <a:avLst/>
          </a:prstGeom>
          <a:solidFill>
            <a:srgbClr val="5998B9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Google Shape;590;p29"/>
          <p:cNvSpPr txBox="1"/>
          <p:nvPr/>
        </p:nvSpPr>
        <p:spPr>
          <a:xfrm>
            <a:off x="9415039" y="1805128"/>
            <a:ext cx="758800" cy="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Google Shape;591;p29"/>
          <p:cNvSpPr/>
          <p:nvPr/>
        </p:nvSpPr>
        <p:spPr>
          <a:xfrm rot="-3352707">
            <a:off x="9448303" y="2760871"/>
            <a:ext cx="692396" cy="692396"/>
          </a:xfrm>
          <a:prstGeom prst="ellipse">
            <a:avLst/>
          </a:prstGeom>
          <a:solidFill>
            <a:srgbClr val="08578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Google Shape;592;p29"/>
          <p:cNvSpPr txBox="1"/>
          <p:nvPr/>
        </p:nvSpPr>
        <p:spPr>
          <a:xfrm>
            <a:off x="9415039" y="2978868"/>
            <a:ext cx="758800" cy="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Google Shape;593;p29"/>
          <p:cNvSpPr txBox="1"/>
          <p:nvPr/>
        </p:nvSpPr>
        <p:spPr>
          <a:xfrm>
            <a:off x="10375167" y="2887268"/>
            <a:ext cx="12072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085780"/>
                </a:solidFill>
                <a:effectLst/>
                <a:uLnTx/>
                <a:uFillTx/>
                <a:cs typeface="+mn-ea"/>
                <a:sym typeface="+mn-lt"/>
              </a:rPr>
              <a:t>Earth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08578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Google Shape;594;p29"/>
          <p:cNvSpPr txBox="1"/>
          <p:nvPr/>
        </p:nvSpPr>
        <p:spPr>
          <a:xfrm>
            <a:off x="2422633" y="1809200"/>
            <a:ext cx="18316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Neptune is the farthest planet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Google Shape;595;p29"/>
          <p:cNvSpPr txBox="1"/>
          <p:nvPr/>
        </p:nvSpPr>
        <p:spPr>
          <a:xfrm>
            <a:off x="2422633" y="5186200"/>
            <a:ext cx="18316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Mars is a very cold place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Google Shape;596;p29"/>
          <p:cNvSpPr txBox="1"/>
          <p:nvPr/>
        </p:nvSpPr>
        <p:spPr>
          <a:xfrm>
            <a:off x="7095783" y="1334400"/>
            <a:ext cx="20408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Venus has a beautiful name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Google Shape;597;p29"/>
          <p:cNvSpPr txBox="1"/>
          <p:nvPr/>
        </p:nvSpPr>
        <p:spPr>
          <a:xfrm>
            <a:off x="7095783" y="3134667"/>
            <a:ext cx="20408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Earth is the planet we live 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Google Shape;598;p29"/>
          <p:cNvSpPr/>
          <p:nvPr/>
        </p:nvSpPr>
        <p:spPr>
          <a:xfrm>
            <a:off x="1880135" y="2547833"/>
            <a:ext cx="3081844" cy="188000"/>
          </a:xfrm>
          <a:custGeom>
            <a:avLst/>
            <a:gdLst/>
            <a:ahLst/>
            <a:cxnLst/>
            <a:rect l="l" t="t" r="r" b="b"/>
            <a:pathLst>
              <a:path w="98925" h="5640" extrusionOk="0">
                <a:moveTo>
                  <a:pt x="0" y="5640"/>
                </a:moveTo>
                <a:lnTo>
                  <a:pt x="0" y="0"/>
                </a:lnTo>
                <a:lnTo>
                  <a:pt x="98925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Google Shape;599;p29"/>
          <p:cNvSpPr/>
          <p:nvPr/>
        </p:nvSpPr>
        <p:spPr>
          <a:xfrm rot="10800000" flipH="1">
            <a:off x="1880135" y="4918833"/>
            <a:ext cx="3085471" cy="188000"/>
          </a:xfrm>
          <a:custGeom>
            <a:avLst/>
            <a:gdLst/>
            <a:ahLst/>
            <a:cxnLst/>
            <a:rect l="l" t="t" r="r" b="b"/>
            <a:pathLst>
              <a:path w="98925" h="5640" extrusionOk="0">
                <a:moveTo>
                  <a:pt x="0" y="5640"/>
                </a:moveTo>
                <a:lnTo>
                  <a:pt x="0" y="0"/>
                </a:lnTo>
                <a:lnTo>
                  <a:pt x="98925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Google Shape;600;p29"/>
          <p:cNvSpPr/>
          <p:nvPr/>
        </p:nvSpPr>
        <p:spPr>
          <a:xfrm>
            <a:off x="6623902" y="1945034"/>
            <a:ext cx="2791151" cy="578500"/>
          </a:xfrm>
          <a:custGeom>
            <a:avLst/>
            <a:gdLst/>
            <a:ahLst/>
            <a:cxnLst/>
            <a:rect l="l" t="t" r="r" b="b"/>
            <a:pathLst>
              <a:path w="80267" h="17355" extrusionOk="0">
                <a:moveTo>
                  <a:pt x="0" y="17355"/>
                </a:moveTo>
                <a:lnTo>
                  <a:pt x="9979" y="17355"/>
                </a:lnTo>
                <a:lnTo>
                  <a:pt x="9979" y="0"/>
                </a:lnTo>
                <a:lnTo>
                  <a:pt x="80267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Google Shape;601;p29"/>
          <p:cNvSpPr/>
          <p:nvPr/>
        </p:nvSpPr>
        <p:spPr>
          <a:xfrm rot="10800000" flipH="1">
            <a:off x="6623902" y="2523534"/>
            <a:ext cx="2791151" cy="578500"/>
          </a:xfrm>
          <a:custGeom>
            <a:avLst/>
            <a:gdLst/>
            <a:ahLst/>
            <a:cxnLst/>
            <a:rect l="l" t="t" r="r" b="b"/>
            <a:pathLst>
              <a:path w="80267" h="17355" extrusionOk="0">
                <a:moveTo>
                  <a:pt x="0" y="17355"/>
                </a:moveTo>
                <a:lnTo>
                  <a:pt x="9979" y="17355"/>
                </a:lnTo>
                <a:lnTo>
                  <a:pt x="9979" y="0"/>
                </a:lnTo>
                <a:lnTo>
                  <a:pt x="80267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Google Shape;602;p29"/>
          <p:cNvSpPr txBox="1"/>
          <p:nvPr/>
        </p:nvSpPr>
        <p:spPr>
          <a:xfrm>
            <a:off x="10375167" y="4294961"/>
            <a:ext cx="12072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D99EDB"/>
                </a:solidFill>
                <a:effectLst/>
                <a:uLnTx/>
                <a:uFillTx/>
                <a:cs typeface="+mn-ea"/>
                <a:sym typeface="+mn-lt"/>
              </a:rPr>
              <a:t>Mercury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D99ED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Google Shape;603;p29"/>
          <p:cNvSpPr/>
          <p:nvPr/>
        </p:nvSpPr>
        <p:spPr>
          <a:xfrm rot="-3352707">
            <a:off x="9448303" y="4168564"/>
            <a:ext cx="692396" cy="692396"/>
          </a:xfrm>
          <a:prstGeom prst="ellipse">
            <a:avLst/>
          </a:prstGeom>
          <a:solidFill>
            <a:srgbClr val="D99EDB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Google Shape;604;p29"/>
          <p:cNvSpPr txBox="1"/>
          <p:nvPr/>
        </p:nvSpPr>
        <p:spPr>
          <a:xfrm>
            <a:off x="9415039" y="4386561"/>
            <a:ext cx="758800" cy="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Google Shape;605;p29"/>
          <p:cNvSpPr/>
          <p:nvPr/>
        </p:nvSpPr>
        <p:spPr>
          <a:xfrm rot="-3352707">
            <a:off x="9448303" y="5342304"/>
            <a:ext cx="692396" cy="692396"/>
          </a:xfrm>
          <a:prstGeom prst="ellipse">
            <a:avLst/>
          </a:prstGeom>
          <a:solidFill>
            <a:srgbClr val="92649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Google Shape;606;p29"/>
          <p:cNvSpPr txBox="1"/>
          <p:nvPr/>
        </p:nvSpPr>
        <p:spPr>
          <a:xfrm>
            <a:off x="9415039" y="5560301"/>
            <a:ext cx="758800" cy="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Google Shape;607;p29"/>
          <p:cNvSpPr txBox="1"/>
          <p:nvPr/>
        </p:nvSpPr>
        <p:spPr>
          <a:xfrm>
            <a:off x="10375167" y="5468701"/>
            <a:ext cx="12072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926494"/>
                </a:solidFill>
                <a:effectLst/>
                <a:uLnTx/>
                <a:uFillTx/>
                <a:cs typeface="+mn-ea"/>
                <a:sym typeface="+mn-lt"/>
              </a:rPr>
              <a:t>Saturn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92649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Google Shape;608;p29"/>
          <p:cNvSpPr txBox="1"/>
          <p:nvPr/>
        </p:nvSpPr>
        <p:spPr>
          <a:xfrm>
            <a:off x="7095783" y="3915833"/>
            <a:ext cx="20408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Mercury is the closest to the Sun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Google Shape;609;p29"/>
          <p:cNvSpPr txBox="1"/>
          <p:nvPr/>
        </p:nvSpPr>
        <p:spPr>
          <a:xfrm>
            <a:off x="7095783" y="5716100"/>
            <a:ext cx="20408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Saturn is a gas giant and has rings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Google Shape;610;p29"/>
          <p:cNvSpPr/>
          <p:nvPr/>
        </p:nvSpPr>
        <p:spPr>
          <a:xfrm>
            <a:off x="6623902" y="4526467"/>
            <a:ext cx="2791151" cy="578500"/>
          </a:xfrm>
          <a:custGeom>
            <a:avLst/>
            <a:gdLst/>
            <a:ahLst/>
            <a:cxnLst/>
            <a:rect l="l" t="t" r="r" b="b"/>
            <a:pathLst>
              <a:path w="80267" h="17355" extrusionOk="0">
                <a:moveTo>
                  <a:pt x="0" y="17355"/>
                </a:moveTo>
                <a:lnTo>
                  <a:pt x="9979" y="17355"/>
                </a:lnTo>
                <a:lnTo>
                  <a:pt x="9979" y="0"/>
                </a:lnTo>
                <a:lnTo>
                  <a:pt x="80267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Google Shape;611;p29"/>
          <p:cNvSpPr/>
          <p:nvPr/>
        </p:nvSpPr>
        <p:spPr>
          <a:xfrm rot="10800000" flipH="1">
            <a:off x="6623902" y="5104967"/>
            <a:ext cx="2791151" cy="578500"/>
          </a:xfrm>
          <a:custGeom>
            <a:avLst/>
            <a:gdLst/>
            <a:ahLst/>
            <a:cxnLst/>
            <a:rect l="l" t="t" r="r" b="b"/>
            <a:pathLst>
              <a:path w="80267" h="17355" extrusionOk="0">
                <a:moveTo>
                  <a:pt x="0" y="17355"/>
                </a:moveTo>
                <a:lnTo>
                  <a:pt x="9979" y="17355"/>
                </a:lnTo>
                <a:lnTo>
                  <a:pt x="9979" y="0"/>
                </a:lnTo>
                <a:lnTo>
                  <a:pt x="80267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10098" y="236594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cxnSp>
        <p:nvCxnSpPr>
          <p:cNvPr id="39" name="Google Shape;969;p41"/>
          <p:cNvCxnSpPr/>
          <p:nvPr/>
        </p:nvCxnSpPr>
        <p:spPr>
          <a:xfrm rot="-5400000" flipH="1">
            <a:off x="2200817" y="4243451"/>
            <a:ext cx="866400" cy="11048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" name="Google Shape;970;p41"/>
          <p:cNvSpPr/>
          <p:nvPr/>
        </p:nvSpPr>
        <p:spPr>
          <a:xfrm>
            <a:off x="9449600" y="1459567"/>
            <a:ext cx="2069600" cy="714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Google Shape;971;p41"/>
          <p:cNvSpPr/>
          <p:nvPr/>
        </p:nvSpPr>
        <p:spPr>
          <a:xfrm>
            <a:off x="9449600" y="2818100"/>
            <a:ext cx="2069600" cy="714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Google Shape;972;p41"/>
          <p:cNvSpPr/>
          <p:nvPr/>
        </p:nvSpPr>
        <p:spPr>
          <a:xfrm>
            <a:off x="9449600" y="3806233"/>
            <a:ext cx="2069600" cy="714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Google Shape;973;p41"/>
          <p:cNvSpPr/>
          <p:nvPr/>
        </p:nvSpPr>
        <p:spPr>
          <a:xfrm>
            <a:off x="9449600" y="5159467"/>
            <a:ext cx="2069600" cy="714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Google Shape;974;p41"/>
          <p:cNvSpPr/>
          <p:nvPr/>
        </p:nvSpPr>
        <p:spPr>
          <a:xfrm>
            <a:off x="5069455" y="2239784"/>
            <a:ext cx="2069600" cy="714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Google Shape;975;p41"/>
          <p:cNvSpPr/>
          <p:nvPr/>
        </p:nvSpPr>
        <p:spPr>
          <a:xfrm>
            <a:off x="5069455" y="4680917"/>
            <a:ext cx="2069600" cy="714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Google Shape;976;p41"/>
          <p:cNvSpPr txBox="1"/>
          <p:nvPr/>
        </p:nvSpPr>
        <p:spPr>
          <a:xfrm>
            <a:off x="1804461" y="1735600"/>
            <a:ext cx="2764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Neptune is the farthest planet from the Sun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Google Shape;977;p41"/>
          <p:cNvSpPr txBox="1"/>
          <p:nvPr/>
        </p:nvSpPr>
        <p:spPr>
          <a:xfrm>
            <a:off x="1804461" y="5229133"/>
            <a:ext cx="27640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Saturn is a gas giant and has several rings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Google Shape;978;p41"/>
          <p:cNvSpPr txBox="1"/>
          <p:nvPr/>
        </p:nvSpPr>
        <p:spPr>
          <a:xfrm>
            <a:off x="5069667" y="2377200"/>
            <a:ext cx="20696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SCENARIO 01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Google Shape;979;p41"/>
          <p:cNvSpPr txBox="1"/>
          <p:nvPr/>
        </p:nvSpPr>
        <p:spPr>
          <a:xfrm>
            <a:off x="5069667" y="4818333"/>
            <a:ext cx="20696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SCENARIO 02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Google Shape;980;p41"/>
          <p:cNvSpPr txBox="1"/>
          <p:nvPr/>
        </p:nvSpPr>
        <p:spPr>
          <a:xfrm>
            <a:off x="9655392" y="1596984"/>
            <a:ext cx="16580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DEFINE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Google Shape;981;p41"/>
          <p:cNvSpPr txBox="1"/>
          <p:nvPr/>
        </p:nvSpPr>
        <p:spPr>
          <a:xfrm>
            <a:off x="9655392" y="3943651"/>
            <a:ext cx="16580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CREATE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Google Shape;982;p41"/>
          <p:cNvSpPr txBox="1"/>
          <p:nvPr/>
        </p:nvSpPr>
        <p:spPr>
          <a:xfrm>
            <a:off x="9489100" y="5296900"/>
            <a:ext cx="20300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COMMUNICATE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Google Shape;983;p41"/>
          <p:cNvSpPr txBox="1"/>
          <p:nvPr/>
        </p:nvSpPr>
        <p:spPr>
          <a:xfrm>
            <a:off x="9655392" y="2955500"/>
            <a:ext cx="16580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EXPLORE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Google Shape;984;p41"/>
          <p:cNvSpPr/>
          <p:nvPr/>
        </p:nvSpPr>
        <p:spPr>
          <a:xfrm>
            <a:off x="673100" y="3304117"/>
            <a:ext cx="2817200" cy="110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Google Shape;985;p41"/>
          <p:cNvSpPr txBox="1"/>
          <p:nvPr/>
        </p:nvSpPr>
        <p:spPr>
          <a:xfrm>
            <a:off x="673101" y="3613567"/>
            <a:ext cx="28172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SCENARIO STUDY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3" name="Google Shape;986;p41"/>
          <p:cNvCxnSpPr>
            <a:endCxn id="68" idx="1"/>
          </p:cNvCxnSpPr>
          <p:nvPr/>
        </p:nvCxnSpPr>
        <p:spPr>
          <a:xfrm rot="10800000" flipH="1">
            <a:off x="7138861" y="2151184"/>
            <a:ext cx="528000" cy="44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" name="Google Shape;988;p41"/>
          <p:cNvCxnSpPr>
            <a:stCxn id="51" idx="0"/>
            <a:endCxn id="69" idx="1"/>
          </p:cNvCxnSpPr>
          <p:nvPr/>
        </p:nvCxnSpPr>
        <p:spPr>
          <a:xfrm>
            <a:off x="7139055" y="2596984"/>
            <a:ext cx="528000" cy="375200"/>
          </a:xfrm>
          <a:prstGeom prst="curvedConnector3">
            <a:avLst>
              <a:gd name="adj1" fmla="val 49982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" name="Google Shape;990;p41"/>
          <p:cNvCxnSpPr>
            <a:stCxn id="61" idx="3"/>
            <a:endCxn id="53" idx="2"/>
          </p:cNvCxnSpPr>
          <p:nvPr/>
        </p:nvCxnSpPr>
        <p:spPr>
          <a:xfrm rot="-5400000">
            <a:off x="2200900" y="2318517"/>
            <a:ext cx="866400" cy="1104800"/>
          </a:xfrm>
          <a:prstGeom prst="curvedConnector3">
            <a:avLst>
              <a:gd name="adj1" fmla="val 5000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6" name="Google Shape;991;p41"/>
          <p:cNvCxnSpPr/>
          <p:nvPr/>
        </p:nvCxnSpPr>
        <p:spPr>
          <a:xfrm rot="10800000" flipH="1">
            <a:off x="4367272" y="5132467"/>
            <a:ext cx="702400" cy="5104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7" name="Google Shape;992;p41"/>
          <p:cNvCxnSpPr/>
          <p:nvPr/>
        </p:nvCxnSpPr>
        <p:spPr>
          <a:xfrm>
            <a:off x="4367140" y="2104500"/>
            <a:ext cx="702400" cy="5104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8" name="Google Shape;987;p41"/>
          <p:cNvSpPr txBox="1"/>
          <p:nvPr/>
        </p:nvSpPr>
        <p:spPr>
          <a:xfrm>
            <a:off x="7666861" y="1942784"/>
            <a:ext cx="1460800" cy="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Saturn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Google Shape;989;p41"/>
          <p:cNvSpPr txBox="1"/>
          <p:nvPr/>
        </p:nvSpPr>
        <p:spPr>
          <a:xfrm>
            <a:off x="7666861" y="2763717"/>
            <a:ext cx="1460800" cy="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Jupiter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0" name="Google Shape;993;p41"/>
          <p:cNvCxnSpPr>
            <a:endCxn id="72" idx="1"/>
          </p:cNvCxnSpPr>
          <p:nvPr/>
        </p:nvCxnSpPr>
        <p:spPr>
          <a:xfrm rot="10800000" flipH="1">
            <a:off x="7138861" y="4613951"/>
            <a:ext cx="528000" cy="44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" name="Google Shape;995;p41"/>
          <p:cNvCxnSpPr>
            <a:endCxn id="73" idx="1"/>
          </p:cNvCxnSpPr>
          <p:nvPr/>
        </p:nvCxnSpPr>
        <p:spPr>
          <a:xfrm>
            <a:off x="7138861" y="5059684"/>
            <a:ext cx="528000" cy="37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2" name="Google Shape;994;p41"/>
          <p:cNvSpPr txBox="1"/>
          <p:nvPr/>
        </p:nvSpPr>
        <p:spPr>
          <a:xfrm>
            <a:off x="7666861" y="4405551"/>
            <a:ext cx="1460800" cy="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Mars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Google Shape;996;p41"/>
          <p:cNvSpPr txBox="1"/>
          <p:nvPr/>
        </p:nvSpPr>
        <p:spPr>
          <a:xfrm>
            <a:off x="7666861" y="5226484"/>
            <a:ext cx="1460800" cy="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Neptune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4" name="Google Shape;997;p41"/>
          <p:cNvCxnSpPr>
            <a:stCxn id="68" idx="3"/>
            <a:endCxn id="57" idx="1"/>
          </p:cNvCxnSpPr>
          <p:nvPr/>
        </p:nvCxnSpPr>
        <p:spPr>
          <a:xfrm rot="10800000" flipH="1">
            <a:off x="9127661" y="1816784"/>
            <a:ext cx="527600" cy="334400"/>
          </a:xfrm>
          <a:prstGeom prst="curvedConnector3">
            <a:avLst>
              <a:gd name="adj1" fmla="val 49981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" name="Google Shape;998;p41"/>
          <p:cNvCxnSpPr>
            <a:stCxn id="69" idx="3"/>
            <a:endCxn id="60" idx="1"/>
          </p:cNvCxnSpPr>
          <p:nvPr/>
        </p:nvCxnSpPr>
        <p:spPr>
          <a:xfrm>
            <a:off x="9127661" y="2972117"/>
            <a:ext cx="527600" cy="203200"/>
          </a:xfrm>
          <a:prstGeom prst="curvedConnector3">
            <a:avLst>
              <a:gd name="adj1" fmla="val 49981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" name="Google Shape;999;p41"/>
          <p:cNvCxnSpPr>
            <a:stCxn id="72" idx="3"/>
            <a:endCxn id="58" idx="1"/>
          </p:cNvCxnSpPr>
          <p:nvPr/>
        </p:nvCxnSpPr>
        <p:spPr>
          <a:xfrm rot="10800000" flipH="1">
            <a:off x="9127661" y="4163551"/>
            <a:ext cx="527600" cy="450400"/>
          </a:xfrm>
          <a:prstGeom prst="curvedConnector3">
            <a:avLst>
              <a:gd name="adj1" fmla="val 49981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" name="Google Shape;1000;p41"/>
          <p:cNvCxnSpPr>
            <a:stCxn id="73" idx="3"/>
            <a:endCxn id="59" idx="1"/>
          </p:cNvCxnSpPr>
          <p:nvPr/>
        </p:nvCxnSpPr>
        <p:spPr>
          <a:xfrm>
            <a:off x="9127661" y="5434884"/>
            <a:ext cx="361600" cy="82000"/>
          </a:xfrm>
          <a:prstGeom prst="curvedConnector3">
            <a:avLst>
              <a:gd name="adj1" fmla="val 49978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6358561" y="-1194376"/>
            <a:ext cx="4972051" cy="4972050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5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851" y="1978091"/>
            <a:ext cx="3195060" cy="2180934"/>
          </a:xfrm>
          <a:custGeom>
            <a:avLst/>
            <a:gdLst/>
            <a:ahLst/>
            <a:cxnLst/>
            <a:rect l="l" t="t" r="r" b="b"/>
            <a:pathLst>
              <a:path w="3195060" h="2180934">
                <a:moveTo>
                  <a:pt x="1076284" y="1561314"/>
                </a:moveTo>
                <a:cubicBezTo>
                  <a:pt x="1020218" y="1562738"/>
                  <a:pt x="973489" y="1582310"/>
                  <a:pt x="936097" y="1620028"/>
                </a:cubicBezTo>
                <a:cubicBezTo>
                  <a:pt x="898705" y="1657746"/>
                  <a:pt x="879289" y="1705064"/>
                  <a:pt x="877849" y="1761980"/>
                </a:cubicBezTo>
                <a:cubicBezTo>
                  <a:pt x="879289" y="1818405"/>
                  <a:pt x="898705" y="1865583"/>
                  <a:pt x="936097" y="1903511"/>
                </a:cubicBezTo>
                <a:cubicBezTo>
                  <a:pt x="973489" y="1941440"/>
                  <a:pt x="1020218" y="1961151"/>
                  <a:pt x="1076284" y="1962646"/>
                </a:cubicBezTo>
                <a:cubicBezTo>
                  <a:pt x="1132884" y="1961151"/>
                  <a:pt x="1179938" y="1941440"/>
                  <a:pt x="1217447" y="1903511"/>
                </a:cubicBezTo>
                <a:cubicBezTo>
                  <a:pt x="1254956" y="1865582"/>
                  <a:pt x="1274419" y="1818405"/>
                  <a:pt x="1275836" y="1761980"/>
                </a:cubicBezTo>
                <a:cubicBezTo>
                  <a:pt x="1274419" y="1705064"/>
                  <a:pt x="1254956" y="1657746"/>
                  <a:pt x="1217447" y="1620028"/>
                </a:cubicBezTo>
                <a:cubicBezTo>
                  <a:pt x="1179938" y="1582310"/>
                  <a:pt x="1132884" y="1562738"/>
                  <a:pt x="1076284" y="1561314"/>
                </a:cubicBezTo>
                <a:close/>
                <a:moveTo>
                  <a:pt x="2676853" y="1528240"/>
                </a:moveTo>
                <a:lnTo>
                  <a:pt x="2676853" y="1768120"/>
                </a:lnTo>
                <a:lnTo>
                  <a:pt x="2812885" y="1768120"/>
                </a:lnTo>
                <a:cubicBezTo>
                  <a:pt x="2847172" y="1767329"/>
                  <a:pt x="2875605" y="1755800"/>
                  <a:pt x="2898185" y="1733533"/>
                </a:cubicBezTo>
                <a:cubicBezTo>
                  <a:pt x="2920764" y="1711265"/>
                  <a:pt x="2932471" y="1683000"/>
                  <a:pt x="2933308" y="1648738"/>
                </a:cubicBezTo>
                <a:cubicBezTo>
                  <a:pt x="2932471" y="1614430"/>
                  <a:pt x="2920764" y="1585979"/>
                  <a:pt x="2898185" y="1563386"/>
                </a:cubicBezTo>
                <a:cubicBezTo>
                  <a:pt x="2875605" y="1540792"/>
                  <a:pt x="2847172" y="1529077"/>
                  <a:pt x="2812885" y="1528240"/>
                </a:cubicBezTo>
                <a:close/>
                <a:moveTo>
                  <a:pt x="2457450" y="1343025"/>
                </a:moveTo>
                <a:lnTo>
                  <a:pt x="2809541" y="1343025"/>
                </a:lnTo>
                <a:cubicBezTo>
                  <a:pt x="2866675" y="1343687"/>
                  <a:pt x="2918350" y="1357737"/>
                  <a:pt x="2964566" y="1385176"/>
                </a:cubicBezTo>
                <a:cubicBezTo>
                  <a:pt x="3010782" y="1412616"/>
                  <a:pt x="3047585" y="1449477"/>
                  <a:pt x="3074976" y="1495759"/>
                </a:cubicBezTo>
                <a:cubicBezTo>
                  <a:pt x="3102367" y="1542042"/>
                  <a:pt x="3116391" y="1593779"/>
                  <a:pt x="3117050" y="1650969"/>
                </a:cubicBezTo>
                <a:cubicBezTo>
                  <a:pt x="3116679" y="1695923"/>
                  <a:pt x="3107678" y="1737670"/>
                  <a:pt x="3090046" y="1776209"/>
                </a:cubicBezTo>
                <a:cubicBezTo>
                  <a:pt x="3072415" y="1814747"/>
                  <a:pt x="3048380" y="1848126"/>
                  <a:pt x="3017942" y="1876344"/>
                </a:cubicBezTo>
                <a:lnTo>
                  <a:pt x="3195060" y="2179820"/>
                </a:lnTo>
                <a:lnTo>
                  <a:pt x="2942219" y="2179820"/>
                </a:lnTo>
                <a:lnTo>
                  <a:pt x="2812885" y="1957792"/>
                </a:lnTo>
                <a:lnTo>
                  <a:pt x="2676853" y="1957792"/>
                </a:lnTo>
                <a:lnTo>
                  <a:pt x="2676853" y="2179820"/>
                </a:lnTo>
                <a:lnTo>
                  <a:pt x="2457450" y="2179820"/>
                </a:lnTo>
                <a:close/>
                <a:moveTo>
                  <a:pt x="1627661" y="1343025"/>
                </a:moveTo>
                <a:lnTo>
                  <a:pt x="1848178" y="1343025"/>
                </a:lnTo>
                <a:lnTo>
                  <a:pt x="1848178" y="1846218"/>
                </a:lnTo>
                <a:cubicBezTo>
                  <a:pt x="1848967" y="1877133"/>
                  <a:pt x="1859654" y="1902888"/>
                  <a:pt x="1880238" y="1923482"/>
                </a:cubicBezTo>
                <a:cubicBezTo>
                  <a:pt x="1900821" y="1944077"/>
                  <a:pt x="1926562" y="1954769"/>
                  <a:pt x="1957461" y="1955559"/>
                </a:cubicBezTo>
                <a:cubicBezTo>
                  <a:pt x="1988360" y="1954769"/>
                  <a:pt x="2014101" y="1944077"/>
                  <a:pt x="2034684" y="1923482"/>
                </a:cubicBezTo>
                <a:cubicBezTo>
                  <a:pt x="2055268" y="1902888"/>
                  <a:pt x="2065954" y="1877133"/>
                  <a:pt x="2066744" y="1846218"/>
                </a:cubicBezTo>
                <a:lnTo>
                  <a:pt x="2066744" y="1343025"/>
                </a:lnTo>
                <a:lnTo>
                  <a:pt x="2287261" y="1343025"/>
                </a:lnTo>
                <a:lnTo>
                  <a:pt x="2287261" y="1849565"/>
                </a:lnTo>
                <a:cubicBezTo>
                  <a:pt x="2286554" y="1911598"/>
                  <a:pt x="2271510" y="1967412"/>
                  <a:pt x="2242129" y="2017007"/>
                </a:cubicBezTo>
                <a:cubicBezTo>
                  <a:pt x="2212749" y="2066601"/>
                  <a:pt x="2173275" y="2105969"/>
                  <a:pt x="2123709" y="2135108"/>
                </a:cubicBezTo>
                <a:cubicBezTo>
                  <a:pt x="2074143" y="2164248"/>
                  <a:pt x="2018726" y="2179152"/>
                  <a:pt x="1957461" y="2179820"/>
                </a:cubicBezTo>
                <a:cubicBezTo>
                  <a:pt x="1895495" y="2179152"/>
                  <a:pt x="1839749" y="2164248"/>
                  <a:pt x="1790223" y="2135108"/>
                </a:cubicBezTo>
                <a:cubicBezTo>
                  <a:pt x="1740698" y="2105969"/>
                  <a:pt x="1701389" y="2066601"/>
                  <a:pt x="1672297" y="2017007"/>
                </a:cubicBezTo>
                <a:cubicBezTo>
                  <a:pt x="1643206" y="1967412"/>
                  <a:pt x="1628327" y="1911598"/>
                  <a:pt x="1627661" y="1849565"/>
                </a:cubicBezTo>
                <a:close/>
                <a:moveTo>
                  <a:pt x="1076284" y="1343025"/>
                </a:moveTo>
                <a:cubicBezTo>
                  <a:pt x="1154081" y="1343918"/>
                  <a:pt x="1224374" y="1363046"/>
                  <a:pt x="1287162" y="1400410"/>
                </a:cubicBezTo>
                <a:cubicBezTo>
                  <a:pt x="1349950" y="1437774"/>
                  <a:pt x="1399919" y="1488019"/>
                  <a:pt x="1437069" y="1551145"/>
                </a:cubicBezTo>
                <a:cubicBezTo>
                  <a:pt x="1474220" y="1614270"/>
                  <a:pt x="1493238" y="1684923"/>
                  <a:pt x="1494123" y="1763101"/>
                </a:cubicBezTo>
                <a:cubicBezTo>
                  <a:pt x="1493238" y="1841247"/>
                  <a:pt x="1474219" y="1911703"/>
                  <a:pt x="1437069" y="1974469"/>
                </a:cubicBezTo>
                <a:cubicBezTo>
                  <a:pt x="1399919" y="2037235"/>
                  <a:pt x="1349950" y="2087121"/>
                  <a:pt x="1287162" y="2124127"/>
                </a:cubicBezTo>
                <a:cubicBezTo>
                  <a:pt x="1224374" y="2161133"/>
                  <a:pt x="1154081" y="2180069"/>
                  <a:pt x="1076284" y="2180934"/>
                </a:cubicBezTo>
                <a:cubicBezTo>
                  <a:pt x="998501" y="2180069"/>
                  <a:pt x="928305" y="2161133"/>
                  <a:pt x="865696" y="2124127"/>
                </a:cubicBezTo>
                <a:cubicBezTo>
                  <a:pt x="803087" y="2087121"/>
                  <a:pt x="753296" y="2037235"/>
                  <a:pt x="716324" y="1974469"/>
                </a:cubicBezTo>
                <a:cubicBezTo>
                  <a:pt x="679352" y="1911703"/>
                  <a:pt x="660430" y="1841247"/>
                  <a:pt x="659558" y="1763101"/>
                </a:cubicBezTo>
                <a:cubicBezTo>
                  <a:pt x="660430" y="1684923"/>
                  <a:pt x="679352" y="1614270"/>
                  <a:pt x="716324" y="1551145"/>
                </a:cubicBezTo>
                <a:cubicBezTo>
                  <a:pt x="753296" y="1488019"/>
                  <a:pt x="803087" y="1437774"/>
                  <a:pt x="865696" y="1400410"/>
                </a:cubicBezTo>
                <a:cubicBezTo>
                  <a:pt x="928305" y="1363046"/>
                  <a:pt x="998501" y="1343918"/>
                  <a:pt x="1076284" y="1343025"/>
                </a:cubicBezTo>
                <a:close/>
                <a:moveTo>
                  <a:pt x="0" y="1343025"/>
                </a:moveTo>
                <a:lnTo>
                  <a:pt x="523641" y="1343025"/>
                </a:lnTo>
                <a:lnTo>
                  <a:pt x="523641" y="1523423"/>
                </a:lnTo>
                <a:lnTo>
                  <a:pt x="219403" y="1523423"/>
                </a:lnTo>
                <a:lnTo>
                  <a:pt x="219403" y="1660637"/>
                </a:lnTo>
                <a:lnTo>
                  <a:pt x="487979" y="1660637"/>
                </a:lnTo>
                <a:lnTo>
                  <a:pt x="487979" y="1846606"/>
                </a:lnTo>
                <a:lnTo>
                  <a:pt x="219403" y="1846606"/>
                </a:lnTo>
                <a:lnTo>
                  <a:pt x="219403" y="2179820"/>
                </a:lnTo>
                <a:lnTo>
                  <a:pt x="0" y="2179820"/>
                </a:lnTo>
                <a:close/>
                <a:moveTo>
                  <a:pt x="1118947" y="358627"/>
                </a:moveTo>
                <a:lnTo>
                  <a:pt x="1033136" y="542967"/>
                </a:lnTo>
                <a:lnTo>
                  <a:pt x="1203643" y="542967"/>
                </a:lnTo>
                <a:close/>
                <a:moveTo>
                  <a:pt x="1895803" y="185216"/>
                </a:moveTo>
                <a:lnTo>
                  <a:pt x="1895803" y="425095"/>
                </a:lnTo>
                <a:lnTo>
                  <a:pt x="2031836" y="425095"/>
                </a:lnTo>
                <a:cubicBezTo>
                  <a:pt x="2066123" y="424304"/>
                  <a:pt x="2094556" y="412775"/>
                  <a:pt x="2117135" y="390508"/>
                </a:cubicBezTo>
                <a:cubicBezTo>
                  <a:pt x="2139714" y="368240"/>
                  <a:pt x="2151422" y="339975"/>
                  <a:pt x="2152258" y="305713"/>
                </a:cubicBezTo>
                <a:cubicBezTo>
                  <a:pt x="2151422" y="271405"/>
                  <a:pt x="2139714" y="242954"/>
                  <a:pt x="2117135" y="220361"/>
                </a:cubicBezTo>
                <a:cubicBezTo>
                  <a:pt x="2094556" y="197767"/>
                  <a:pt x="2066123" y="186052"/>
                  <a:pt x="2031836" y="185216"/>
                </a:cubicBezTo>
                <a:close/>
                <a:moveTo>
                  <a:pt x="219403" y="184856"/>
                </a:moveTo>
                <a:lnTo>
                  <a:pt x="219403" y="425711"/>
                </a:lnTo>
                <a:lnTo>
                  <a:pt x="355436" y="425711"/>
                </a:lnTo>
                <a:cubicBezTo>
                  <a:pt x="389723" y="424917"/>
                  <a:pt x="418156" y="413341"/>
                  <a:pt x="440736" y="390983"/>
                </a:cubicBezTo>
                <a:cubicBezTo>
                  <a:pt x="463315" y="368625"/>
                  <a:pt x="475023" y="340245"/>
                  <a:pt x="475860" y="305843"/>
                </a:cubicBezTo>
                <a:cubicBezTo>
                  <a:pt x="475023" y="271396"/>
                  <a:pt x="463315" y="242829"/>
                  <a:pt x="440736" y="220144"/>
                </a:cubicBezTo>
                <a:cubicBezTo>
                  <a:pt x="418156" y="197459"/>
                  <a:pt x="389723" y="185696"/>
                  <a:pt x="355436" y="184856"/>
                </a:cubicBezTo>
                <a:close/>
                <a:moveTo>
                  <a:pt x="2506294" y="0"/>
                </a:moveTo>
                <a:lnTo>
                  <a:pt x="3164780" y="0"/>
                </a:lnTo>
                <a:lnTo>
                  <a:pt x="3164780" y="218289"/>
                </a:lnTo>
                <a:lnTo>
                  <a:pt x="2943011" y="218289"/>
                </a:lnTo>
                <a:lnTo>
                  <a:pt x="2943011" y="836794"/>
                </a:lnTo>
                <a:lnTo>
                  <a:pt x="2723607" y="836794"/>
                </a:lnTo>
                <a:lnTo>
                  <a:pt x="2723607" y="218289"/>
                </a:lnTo>
                <a:lnTo>
                  <a:pt x="2506294" y="218289"/>
                </a:lnTo>
                <a:close/>
                <a:moveTo>
                  <a:pt x="1676400" y="0"/>
                </a:moveTo>
                <a:lnTo>
                  <a:pt x="2028491" y="0"/>
                </a:lnTo>
                <a:cubicBezTo>
                  <a:pt x="2085625" y="662"/>
                  <a:pt x="2137300" y="14712"/>
                  <a:pt x="2183516" y="42151"/>
                </a:cubicBezTo>
                <a:cubicBezTo>
                  <a:pt x="2229732" y="69591"/>
                  <a:pt x="2266535" y="106452"/>
                  <a:pt x="2293926" y="152734"/>
                </a:cubicBezTo>
                <a:cubicBezTo>
                  <a:pt x="2321317" y="199017"/>
                  <a:pt x="2335341" y="250754"/>
                  <a:pt x="2336000" y="307944"/>
                </a:cubicBezTo>
                <a:cubicBezTo>
                  <a:pt x="2335629" y="352899"/>
                  <a:pt x="2326627" y="394645"/>
                  <a:pt x="2308996" y="433184"/>
                </a:cubicBezTo>
                <a:cubicBezTo>
                  <a:pt x="2291364" y="471723"/>
                  <a:pt x="2267330" y="505101"/>
                  <a:pt x="2236892" y="533319"/>
                </a:cubicBezTo>
                <a:lnTo>
                  <a:pt x="2414010" y="836794"/>
                </a:lnTo>
                <a:lnTo>
                  <a:pt x="2161169" y="836794"/>
                </a:lnTo>
                <a:lnTo>
                  <a:pt x="2031836" y="614767"/>
                </a:lnTo>
                <a:lnTo>
                  <a:pt x="1895803" y="614767"/>
                </a:lnTo>
                <a:lnTo>
                  <a:pt x="1895803" y="836794"/>
                </a:lnTo>
                <a:lnTo>
                  <a:pt x="1676400" y="836794"/>
                </a:lnTo>
                <a:close/>
                <a:moveTo>
                  <a:pt x="1067683" y="0"/>
                </a:moveTo>
                <a:lnTo>
                  <a:pt x="1166867" y="0"/>
                </a:lnTo>
                <a:lnTo>
                  <a:pt x="1560259" y="837909"/>
                </a:lnTo>
                <a:lnTo>
                  <a:pt x="1340717" y="837909"/>
                </a:lnTo>
                <a:lnTo>
                  <a:pt x="1289454" y="728425"/>
                </a:lnTo>
                <a:lnTo>
                  <a:pt x="947325" y="728425"/>
                </a:lnTo>
                <a:lnTo>
                  <a:pt x="897176" y="837909"/>
                </a:lnTo>
                <a:lnTo>
                  <a:pt x="677634" y="837909"/>
                </a:lnTo>
                <a:close/>
                <a:moveTo>
                  <a:pt x="0" y="0"/>
                </a:moveTo>
                <a:lnTo>
                  <a:pt x="352091" y="0"/>
                </a:lnTo>
                <a:cubicBezTo>
                  <a:pt x="409225" y="656"/>
                  <a:pt x="460900" y="14688"/>
                  <a:pt x="507116" y="42097"/>
                </a:cubicBezTo>
                <a:cubicBezTo>
                  <a:pt x="553332" y="69505"/>
                  <a:pt x="590135" y="106358"/>
                  <a:pt x="617526" y="152655"/>
                </a:cubicBezTo>
                <a:cubicBezTo>
                  <a:pt x="644917" y="198953"/>
                  <a:pt x="658942" y="250762"/>
                  <a:pt x="659601" y="308084"/>
                </a:cubicBezTo>
                <a:cubicBezTo>
                  <a:pt x="658935" y="365031"/>
                  <a:pt x="645047" y="416572"/>
                  <a:pt x="617939" y="462707"/>
                </a:cubicBezTo>
                <a:cubicBezTo>
                  <a:pt x="590830" y="508842"/>
                  <a:pt x="554494" y="545597"/>
                  <a:pt x="508932" y="572970"/>
                </a:cubicBezTo>
                <a:cubicBezTo>
                  <a:pt x="463370" y="600344"/>
                  <a:pt x="412576" y="614362"/>
                  <a:pt x="356551" y="615025"/>
                </a:cubicBezTo>
                <a:lnTo>
                  <a:pt x="219403" y="615025"/>
                </a:lnTo>
                <a:lnTo>
                  <a:pt x="219403" y="836794"/>
                </a:lnTo>
                <a:lnTo>
                  <a:pt x="0" y="8367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8800" dirty="0">
              <a:solidFill>
                <a:srgbClr val="E33884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7" cy="41750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052458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554962" y="611982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ysClr val="window" lastClr="FFFFFF">
              <a:lumMod val="75000"/>
              <a:alpha val="48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974725" y="789307"/>
            <a:ext cx="2115185" cy="211518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298431" y="323850"/>
            <a:ext cx="3563620" cy="356362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75916" y="6381752"/>
            <a:ext cx="1269365" cy="12693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9" name="Google Shape;1042;p45"/>
          <p:cNvSpPr/>
          <p:nvPr/>
        </p:nvSpPr>
        <p:spPr>
          <a:xfrm>
            <a:off x="1425237" y="1709266"/>
            <a:ext cx="2962816" cy="2906515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31" y="0"/>
                  <a:pt x="0" y="6900"/>
                  <a:pt x="0" y="15411"/>
                </a:cubicBezTo>
                <a:cubicBezTo>
                  <a:pt x="0" y="23891"/>
                  <a:pt x="6931" y="30821"/>
                  <a:pt x="15411" y="30821"/>
                </a:cubicBezTo>
                <a:cubicBezTo>
                  <a:pt x="23922" y="30821"/>
                  <a:pt x="30822" y="23891"/>
                  <a:pt x="30822" y="15411"/>
                </a:cubicBezTo>
                <a:lnTo>
                  <a:pt x="22493" y="15411"/>
                </a:lnTo>
                <a:cubicBezTo>
                  <a:pt x="22493" y="19301"/>
                  <a:pt x="19302" y="22463"/>
                  <a:pt x="15411" y="22463"/>
                </a:cubicBezTo>
                <a:cubicBezTo>
                  <a:pt x="11520" y="22463"/>
                  <a:pt x="8359" y="19301"/>
                  <a:pt x="8359" y="15411"/>
                </a:cubicBezTo>
                <a:cubicBezTo>
                  <a:pt x="835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Google Shape;1043;p45"/>
          <p:cNvSpPr/>
          <p:nvPr/>
        </p:nvSpPr>
        <p:spPr>
          <a:xfrm>
            <a:off x="3587295" y="1709266"/>
            <a:ext cx="2962816" cy="2906515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00" y="0"/>
                  <a:pt x="0" y="6900"/>
                  <a:pt x="0" y="15411"/>
                </a:cubicBezTo>
                <a:cubicBezTo>
                  <a:pt x="0" y="23891"/>
                  <a:pt x="6900" y="30821"/>
                  <a:pt x="15411" y="30821"/>
                </a:cubicBezTo>
                <a:cubicBezTo>
                  <a:pt x="23891" y="30821"/>
                  <a:pt x="30821" y="23891"/>
                  <a:pt x="30821" y="15411"/>
                </a:cubicBezTo>
                <a:lnTo>
                  <a:pt x="22463" y="15411"/>
                </a:lnTo>
                <a:cubicBezTo>
                  <a:pt x="22463" y="19301"/>
                  <a:pt x="19302" y="22463"/>
                  <a:pt x="15411" y="22463"/>
                </a:cubicBezTo>
                <a:cubicBezTo>
                  <a:pt x="11520" y="22463"/>
                  <a:pt x="8329" y="19301"/>
                  <a:pt x="8329" y="15411"/>
                </a:cubicBezTo>
                <a:cubicBezTo>
                  <a:pt x="832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Google Shape;1044;p45"/>
          <p:cNvSpPr/>
          <p:nvPr/>
        </p:nvSpPr>
        <p:spPr>
          <a:xfrm>
            <a:off x="5746373" y="1709266"/>
            <a:ext cx="2962816" cy="2906515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00" y="0"/>
                  <a:pt x="1" y="6900"/>
                  <a:pt x="1" y="15411"/>
                </a:cubicBezTo>
                <a:cubicBezTo>
                  <a:pt x="1" y="23891"/>
                  <a:pt x="6900" y="30821"/>
                  <a:pt x="15411" y="30821"/>
                </a:cubicBezTo>
                <a:cubicBezTo>
                  <a:pt x="23892" y="30821"/>
                  <a:pt x="30822" y="23891"/>
                  <a:pt x="30822" y="15411"/>
                </a:cubicBezTo>
                <a:lnTo>
                  <a:pt x="22463" y="15411"/>
                </a:lnTo>
                <a:cubicBezTo>
                  <a:pt x="22463" y="19301"/>
                  <a:pt x="19302" y="22463"/>
                  <a:pt x="15411" y="22463"/>
                </a:cubicBezTo>
                <a:cubicBezTo>
                  <a:pt x="11521" y="22463"/>
                  <a:pt x="8359" y="19301"/>
                  <a:pt x="8359" y="15411"/>
                </a:cubicBezTo>
                <a:cubicBezTo>
                  <a:pt x="8359" y="11520"/>
                  <a:pt x="11521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Google Shape;1045;p45"/>
          <p:cNvSpPr/>
          <p:nvPr/>
        </p:nvSpPr>
        <p:spPr>
          <a:xfrm>
            <a:off x="7905547" y="1709266"/>
            <a:ext cx="2962816" cy="2906515"/>
          </a:xfrm>
          <a:custGeom>
            <a:avLst/>
            <a:gdLst/>
            <a:ahLst/>
            <a:cxnLst/>
            <a:rect l="l" t="t" r="r" b="b"/>
            <a:pathLst>
              <a:path w="30822" h="30822" extrusionOk="0">
                <a:moveTo>
                  <a:pt x="15411" y="0"/>
                </a:moveTo>
                <a:cubicBezTo>
                  <a:pt x="6900" y="0"/>
                  <a:pt x="0" y="6900"/>
                  <a:pt x="0" y="15411"/>
                </a:cubicBezTo>
                <a:cubicBezTo>
                  <a:pt x="0" y="23891"/>
                  <a:pt x="6900" y="30821"/>
                  <a:pt x="15411" y="30821"/>
                </a:cubicBezTo>
                <a:cubicBezTo>
                  <a:pt x="23921" y="30821"/>
                  <a:pt x="30821" y="23891"/>
                  <a:pt x="30821" y="15411"/>
                </a:cubicBezTo>
                <a:lnTo>
                  <a:pt x="22463" y="15411"/>
                </a:lnTo>
                <a:cubicBezTo>
                  <a:pt x="22463" y="19301"/>
                  <a:pt x="19301" y="22463"/>
                  <a:pt x="15411" y="22463"/>
                </a:cubicBezTo>
                <a:cubicBezTo>
                  <a:pt x="11520" y="22463"/>
                  <a:pt x="8359" y="19301"/>
                  <a:pt x="8359" y="15411"/>
                </a:cubicBezTo>
                <a:cubicBezTo>
                  <a:pt x="8359" y="11520"/>
                  <a:pt x="11520" y="8359"/>
                  <a:pt x="15411" y="8359"/>
                </a:cubicBezTo>
                <a:lnTo>
                  <a:pt x="154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Google Shape;1046;p45"/>
          <p:cNvSpPr/>
          <p:nvPr/>
        </p:nvSpPr>
        <p:spPr>
          <a:xfrm>
            <a:off x="5059519" y="1709267"/>
            <a:ext cx="1481504" cy="1453257"/>
          </a:xfrm>
          <a:custGeom>
            <a:avLst/>
            <a:gdLst/>
            <a:ahLst/>
            <a:cxnLst/>
            <a:rect l="l" t="t" r="r" b="b"/>
            <a:pathLst>
              <a:path w="15412" h="15411" extrusionOk="0">
                <a:moveTo>
                  <a:pt x="1" y="0"/>
                </a:moveTo>
                <a:lnTo>
                  <a:pt x="1" y="8359"/>
                </a:lnTo>
                <a:cubicBezTo>
                  <a:pt x="3892" y="8359"/>
                  <a:pt x="7053" y="11520"/>
                  <a:pt x="7053" y="15411"/>
                </a:cubicBezTo>
                <a:lnTo>
                  <a:pt x="15411" y="15411"/>
                </a:lnTo>
                <a:cubicBezTo>
                  <a:pt x="15411" y="6900"/>
                  <a:pt x="848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Google Shape;1047;p45"/>
          <p:cNvSpPr/>
          <p:nvPr/>
        </p:nvSpPr>
        <p:spPr>
          <a:xfrm>
            <a:off x="7195983" y="1709267"/>
            <a:ext cx="1511511" cy="1453257"/>
          </a:xfrm>
          <a:custGeom>
            <a:avLst/>
            <a:gdLst/>
            <a:ahLst/>
            <a:cxnLst/>
            <a:rect l="l" t="t" r="r" b="b"/>
            <a:pathLst>
              <a:path w="15411" h="15411" extrusionOk="0">
                <a:moveTo>
                  <a:pt x="0" y="0"/>
                </a:moveTo>
                <a:lnTo>
                  <a:pt x="0" y="8359"/>
                </a:lnTo>
                <a:cubicBezTo>
                  <a:pt x="3891" y="8359"/>
                  <a:pt x="7052" y="11520"/>
                  <a:pt x="7052" y="15411"/>
                </a:cubicBezTo>
                <a:lnTo>
                  <a:pt x="15411" y="15411"/>
                </a:lnTo>
                <a:cubicBezTo>
                  <a:pt x="15411" y="6900"/>
                  <a:pt x="8481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Google Shape;1048;p45"/>
          <p:cNvSpPr/>
          <p:nvPr/>
        </p:nvSpPr>
        <p:spPr>
          <a:xfrm>
            <a:off x="5600107" y="3157048"/>
            <a:ext cx="1075273" cy="524685"/>
          </a:xfrm>
          <a:custGeom>
            <a:avLst/>
            <a:gdLst/>
            <a:ahLst/>
            <a:cxnLst/>
            <a:rect l="l" t="t" r="r" b="b"/>
            <a:pathLst>
              <a:path w="11186" h="5564" extrusionOk="0">
                <a:moveTo>
                  <a:pt x="0" y="1"/>
                </a:moveTo>
                <a:lnTo>
                  <a:pt x="5593" y="5563"/>
                </a:lnTo>
                <a:lnTo>
                  <a:pt x="111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Google Shape;1049;p45"/>
          <p:cNvSpPr/>
          <p:nvPr/>
        </p:nvSpPr>
        <p:spPr>
          <a:xfrm>
            <a:off x="7766720" y="3157048"/>
            <a:ext cx="1078253" cy="524685"/>
          </a:xfrm>
          <a:custGeom>
            <a:avLst/>
            <a:gdLst/>
            <a:ahLst/>
            <a:cxnLst/>
            <a:rect l="l" t="t" r="r" b="b"/>
            <a:pathLst>
              <a:path w="11217" h="5564" extrusionOk="0">
                <a:moveTo>
                  <a:pt x="0" y="1"/>
                </a:moveTo>
                <a:lnTo>
                  <a:pt x="5593" y="5563"/>
                </a:lnTo>
                <a:lnTo>
                  <a:pt x="1121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Google Shape;1050;p45"/>
          <p:cNvGrpSpPr/>
          <p:nvPr/>
        </p:nvGrpSpPr>
        <p:grpSpPr>
          <a:xfrm>
            <a:off x="9067463" y="1709122"/>
            <a:ext cx="1800879" cy="1776385"/>
            <a:chOff x="6209150" y="1422750"/>
            <a:chExt cx="1087575" cy="1127625"/>
          </a:xfrm>
        </p:grpSpPr>
        <p:sp>
          <p:nvSpPr>
            <p:cNvPr id="55" name="Google Shape;1051;p45"/>
            <p:cNvSpPr/>
            <p:nvPr/>
          </p:nvSpPr>
          <p:spPr>
            <a:xfrm>
              <a:off x="6401607" y="1422762"/>
              <a:ext cx="894590" cy="922464"/>
            </a:xfrm>
            <a:custGeom>
              <a:avLst/>
              <a:gdLst/>
              <a:ahLst/>
              <a:cxnLst/>
              <a:rect l="l" t="t" r="r" b="b"/>
              <a:pathLst>
                <a:path w="15412" h="15411" extrusionOk="0">
                  <a:moveTo>
                    <a:pt x="1" y="0"/>
                  </a:moveTo>
                  <a:lnTo>
                    <a:pt x="1" y="8359"/>
                  </a:lnTo>
                  <a:cubicBezTo>
                    <a:pt x="3891" y="8359"/>
                    <a:pt x="7053" y="11520"/>
                    <a:pt x="7053" y="15411"/>
                  </a:cubicBezTo>
                  <a:lnTo>
                    <a:pt x="15411" y="15411"/>
                  </a:lnTo>
                  <a:cubicBezTo>
                    <a:pt x="15411" y="6900"/>
                    <a:pt x="851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Google Shape;1052;p45"/>
            <p:cNvSpPr/>
            <p:nvPr/>
          </p:nvSpPr>
          <p:spPr>
            <a:xfrm rot="10800000" flipH="1">
              <a:off x="6814625" y="2341875"/>
              <a:ext cx="482100" cy="208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Google Shape;1053;p45"/>
            <p:cNvSpPr/>
            <p:nvPr/>
          </p:nvSpPr>
          <p:spPr>
            <a:xfrm rot="-5400000" flipH="1">
              <a:off x="6072350" y="1559550"/>
              <a:ext cx="482100" cy="208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8" name="Google Shape;1054;p45"/>
          <p:cNvSpPr/>
          <p:nvPr/>
        </p:nvSpPr>
        <p:spPr>
          <a:xfrm>
            <a:off x="2889951" y="1709267"/>
            <a:ext cx="1481408" cy="1453257"/>
          </a:xfrm>
          <a:custGeom>
            <a:avLst/>
            <a:gdLst/>
            <a:ahLst/>
            <a:cxnLst/>
            <a:rect l="l" t="t" r="r" b="b"/>
            <a:pathLst>
              <a:path w="15411" h="15411" extrusionOk="0">
                <a:moveTo>
                  <a:pt x="0" y="0"/>
                </a:moveTo>
                <a:lnTo>
                  <a:pt x="0" y="8359"/>
                </a:lnTo>
                <a:cubicBezTo>
                  <a:pt x="3891" y="8359"/>
                  <a:pt x="7082" y="11520"/>
                  <a:pt x="7082" y="15411"/>
                </a:cubicBezTo>
                <a:lnTo>
                  <a:pt x="15411" y="15411"/>
                </a:lnTo>
                <a:cubicBezTo>
                  <a:pt x="15411" y="6900"/>
                  <a:pt x="851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Google Shape;1055;p45"/>
          <p:cNvSpPr/>
          <p:nvPr/>
        </p:nvSpPr>
        <p:spPr>
          <a:xfrm>
            <a:off x="3433326" y="3157048"/>
            <a:ext cx="1075369" cy="524685"/>
          </a:xfrm>
          <a:custGeom>
            <a:avLst/>
            <a:gdLst/>
            <a:ahLst/>
            <a:cxnLst/>
            <a:rect l="l" t="t" r="r" b="b"/>
            <a:pathLst>
              <a:path w="11187" h="5564" extrusionOk="0">
                <a:moveTo>
                  <a:pt x="1" y="1"/>
                </a:moveTo>
                <a:lnTo>
                  <a:pt x="5593" y="5563"/>
                </a:lnTo>
                <a:lnTo>
                  <a:pt x="111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Google Shape;1056;p45"/>
          <p:cNvSpPr txBox="1"/>
          <p:nvPr/>
        </p:nvSpPr>
        <p:spPr>
          <a:xfrm>
            <a:off x="3375467" y="5377015"/>
            <a:ext cx="26252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Despite being red, Mars is actually a cold place</a:t>
            </a:r>
            <a:endParaRPr kumimoji="0" sz="17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Google Shape;1057;p45"/>
          <p:cNvSpPr txBox="1"/>
          <p:nvPr/>
        </p:nvSpPr>
        <p:spPr>
          <a:xfrm>
            <a:off x="3375467" y="4995653"/>
            <a:ext cx="26252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665" b="0" i="0" u="none" strike="noStrike" kern="0" cap="none" spc="0" normalizeH="0" baseline="0" noProof="0" dirty="0">
                <a:ln>
                  <a:noFill/>
                </a:ln>
                <a:solidFill>
                  <a:srgbClr val="6B7F9B"/>
                </a:solidFill>
                <a:effectLst/>
                <a:uLnTx/>
                <a:uFillTx/>
                <a:cs typeface="+mn-ea"/>
                <a:sym typeface="+mn-lt"/>
              </a:rPr>
              <a:t>METHOD</a:t>
            </a:r>
            <a:endParaRPr kumimoji="0" sz="2665" b="0" i="0" u="none" strike="noStrike" kern="0" cap="none" spc="0" normalizeH="0" baseline="0" noProof="0" dirty="0">
              <a:ln>
                <a:noFill/>
              </a:ln>
              <a:solidFill>
                <a:srgbClr val="6B7F9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Google Shape;1058;p45"/>
          <p:cNvSpPr txBox="1"/>
          <p:nvPr/>
        </p:nvSpPr>
        <p:spPr>
          <a:xfrm>
            <a:off x="559700" y="5376977"/>
            <a:ext cx="26252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1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Mercury is the smallest planet of them all</a:t>
            </a:r>
            <a:endParaRPr kumimoji="0" sz="17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Google Shape;1059;p45"/>
          <p:cNvSpPr txBox="1"/>
          <p:nvPr/>
        </p:nvSpPr>
        <p:spPr>
          <a:xfrm>
            <a:off x="559700" y="4995691"/>
            <a:ext cx="26252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665" b="0" i="0" u="none" strike="noStrike" kern="0" cap="none" spc="0" normalizeH="0" baseline="0" noProof="0" dirty="0">
                <a:ln>
                  <a:noFill/>
                </a:ln>
                <a:solidFill>
                  <a:srgbClr val="93ABCA"/>
                </a:solidFill>
                <a:effectLst/>
                <a:uLnTx/>
                <a:uFillTx/>
                <a:cs typeface="+mn-ea"/>
                <a:sym typeface="+mn-lt"/>
              </a:rPr>
              <a:t>RESEARCH</a:t>
            </a:r>
            <a:endParaRPr kumimoji="0" sz="2665" b="0" i="0" u="none" strike="noStrike" kern="0" cap="none" spc="0" normalizeH="0" baseline="0" noProof="0" dirty="0">
              <a:ln>
                <a:noFill/>
              </a:ln>
              <a:solidFill>
                <a:srgbClr val="93ABC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Google Shape;1060;p45"/>
          <p:cNvSpPr txBox="1"/>
          <p:nvPr/>
        </p:nvSpPr>
        <p:spPr>
          <a:xfrm>
            <a:off x="6191233" y="5377045"/>
            <a:ext cx="26252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Jupiter is a gas giant and the biggest one </a:t>
            </a:r>
            <a:endParaRPr kumimoji="0" sz="17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Google Shape;1061;p45"/>
          <p:cNvSpPr txBox="1"/>
          <p:nvPr/>
        </p:nvSpPr>
        <p:spPr>
          <a:xfrm>
            <a:off x="6191333" y="4995623"/>
            <a:ext cx="26252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665" b="0" i="0" u="none" strike="noStrike" kern="0" cap="none" spc="0" normalizeH="0" baseline="0" noProof="0" dirty="0">
                <a:ln>
                  <a:noFill/>
                </a:ln>
                <a:solidFill>
                  <a:srgbClr val="85B0BB"/>
                </a:solidFill>
                <a:effectLst/>
                <a:uLnTx/>
                <a:uFillTx/>
                <a:cs typeface="+mn-ea"/>
                <a:sym typeface="+mn-lt"/>
              </a:rPr>
              <a:t>CRITERIA</a:t>
            </a:r>
            <a:endParaRPr kumimoji="0" sz="2665" b="0" i="0" u="none" strike="noStrike" kern="0" cap="none" spc="0" normalizeH="0" baseline="0" noProof="0" dirty="0">
              <a:ln>
                <a:noFill/>
              </a:ln>
              <a:solidFill>
                <a:srgbClr val="85B0B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Google Shape;1062;p45"/>
          <p:cNvSpPr txBox="1"/>
          <p:nvPr/>
        </p:nvSpPr>
        <p:spPr>
          <a:xfrm>
            <a:off x="9007100" y="5377027"/>
            <a:ext cx="2625200" cy="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17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cs typeface="+mn-ea"/>
                <a:sym typeface="+mn-lt"/>
              </a:rPr>
              <a:t>Neptune is the eighth and farthest-known one</a:t>
            </a:r>
            <a:endParaRPr kumimoji="0" sz="17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Google Shape;1063;p45"/>
          <p:cNvSpPr txBox="1"/>
          <p:nvPr/>
        </p:nvSpPr>
        <p:spPr>
          <a:xfrm>
            <a:off x="9007100" y="4995641"/>
            <a:ext cx="2625200" cy="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665" b="0" i="0" u="none" strike="noStrike" kern="0" cap="none" spc="0" normalizeH="0" baseline="0" noProof="0" dirty="0">
                <a:ln>
                  <a:noFill/>
                </a:ln>
                <a:solidFill>
                  <a:srgbClr val="5D8994"/>
                </a:solidFill>
                <a:effectLst/>
                <a:uLnTx/>
                <a:uFillTx/>
                <a:cs typeface="+mn-ea"/>
                <a:sym typeface="+mn-lt"/>
              </a:rPr>
              <a:t>ENDING</a:t>
            </a:r>
            <a:endParaRPr kumimoji="0" sz="2665" b="0" i="0" u="none" strike="noStrike" kern="0" cap="none" spc="0" normalizeH="0" baseline="0" noProof="0" dirty="0">
              <a:ln>
                <a:noFill/>
              </a:ln>
              <a:solidFill>
                <a:srgbClr val="5D899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8" name="Google Shape;1064;p45"/>
          <p:cNvGrpSpPr/>
          <p:nvPr/>
        </p:nvGrpSpPr>
        <p:grpSpPr>
          <a:xfrm>
            <a:off x="2674306" y="2945963"/>
            <a:ext cx="464684" cy="464684"/>
            <a:chOff x="5775900" y="2308125"/>
            <a:chExt cx="295375" cy="295375"/>
          </a:xfrm>
        </p:grpSpPr>
        <p:sp>
          <p:nvSpPr>
            <p:cNvPr id="69" name="Google Shape;1065;p45"/>
            <p:cNvSpPr/>
            <p:nvPr/>
          </p:nvSpPr>
          <p:spPr>
            <a:xfrm>
              <a:off x="5984625" y="2482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Google Shape;1066;p45"/>
            <p:cNvSpPr/>
            <p:nvPr/>
          </p:nvSpPr>
          <p:spPr>
            <a:xfrm>
              <a:off x="5775900" y="23081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Google Shape;1067;p45"/>
            <p:cNvSpPr/>
            <p:nvPr/>
          </p:nvSpPr>
          <p:spPr>
            <a:xfrm>
              <a:off x="5984625" y="25089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Google Shape;1068;p45"/>
            <p:cNvSpPr/>
            <p:nvPr/>
          </p:nvSpPr>
          <p:spPr>
            <a:xfrm>
              <a:off x="5845200" y="239555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Google Shape;1069;p45"/>
            <p:cNvSpPr/>
            <p:nvPr/>
          </p:nvSpPr>
          <p:spPr>
            <a:xfrm>
              <a:off x="5845200" y="243100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4" name="Google Shape;1070;p45"/>
          <p:cNvSpPr/>
          <p:nvPr/>
        </p:nvSpPr>
        <p:spPr>
          <a:xfrm>
            <a:off x="4821793" y="2944095"/>
            <a:ext cx="470899" cy="468420"/>
          </a:xfrm>
          <a:custGeom>
            <a:avLst/>
            <a:gdLst/>
            <a:ahLst/>
            <a:cxnLst/>
            <a:rect l="l" t="t" r="r" b="b"/>
            <a:pathLst>
              <a:path w="11973" h="11910" extrusionOk="0">
                <a:moveTo>
                  <a:pt x="11027" y="662"/>
                </a:moveTo>
                <a:lnTo>
                  <a:pt x="11027" y="1387"/>
                </a:lnTo>
                <a:lnTo>
                  <a:pt x="8601" y="1387"/>
                </a:lnTo>
                <a:cubicBezTo>
                  <a:pt x="8412" y="1387"/>
                  <a:pt x="8255" y="1229"/>
                  <a:pt x="8255" y="1040"/>
                </a:cubicBezTo>
                <a:cubicBezTo>
                  <a:pt x="8255" y="820"/>
                  <a:pt x="8412" y="662"/>
                  <a:pt x="8601" y="662"/>
                </a:cubicBezTo>
                <a:close/>
                <a:moveTo>
                  <a:pt x="10366" y="2048"/>
                </a:moveTo>
                <a:lnTo>
                  <a:pt x="10366" y="2773"/>
                </a:lnTo>
                <a:lnTo>
                  <a:pt x="7940" y="2773"/>
                </a:lnTo>
                <a:cubicBezTo>
                  <a:pt x="7926" y="2775"/>
                  <a:pt x="7912" y="2776"/>
                  <a:pt x="7899" y="2776"/>
                </a:cubicBezTo>
                <a:cubicBezTo>
                  <a:pt x="7728" y="2776"/>
                  <a:pt x="7593" y="2599"/>
                  <a:pt x="7593" y="2395"/>
                </a:cubicBezTo>
                <a:cubicBezTo>
                  <a:pt x="7593" y="2206"/>
                  <a:pt x="7751" y="2048"/>
                  <a:pt x="7940" y="2048"/>
                </a:cubicBezTo>
                <a:close/>
                <a:moveTo>
                  <a:pt x="11027" y="3466"/>
                </a:moveTo>
                <a:lnTo>
                  <a:pt x="11027" y="4191"/>
                </a:lnTo>
                <a:lnTo>
                  <a:pt x="8601" y="4191"/>
                </a:lnTo>
                <a:cubicBezTo>
                  <a:pt x="8412" y="4191"/>
                  <a:pt x="8255" y="4033"/>
                  <a:pt x="8255" y="3812"/>
                </a:cubicBezTo>
                <a:cubicBezTo>
                  <a:pt x="8255" y="3623"/>
                  <a:pt x="8412" y="3466"/>
                  <a:pt x="8601" y="3466"/>
                </a:cubicBezTo>
                <a:close/>
                <a:moveTo>
                  <a:pt x="1292" y="4884"/>
                </a:moveTo>
                <a:lnTo>
                  <a:pt x="1292" y="5608"/>
                </a:lnTo>
                <a:lnTo>
                  <a:pt x="568" y="5608"/>
                </a:lnTo>
                <a:lnTo>
                  <a:pt x="568" y="4884"/>
                </a:lnTo>
                <a:close/>
                <a:moveTo>
                  <a:pt x="11027" y="4884"/>
                </a:moveTo>
                <a:lnTo>
                  <a:pt x="11027" y="5608"/>
                </a:lnTo>
                <a:lnTo>
                  <a:pt x="6207" y="5608"/>
                </a:lnTo>
                <a:lnTo>
                  <a:pt x="6207" y="4884"/>
                </a:lnTo>
                <a:close/>
                <a:moveTo>
                  <a:pt x="3718" y="2080"/>
                </a:moveTo>
                <a:cubicBezTo>
                  <a:pt x="4663" y="2080"/>
                  <a:pt x="5482" y="2867"/>
                  <a:pt x="5482" y="3844"/>
                </a:cubicBezTo>
                <a:lnTo>
                  <a:pt x="5482" y="5955"/>
                </a:lnTo>
                <a:cubicBezTo>
                  <a:pt x="5482" y="6144"/>
                  <a:pt x="5325" y="6301"/>
                  <a:pt x="5136" y="6301"/>
                </a:cubicBezTo>
                <a:lnTo>
                  <a:pt x="2300" y="6301"/>
                </a:lnTo>
                <a:cubicBezTo>
                  <a:pt x="2111" y="6301"/>
                  <a:pt x="1954" y="6144"/>
                  <a:pt x="1954" y="5955"/>
                </a:cubicBezTo>
                <a:lnTo>
                  <a:pt x="1954" y="3844"/>
                </a:lnTo>
                <a:cubicBezTo>
                  <a:pt x="1954" y="2899"/>
                  <a:pt x="2742" y="2080"/>
                  <a:pt x="3718" y="2080"/>
                </a:cubicBezTo>
                <a:close/>
                <a:moveTo>
                  <a:pt x="11027" y="6301"/>
                </a:moveTo>
                <a:lnTo>
                  <a:pt x="11027" y="7688"/>
                </a:lnTo>
                <a:lnTo>
                  <a:pt x="7593" y="7688"/>
                </a:lnTo>
                <a:lnTo>
                  <a:pt x="7593" y="6301"/>
                </a:lnTo>
                <a:lnTo>
                  <a:pt x="8948" y="6301"/>
                </a:lnTo>
                <a:lnTo>
                  <a:pt x="8948" y="6648"/>
                </a:lnTo>
                <a:cubicBezTo>
                  <a:pt x="8948" y="6868"/>
                  <a:pt x="9106" y="7026"/>
                  <a:pt x="9326" y="7026"/>
                </a:cubicBezTo>
                <a:cubicBezTo>
                  <a:pt x="9515" y="7026"/>
                  <a:pt x="9673" y="6868"/>
                  <a:pt x="9673" y="6648"/>
                </a:cubicBezTo>
                <a:lnTo>
                  <a:pt x="9673" y="6301"/>
                </a:lnTo>
                <a:close/>
                <a:moveTo>
                  <a:pt x="4443" y="8349"/>
                </a:moveTo>
                <a:cubicBezTo>
                  <a:pt x="4852" y="8349"/>
                  <a:pt x="5293" y="8633"/>
                  <a:pt x="5419" y="9074"/>
                </a:cubicBezTo>
                <a:lnTo>
                  <a:pt x="2080" y="9074"/>
                </a:lnTo>
                <a:cubicBezTo>
                  <a:pt x="2237" y="8664"/>
                  <a:pt x="2616" y="8349"/>
                  <a:pt x="3057" y="8349"/>
                </a:cubicBezTo>
                <a:close/>
                <a:moveTo>
                  <a:pt x="11027" y="8349"/>
                </a:moveTo>
                <a:lnTo>
                  <a:pt x="11027" y="9735"/>
                </a:lnTo>
                <a:lnTo>
                  <a:pt x="7593" y="9735"/>
                </a:lnTo>
                <a:lnTo>
                  <a:pt x="7593" y="8349"/>
                </a:lnTo>
                <a:lnTo>
                  <a:pt x="8948" y="8349"/>
                </a:lnTo>
                <a:lnTo>
                  <a:pt x="8948" y="8696"/>
                </a:lnTo>
                <a:cubicBezTo>
                  <a:pt x="8948" y="8916"/>
                  <a:pt x="9106" y="9074"/>
                  <a:pt x="9326" y="9074"/>
                </a:cubicBezTo>
                <a:cubicBezTo>
                  <a:pt x="9515" y="9074"/>
                  <a:pt x="9673" y="8916"/>
                  <a:pt x="9673" y="8696"/>
                </a:cubicBezTo>
                <a:lnTo>
                  <a:pt x="9673" y="8349"/>
                </a:lnTo>
                <a:close/>
                <a:moveTo>
                  <a:pt x="8633" y="0"/>
                </a:moveTo>
                <a:cubicBezTo>
                  <a:pt x="8066" y="0"/>
                  <a:pt x="7625" y="473"/>
                  <a:pt x="7625" y="1040"/>
                </a:cubicBezTo>
                <a:cubicBezTo>
                  <a:pt x="7625" y="1135"/>
                  <a:pt x="7656" y="1292"/>
                  <a:pt x="7688" y="1418"/>
                </a:cubicBezTo>
                <a:cubicBezTo>
                  <a:pt x="7278" y="1544"/>
                  <a:pt x="6963" y="1922"/>
                  <a:pt x="6963" y="2395"/>
                </a:cubicBezTo>
                <a:cubicBezTo>
                  <a:pt x="6963" y="2678"/>
                  <a:pt x="7058" y="2962"/>
                  <a:pt x="7278" y="3151"/>
                </a:cubicBezTo>
                <a:cubicBezTo>
                  <a:pt x="7373" y="3308"/>
                  <a:pt x="7530" y="3403"/>
                  <a:pt x="7751" y="3434"/>
                </a:cubicBezTo>
                <a:cubicBezTo>
                  <a:pt x="7688" y="3560"/>
                  <a:pt x="7656" y="3655"/>
                  <a:pt x="7656" y="3812"/>
                </a:cubicBezTo>
                <a:cubicBezTo>
                  <a:pt x="7656" y="3939"/>
                  <a:pt x="7688" y="4065"/>
                  <a:pt x="7751" y="4191"/>
                </a:cubicBezTo>
                <a:lnTo>
                  <a:pt x="6270" y="4191"/>
                </a:lnTo>
                <a:lnTo>
                  <a:pt x="6270" y="3812"/>
                </a:lnTo>
                <a:cubicBezTo>
                  <a:pt x="6270" y="2489"/>
                  <a:pt x="5167" y="1387"/>
                  <a:pt x="3844" y="1387"/>
                </a:cubicBezTo>
                <a:cubicBezTo>
                  <a:pt x="2490" y="1387"/>
                  <a:pt x="1387" y="2489"/>
                  <a:pt x="1387" y="3812"/>
                </a:cubicBezTo>
                <a:lnTo>
                  <a:pt x="1387" y="4191"/>
                </a:lnTo>
                <a:lnTo>
                  <a:pt x="379" y="4191"/>
                </a:lnTo>
                <a:cubicBezTo>
                  <a:pt x="158" y="4191"/>
                  <a:pt x="1" y="4348"/>
                  <a:pt x="1" y="4537"/>
                </a:cubicBezTo>
                <a:lnTo>
                  <a:pt x="1" y="11500"/>
                </a:lnTo>
                <a:cubicBezTo>
                  <a:pt x="1" y="11689"/>
                  <a:pt x="158" y="11846"/>
                  <a:pt x="379" y="11846"/>
                </a:cubicBezTo>
                <a:cubicBezTo>
                  <a:pt x="568" y="11846"/>
                  <a:pt x="725" y="11689"/>
                  <a:pt x="725" y="11500"/>
                </a:cubicBezTo>
                <a:lnTo>
                  <a:pt x="725" y="6301"/>
                </a:lnTo>
                <a:lnTo>
                  <a:pt x="1481" y="6301"/>
                </a:lnTo>
                <a:cubicBezTo>
                  <a:pt x="1639" y="6711"/>
                  <a:pt x="1985" y="7026"/>
                  <a:pt x="2458" y="7026"/>
                </a:cubicBezTo>
                <a:lnTo>
                  <a:pt x="3529" y="7026"/>
                </a:lnTo>
                <a:lnTo>
                  <a:pt x="3529" y="7719"/>
                </a:lnTo>
                <a:lnTo>
                  <a:pt x="3151" y="7719"/>
                </a:lnTo>
                <a:cubicBezTo>
                  <a:pt x="2237" y="7719"/>
                  <a:pt x="1387" y="8507"/>
                  <a:pt x="1387" y="9452"/>
                </a:cubicBezTo>
                <a:cubicBezTo>
                  <a:pt x="1387" y="9641"/>
                  <a:pt x="1544" y="9798"/>
                  <a:pt x="1733" y="9798"/>
                </a:cubicBezTo>
                <a:lnTo>
                  <a:pt x="3529" y="9798"/>
                </a:lnTo>
                <a:lnTo>
                  <a:pt x="3529" y="10523"/>
                </a:lnTo>
                <a:lnTo>
                  <a:pt x="2458" y="10523"/>
                </a:lnTo>
                <a:cubicBezTo>
                  <a:pt x="1859" y="10523"/>
                  <a:pt x="1418" y="10996"/>
                  <a:pt x="1418" y="11531"/>
                </a:cubicBezTo>
                <a:cubicBezTo>
                  <a:pt x="1418" y="11752"/>
                  <a:pt x="1576" y="11909"/>
                  <a:pt x="1796" y="11909"/>
                </a:cubicBezTo>
                <a:cubicBezTo>
                  <a:pt x="1985" y="11909"/>
                  <a:pt x="2143" y="11752"/>
                  <a:pt x="2143" y="11531"/>
                </a:cubicBezTo>
                <a:cubicBezTo>
                  <a:pt x="2143" y="11342"/>
                  <a:pt x="2300" y="11185"/>
                  <a:pt x="2490" y="11185"/>
                </a:cubicBezTo>
                <a:lnTo>
                  <a:pt x="3561" y="11185"/>
                </a:lnTo>
                <a:lnTo>
                  <a:pt x="3561" y="11531"/>
                </a:lnTo>
                <a:cubicBezTo>
                  <a:pt x="3561" y="11752"/>
                  <a:pt x="3718" y="11909"/>
                  <a:pt x="3907" y="11909"/>
                </a:cubicBezTo>
                <a:cubicBezTo>
                  <a:pt x="4096" y="11909"/>
                  <a:pt x="4254" y="11752"/>
                  <a:pt x="4254" y="11531"/>
                </a:cubicBezTo>
                <a:lnTo>
                  <a:pt x="4254" y="11185"/>
                </a:lnTo>
                <a:lnTo>
                  <a:pt x="5325" y="11185"/>
                </a:lnTo>
                <a:cubicBezTo>
                  <a:pt x="5514" y="11185"/>
                  <a:pt x="5672" y="11342"/>
                  <a:pt x="5672" y="11531"/>
                </a:cubicBezTo>
                <a:cubicBezTo>
                  <a:pt x="5672" y="11752"/>
                  <a:pt x="5829" y="11909"/>
                  <a:pt x="6050" y="11909"/>
                </a:cubicBezTo>
                <a:cubicBezTo>
                  <a:pt x="6239" y="11909"/>
                  <a:pt x="6396" y="11752"/>
                  <a:pt x="6396" y="11531"/>
                </a:cubicBezTo>
                <a:cubicBezTo>
                  <a:pt x="6396" y="10964"/>
                  <a:pt x="5924" y="10523"/>
                  <a:pt x="5356" y="10523"/>
                </a:cubicBezTo>
                <a:lnTo>
                  <a:pt x="4317" y="10523"/>
                </a:lnTo>
                <a:lnTo>
                  <a:pt x="4317" y="9798"/>
                </a:lnTo>
                <a:lnTo>
                  <a:pt x="6081" y="9798"/>
                </a:lnTo>
                <a:cubicBezTo>
                  <a:pt x="6270" y="9798"/>
                  <a:pt x="6428" y="9641"/>
                  <a:pt x="6428" y="9452"/>
                </a:cubicBezTo>
                <a:cubicBezTo>
                  <a:pt x="6428" y="8507"/>
                  <a:pt x="5640" y="7719"/>
                  <a:pt x="4663" y="7719"/>
                </a:cubicBezTo>
                <a:lnTo>
                  <a:pt x="4317" y="7719"/>
                </a:lnTo>
                <a:lnTo>
                  <a:pt x="4317" y="7026"/>
                </a:lnTo>
                <a:lnTo>
                  <a:pt x="5356" y="7026"/>
                </a:lnTo>
                <a:cubicBezTo>
                  <a:pt x="5798" y="7026"/>
                  <a:pt x="6207" y="6742"/>
                  <a:pt x="6365" y="6301"/>
                </a:cubicBezTo>
                <a:lnTo>
                  <a:pt x="7089" y="6301"/>
                </a:lnTo>
                <a:lnTo>
                  <a:pt x="7089" y="11500"/>
                </a:lnTo>
                <a:cubicBezTo>
                  <a:pt x="7089" y="11689"/>
                  <a:pt x="7247" y="11846"/>
                  <a:pt x="7467" y="11846"/>
                </a:cubicBezTo>
                <a:cubicBezTo>
                  <a:pt x="7656" y="11846"/>
                  <a:pt x="7814" y="11689"/>
                  <a:pt x="7814" y="11500"/>
                </a:cubicBezTo>
                <a:lnTo>
                  <a:pt x="7814" y="10492"/>
                </a:lnTo>
                <a:lnTo>
                  <a:pt x="11279" y="10492"/>
                </a:lnTo>
                <a:lnTo>
                  <a:pt x="11279" y="11500"/>
                </a:lnTo>
                <a:cubicBezTo>
                  <a:pt x="11279" y="11689"/>
                  <a:pt x="11437" y="11846"/>
                  <a:pt x="11626" y="11846"/>
                </a:cubicBezTo>
                <a:cubicBezTo>
                  <a:pt x="11815" y="11846"/>
                  <a:pt x="11972" y="11689"/>
                  <a:pt x="11972" y="11500"/>
                </a:cubicBezTo>
                <a:lnTo>
                  <a:pt x="11972" y="3151"/>
                </a:lnTo>
                <a:cubicBezTo>
                  <a:pt x="11972" y="2962"/>
                  <a:pt x="11815" y="2804"/>
                  <a:pt x="11626" y="2804"/>
                </a:cubicBezTo>
                <a:lnTo>
                  <a:pt x="11279" y="2804"/>
                </a:lnTo>
                <a:lnTo>
                  <a:pt x="11279" y="2080"/>
                </a:lnTo>
                <a:lnTo>
                  <a:pt x="11626" y="2080"/>
                </a:lnTo>
                <a:cubicBezTo>
                  <a:pt x="11815" y="2080"/>
                  <a:pt x="11972" y="1922"/>
                  <a:pt x="11972" y="1733"/>
                </a:cubicBezTo>
                <a:lnTo>
                  <a:pt x="11972" y="347"/>
                </a:lnTo>
                <a:cubicBezTo>
                  <a:pt x="11752" y="158"/>
                  <a:pt x="11594" y="0"/>
                  <a:pt x="1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Google Shape;1071;p45"/>
          <p:cNvSpPr/>
          <p:nvPr/>
        </p:nvSpPr>
        <p:spPr>
          <a:xfrm>
            <a:off x="6975496" y="2946280"/>
            <a:ext cx="488243" cy="464055"/>
          </a:xfrm>
          <a:custGeom>
            <a:avLst/>
            <a:gdLst/>
            <a:ahLst/>
            <a:cxnLst/>
            <a:rect l="l" t="t" r="r" b="b"/>
            <a:pathLst>
              <a:path w="12414" h="11799" extrusionOk="0">
                <a:moveTo>
                  <a:pt x="8979" y="2127"/>
                </a:moveTo>
                <a:cubicBezTo>
                  <a:pt x="9247" y="2127"/>
                  <a:pt x="9515" y="2229"/>
                  <a:pt x="9704" y="2434"/>
                </a:cubicBezTo>
                <a:cubicBezTo>
                  <a:pt x="10113" y="2812"/>
                  <a:pt x="10113" y="3473"/>
                  <a:pt x="9704" y="3883"/>
                </a:cubicBezTo>
                <a:lnTo>
                  <a:pt x="8885" y="4702"/>
                </a:lnTo>
                <a:cubicBezTo>
                  <a:pt x="8790" y="4765"/>
                  <a:pt x="8696" y="4860"/>
                  <a:pt x="8601" y="4891"/>
                </a:cubicBezTo>
                <a:cubicBezTo>
                  <a:pt x="8790" y="4513"/>
                  <a:pt x="8727" y="4041"/>
                  <a:pt x="8412" y="3726"/>
                </a:cubicBezTo>
                <a:cubicBezTo>
                  <a:pt x="8206" y="3520"/>
                  <a:pt x="7933" y="3408"/>
                  <a:pt x="7654" y="3408"/>
                </a:cubicBezTo>
                <a:cubicBezTo>
                  <a:pt x="7507" y="3408"/>
                  <a:pt x="7357" y="3439"/>
                  <a:pt x="7215" y="3505"/>
                </a:cubicBezTo>
                <a:cubicBezTo>
                  <a:pt x="7278" y="3410"/>
                  <a:pt x="7341" y="3316"/>
                  <a:pt x="7436" y="3253"/>
                </a:cubicBezTo>
                <a:lnTo>
                  <a:pt x="8255" y="2434"/>
                </a:lnTo>
                <a:cubicBezTo>
                  <a:pt x="8444" y="2229"/>
                  <a:pt x="8711" y="2127"/>
                  <a:pt x="8979" y="2127"/>
                </a:cubicBezTo>
                <a:close/>
                <a:moveTo>
                  <a:pt x="9027" y="685"/>
                </a:moveTo>
                <a:cubicBezTo>
                  <a:pt x="9649" y="685"/>
                  <a:pt x="10271" y="922"/>
                  <a:pt x="10744" y="1394"/>
                </a:cubicBezTo>
                <a:cubicBezTo>
                  <a:pt x="11689" y="2339"/>
                  <a:pt x="11689" y="3883"/>
                  <a:pt x="10744" y="4828"/>
                </a:cubicBezTo>
                <a:lnTo>
                  <a:pt x="9893" y="5647"/>
                </a:lnTo>
                <a:cubicBezTo>
                  <a:pt x="9431" y="6109"/>
                  <a:pt x="8816" y="6356"/>
                  <a:pt x="8187" y="6356"/>
                </a:cubicBezTo>
                <a:cubicBezTo>
                  <a:pt x="7914" y="6356"/>
                  <a:pt x="7639" y="6310"/>
                  <a:pt x="7373" y="6214"/>
                </a:cubicBezTo>
                <a:lnTo>
                  <a:pt x="7940" y="5647"/>
                </a:lnTo>
                <a:cubicBezTo>
                  <a:pt x="8008" y="5655"/>
                  <a:pt x="8077" y="5659"/>
                  <a:pt x="8146" y="5659"/>
                </a:cubicBezTo>
                <a:cubicBezTo>
                  <a:pt x="8617" y="5659"/>
                  <a:pt x="9087" y="5477"/>
                  <a:pt x="9389" y="5175"/>
                </a:cubicBezTo>
                <a:lnTo>
                  <a:pt x="10208" y="4356"/>
                </a:lnTo>
                <a:cubicBezTo>
                  <a:pt x="10901" y="3694"/>
                  <a:pt x="10901" y="2591"/>
                  <a:pt x="10208" y="1898"/>
                </a:cubicBezTo>
                <a:cubicBezTo>
                  <a:pt x="9877" y="1567"/>
                  <a:pt x="9436" y="1402"/>
                  <a:pt x="8995" y="1402"/>
                </a:cubicBezTo>
                <a:cubicBezTo>
                  <a:pt x="8554" y="1402"/>
                  <a:pt x="8113" y="1567"/>
                  <a:pt x="7782" y="1898"/>
                </a:cubicBezTo>
                <a:lnTo>
                  <a:pt x="6931" y="2749"/>
                </a:lnTo>
                <a:cubicBezTo>
                  <a:pt x="6553" y="3127"/>
                  <a:pt x="6396" y="3694"/>
                  <a:pt x="6490" y="4198"/>
                </a:cubicBezTo>
                <a:lnTo>
                  <a:pt x="5923" y="4734"/>
                </a:lnTo>
                <a:cubicBezTo>
                  <a:pt x="5608" y="3883"/>
                  <a:pt x="5797" y="2906"/>
                  <a:pt x="6490" y="2213"/>
                </a:cubicBezTo>
                <a:lnTo>
                  <a:pt x="7309" y="1394"/>
                </a:lnTo>
                <a:cubicBezTo>
                  <a:pt x="7782" y="922"/>
                  <a:pt x="8404" y="685"/>
                  <a:pt x="9027" y="685"/>
                </a:cubicBezTo>
                <a:close/>
                <a:moveTo>
                  <a:pt x="7703" y="4104"/>
                </a:moveTo>
                <a:cubicBezTo>
                  <a:pt x="7790" y="4104"/>
                  <a:pt x="7877" y="4135"/>
                  <a:pt x="7940" y="4198"/>
                </a:cubicBezTo>
                <a:cubicBezTo>
                  <a:pt x="8066" y="4324"/>
                  <a:pt x="8066" y="4545"/>
                  <a:pt x="7940" y="4671"/>
                </a:cubicBezTo>
                <a:lnTo>
                  <a:pt x="4978" y="7632"/>
                </a:lnTo>
                <a:cubicBezTo>
                  <a:pt x="4915" y="7679"/>
                  <a:pt x="4828" y="7703"/>
                  <a:pt x="4742" y="7703"/>
                </a:cubicBezTo>
                <a:cubicBezTo>
                  <a:pt x="4655" y="7703"/>
                  <a:pt x="4569" y="7679"/>
                  <a:pt x="4506" y="7632"/>
                </a:cubicBezTo>
                <a:cubicBezTo>
                  <a:pt x="4380" y="7506"/>
                  <a:pt x="4380" y="7254"/>
                  <a:pt x="4506" y="7160"/>
                </a:cubicBezTo>
                <a:lnTo>
                  <a:pt x="7467" y="4198"/>
                </a:lnTo>
                <a:cubicBezTo>
                  <a:pt x="7530" y="4135"/>
                  <a:pt x="7617" y="4104"/>
                  <a:pt x="7703" y="4104"/>
                </a:cubicBezTo>
                <a:close/>
                <a:moveTo>
                  <a:pt x="3781" y="6939"/>
                </a:moveTo>
                <a:lnTo>
                  <a:pt x="3781" y="6939"/>
                </a:lnTo>
                <a:cubicBezTo>
                  <a:pt x="3592" y="7349"/>
                  <a:pt x="3686" y="7821"/>
                  <a:pt x="4001" y="8136"/>
                </a:cubicBezTo>
                <a:cubicBezTo>
                  <a:pt x="4198" y="8333"/>
                  <a:pt x="4457" y="8432"/>
                  <a:pt x="4715" y="8432"/>
                </a:cubicBezTo>
                <a:cubicBezTo>
                  <a:pt x="4870" y="8432"/>
                  <a:pt x="5025" y="8396"/>
                  <a:pt x="5167" y="8325"/>
                </a:cubicBezTo>
                <a:lnTo>
                  <a:pt x="5167" y="8325"/>
                </a:lnTo>
                <a:cubicBezTo>
                  <a:pt x="5136" y="8451"/>
                  <a:pt x="5041" y="8514"/>
                  <a:pt x="4978" y="8609"/>
                </a:cubicBezTo>
                <a:lnTo>
                  <a:pt x="4159" y="9428"/>
                </a:lnTo>
                <a:cubicBezTo>
                  <a:pt x="3954" y="9633"/>
                  <a:pt x="3686" y="9735"/>
                  <a:pt x="3419" y="9735"/>
                </a:cubicBezTo>
                <a:cubicBezTo>
                  <a:pt x="3151" y="9735"/>
                  <a:pt x="2883" y="9633"/>
                  <a:pt x="2678" y="9428"/>
                </a:cubicBezTo>
                <a:cubicBezTo>
                  <a:pt x="2300" y="9050"/>
                  <a:pt x="2300" y="8357"/>
                  <a:pt x="2678" y="7979"/>
                </a:cubicBezTo>
                <a:lnTo>
                  <a:pt x="3529" y="7160"/>
                </a:lnTo>
                <a:cubicBezTo>
                  <a:pt x="3592" y="7065"/>
                  <a:pt x="3718" y="7002"/>
                  <a:pt x="3781" y="6939"/>
                </a:cubicBezTo>
                <a:close/>
                <a:moveTo>
                  <a:pt x="4212" y="5467"/>
                </a:moveTo>
                <a:cubicBezTo>
                  <a:pt x="4492" y="5467"/>
                  <a:pt x="4773" y="5516"/>
                  <a:pt x="5041" y="5616"/>
                </a:cubicBezTo>
                <a:lnTo>
                  <a:pt x="4506" y="6151"/>
                </a:lnTo>
                <a:cubicBezTo>
                  <a:pt x="4437" y="6143"/>
                  <a:pt x="4368" y="6139"/>
                  <a:pt x="4299" y="6139"/>
                </a:cubicBezTo>
                <a:cubicBezTo>
                  <a:pt x="3828" y="6139"/>
                  <a:pt x="3358" y="6322"/>
                  <a:pt x="3056" y="6624"/>
                </a:cubicBezTo>
                <a:lnTo>
                  <a:pt x="2206" y="7475"/>
                </a:lnTo>
                <a:cubicBezTo>
                  <a:pt x="1544" y="8136"/>
                  <a:pt x="1544" y="9239"/>
                  <a:pt x="2206" y="9900"/>
                </a:cubicBezTo>
                <a:cubicBezTo>
                  <a:pt x="2552" y="10231"/>
                  <a:pt x="3001" y="10397"/>
                  <a:pt x="3446" y="10397"/>
                </a:cubicBezTo>
                <a:cubicBezTo>
                  <a:pt x="3891" y="10397"/>
                  <a:pt x="4332" y="10231"/>
                  <a:pt x="4663" y="9900"/>
                </a:cubicBezTo>
                <a:lnTo>
                  <a:pt x="5482" y="9081"/>
                </a:lnTo>
                <a:cubicBezTo>
                  <a:pt x="5892" y="8672"/>
                  <a:pt x="6049" y="8136"/>
                  <a:pt x="5955" y="7632"/>
                </a:cubicBezTo>
                <a:lnTo>
                  <a:pt x="6522" y="7065"/>
                </a:lnTo>
                <a:lnTo>
                  <a:pt x="6522" y="7065"/>
                </a:lnTo>
                <a:cubicBezTo>
                  <a:pt x="6837" y="7947"/>
                  <a:pt x="6648" y="8924"/>
                  <a:pt x="5955" y="9585"/>
                </a:cubicBezTo>
                <a:lnTo>
                  <a:pt x="5136" y="10405"/>
                </a:lnTo>
                <a:cubicBezTo>
                  <a:pt x="4663" y="10877"/>
                  <a:pt x="4041" y="11113"/>
                  <a:pt x="3419" y="11113"/>
                </a:cubicBezTo>
                <a:cubicBezTo>
                  <a:pt x="2796" y="11113"/>
                  <a:pt x="2174" y="10877"/>
                  <a:pt x="1702" y="10405"/>
                </a:cubicBezTo>
                <a:cubicBezTo>
                  <a:pt x="756" y="9459"/>
                  <a:pt x="756" y="7916"/>
                  <a:pt x="1702" y="7002"/>
                </a:cubicBezTo>
                <a:lnTo>
                  <a:pt x="2552" y="6151"/>
                </a:lnTo>
                <a:cubicBezTo>
                  <a:pt x="3005" y="5699"/>
                  <a:pt x="3605" y="5467"/>
                  <a:pt x="4212" y="5467"/>
                </a:cubicBezTo>
                <a:close/>
                <a:moveTo>
                  <a:pt x="8999" y="0"/>
                </a:moveTo>
                <a:cubicBezTo>
                  <a:pt x="8200" y="0"/>
                  <a:pt x="7404" y="307"/>
                  <a:pt x="6805" y="922"/>
                </a:cubicBezTo>
                <a:lnTo>
                  <a:pt x="5955" y="1741"/>
                </a:lnTo>
                <a:cubicBezTo>
                  <a:pt x="5136" y="2560"/>
                  <a:pt x="4852" y="3789"/>
                  <a:pt x="5230" y="4891"/>
                </a:cubicBezTo>
                <a:cubicBezTo>
                  <a:pt x="4920" y="4794"/>
                  <a:pt x="4601" y="4746"/>
                  <a:pt x="4283" y="4746"/>
                </a:cubicBezTo>
                <a:cubicBezTo>
                  <a:pt x="3469" y="4746"/>
                  <a:pt x="2669" y="5058"/>
                  <a:pt x="2080" y="5647"/>
                </a:cubicBezTo>
                <a:lnTo>
                  <a:pt x="1229" y="6466"/>
                </a:lnTo>
                <a:cubicBezTo>
                  <a:pt x="0" y="7695"/>
                  <a:pt x="0" y="9680"/>
                  <a:pt x="1229" y="10877"/>
                </a:cubicBezTo>
                <a:cubicBezTo>
                  <a:pt x="1843" y="11491"/>
                  <a:pt x="2647" y="11799"/>
                  <a:pt x="3446" y="11799"/>
                </a:cubicBezTo>
                <a:cubicBezTo>
                  <a:pt x="4246" y="11799"/>
                  <a:pt x="5041" y="11491"/>
                  <a:pt x="5640" y="10877"/>
                </a:cubicBezTo>
                <a:lnTo>
                  <a:pt x="6490" y="10058"/>
                </a:lnTo>
                <a:cubicBezTo>
                  <a:pt x="7309" y="9239"/>
                  <a:pt x="7593" y="8010"/>
                  <a:pt x="7215" y="6908"/>
                </a:cubicBezTo>
                <a:lnTo>
                  <a:pt x="7215" y="6908"/>
                </a:lnTo>
                <a:cubicBezTo>
                  <a:pt x="7525" y="7005"/>
                  <a:pt x="7844" y="7053"/>
                  <a:pt x="8162" y="7053"/>
                </a:cubicBezTo>
                <a:cubicBezTo>
                  <a:pt x="8976" y="7053"/>
                  <a:pt x="9776" y="6740"/>
                  <a:pt x="10365" y="6151"/>
                </a:cubicBezTo>
                <a:lnTo>
                  <a:pt x="11216" y="5332"/>
                </a:lnTo>
                <a:cubicBezTo>
                  <a:pt x="12413" y="4104"/>
                  <a:pt x="12413" y="2150"/>
                  <a:pt x="11216" y="922"/>
                </a:cubicBezTo>
                <a:cubicBezTo>
                  <a:pt x="10602" y="307"/>
                  <a:pt x="9798" y="0"/>
                  <a:pt x="89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6" name="Google Shape;1072;p45"/>
          <p:cNvGrpSpPr/>
          <p:nvPr/>
        </p:nvGrpSpPr>
        <p:grpSpPr>
          <a:xfrm>
            <a:off x="9146545" y="2946142"/>
            <a:ext cx="467161" cy="464329"/>
            <a:chOff x="5045775" y="1946400"/>
            <a:chExt cx="296950" cy="295150"/>
          </a:xfrm>
        </p:grpSpPr>
        <p:sp>
          <p:nvSpPr>
            <p:cNvPr id="77" name="Google Shape;1073;p45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Google Shape;1074;p45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/>
          <p:cNvSpPr txBox="1"/>
          <p:nvPr/>
        </p:nvSpPr>
        <p:spPr>
          <a:xfrm>
            <a:off x="1985646" y="1116332"/>
            <a:ext cx="5843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40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Morbi dignissim nisl in diam sagittis, id dapibus nulla pretium. Sed vitae quam metus. Morbi dignissim nisl in diam sagittis, id dapibus nulla pretium. Sed vitae quam metus.</a:t>
            </a:r>
            <a:endParaRPr lang="en-US" altLang="zh-CN" sz="140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9" name="Google Shape;170;p20"/>
          <p:cNvSpPr/>
          <p:nvPr/>
        </p:nvSpPr>
        <p:spPr>
          <a:xfrm>
            <a:off x="609775" y="5258703"/>
            <a:ext cx="10972455" cy="39935"/>
          </a:xfrm>
          <a:custGeom>
            <a:avLst/>
            <a:gdLst/>
            <a:ahLst/>
            <a:cxnLst/>
            <a:rect l="l" t="t" r="r" b="b"/>
            <a:pathLst>
              <a:path w="287513" h="942" extrusionOk="0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Google Shape;171;p20"/>
          <p:cNvSpPr/>
          <p:nvPr/>
        </p:nvSpPr>
        <p:spPr>
          <a:xfrm>
            <a:off x="4164691" y="2691924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Google Shape;172;p20"/>
          <p:cNvSpPr/>
          <p:nvPr/>
        </p:nvSpPr>
        <p:spPr>
          <a:xfrm>
            <a:off x="331423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Google Shape;173;p20"/>
          <p:cNvSpPr/>
          <p:nvPr/>
        </p:nvSpPr>
        <p:spPr>
          <a:xfrm>
            <a:off x="3330904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Google Shape;174;p20"/>
          <p:cNvSpPr/>
          <p:nvPr/>
        </p:nvSpPr>
        <p:spPr>
          <a:xfrm>
            <a:off x="755259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Google Shape;175;p20"/>
          <p:cNvSpPr/>
          <p:nvPr/>
        </p:nvSpPr>
        <p:spPr>
          <a:xfrm>
            <a:off x="7569262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Google Shape;176;p20"/>
          <p:cNvSpPr/>
          <p:nvPr/>
        </p:nvSpPr>
        <p:spPr>
          <a:xfrm>
            <a:off x="6182271" y="2691924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Google Shape;177;p20"/>
          <p:cNvSpPr/>
          <p:nvPr/>
        </p:nvSpPr>
        <p:spPr>
          <a:xfrm>
            <a:off x="8301451" y="2691924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Google Shape;178;p20"/>
          <p:cNvSpPr/>
          <p:nvPr/>
        </p:nvSpPr>
        <p:spPr>
          <a:xfrm>
            <a:off x="2210564" y="5173368"/>
            <a:ext cx="210549" cy="210592"/>
          </a:xfrm>
          <a:custGeom>
            <a:avLst/>
            <a:gdLst/>
            <a:ahLst/>
            <a:cxnLst/>
            <a:rect l="l" t="t" r="r" b="b"/>
            <a:pathLst>
              <a:path w="4965" h="4966" extrusionOk="0">
                <a:moveTo>
                  <a:pt x="2488" y="0"/>
                </a:moveTo>
                <a:cubicBezTo>
                  <a:pt x="1119" y="0"/>
                  <a:pt x="0" y="1108"/>
                  <a:pt x="0" y="2477"/>
                </a:cubicBezTo>
                <a:cubicBezTo>
                  <a:pt x="0" y="3858"/>
                  <a:pt x="1119" y="4965"/>
                  <a:pt x="2488" y="4965"/>
                </a:cubicBezTo>
                <a:cubicBezTo>
                  <a:pt x="3858" y="4965"/>
                  <a:pt x="4965" y="3858"/>
                  <a:pt x="4965" y="2477"/>
                </a:cubicBezTo>
                <a:cubicBezTo>
                  <a:pt x="4965" y="1108"/>
                  <a:pt x="3858" y="0"/>
                  <a:pt x="24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Google Shape;179;p20"/>
          <p:cNvSpPr/>
          <p:nvPr/>
        </p:nvSpPr>
        <p:spPr>
          <a:xfrm>
            <a:off x="2233248" y="5195588"/>
            <a:ext cx="165640" cy="165640"/>
          </a:xfrm>
          <a:custGeom>
            <a:avLst/>
            <a:gdLst/>
            <a:ahLst/>
            <a:cxnLst/>
            <a:rect l="l" t="t" r="r" b="b"/>
            <a:pathLst>
              <a:path w="3906" h="3906" extrusionOk="0">
                <a:moveTo>
                  <a:pt x="1953" y="0"/>
                </a:moveTo>
                <a:cubicBezTo>
                  <a:pt x="870" y="0"/>
                  <a:pt x="1" y="881"/>
                  <a:pt x="1" y="1953"/>
                </a:cubicBezTo>
                <a:cubicBezTo>
                  <a:pt x="1" y="3036"/>
                  <a:pt x="870" y="3905"/>
                  <a:pt x="1953" y="3905"/>
                </a:cubicBezTo>
                <a:cubicBezTo>
                  <a:pt x="3037" y="3905"/>
                  <a:pt x="3906" y="3036"/>
                  <a:pt x="3906" y="1953"/>
                </a:cubicBezTo>
                <a:cubicBezTo>
                  <a:pt x="3906" y="881"/>
                  <a:pt x="3037" y="0"/>
                  <a:pt x="19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Google Shape;180;p20"/>
          <p:cNvSpPr/>
          <p:nvPr/>
        </p:nvSpPr>
        <p:spPr>
          <a:xfrm>
            <a:off x="2045470" y="2448573"/>
            <a:ext cx="41940" cy="72728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Google Shape;181;p20"/>
          <p:cNvSpPr/>
          <p:nvPr/>
        </p:nvSpPr>
        <p:spPr>
          <a:xfrm>
            <a:off x="1729432" y="1960835"/>
            <a:ext cx="1663189" cy="3317771"/>
          </a:xfrm>
          <a:custGeom>
            <a:avLst/>
            <a:gdLst/>
            <a:ahLst/>
            <a:cxnLst/>
            <a:rect l="l" t="t" r="r" b="b"/>
            <a:pathLst>
              <a:path w="39220" h="78237" fill="none" extrusionOk="0">
                <a:moveTo>
                  <a:pt x="39220" y="19611"/>
                </a:moveTo>
                <a:cubicBezTo>
                  <a:pt x="39220" y="8788"/>
                  <a:pt x="30445" y="1"/>
                  <a:pt x="19610" y="1"/>
                </a:cubicBezTo>
                <a:cubicBezTo>
                  <a:pt x="8775" y="1"/>
                  <a:pt x="0" y="8788"/>
                  <a:pt x="0" y="19611"/>
                </a:cubicBezTo>
                <a:cubicBezTo>
                  <a:pt x="0" y="28374"/>
                  <a:pt x="5751" y="35803"/>
                  <a:pt x="13681" y="38315"/>
                </a:cubicBezTo>
                <a:lnTo>
                  <a:pt x="13681" y="78237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Google Shape;182;p20"/>
          <p:cNvSpPr/>
          <p:nvPr/>
        </p:nvSpPr>
        <p:spPr>
          <a:xfrm>
            <a:off x="1814241" y="2045685"/>
            <a:ext cx="1493563" cy="1493520"/>
          </a:xfrm>
          <a:custGeom>
            <a:avLst/>
            <a:gdLst/>
            <a:ahLst/>
            <a:cxnLst/>
            <a:rect l="l" t="t" r="r" b="b"/>
            <a:pathLst>
              <a:path w="35220" h="35219" extrusionOk="0">
                <a:moveTo>
                  <a:pt x="17610" y="0"/>
                </a:moveTo>
                <a:cubicBezTo>
                  <a:pt x="7883" y="0"/>
                  <a:pt x="1" y="7894"/>
                  <a:pt x="1" y="17610"/>
                </a:cubicBezTo>
                <a:cubicBezTo>
                  <a:pt x="1" y="27337"/>
                  <a:pt x="7883" y="35219"/>
                  <a:pt x="17610" y="35219"/>
                </a:cubicBezTo>
                <a:cubicBezTo>
                  <a:pt x="27337" y="35219"/>
                  <a:pt x="35219" y="27337"/>
                  <a:pt x="35219" y="17610"/>
                </a:cubicBezTo>
                <a:cubicBezTo>
                  <a:pt x="35219" y="7894"/>
                  <a:pt x="27337" y="0"/>
                  <a:pt x="176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Google Shape;183;p20"/>
          <p:cNvSpPr/>
          <p:nvPr/>
        </p:nvSpPr>
        <p:spPr>
          <a:xfrm>
            <a:off x="2072227" y="2311730"/>
            <a:ext cx="970476" cy="970476"/>
          </a:xfrm>
          <a:custGeom>
            <a:avLst/>
            <a:gdLst/>
            <a:ahLst/>
            <a:cxnLst/>
            <a:rect l="l" t="t" r="r" b="b"/>
            <a:pathLst>
              <a:path w="22885" h="22885" extrusionOk="0">
                <a:moveTo>
                  <a:pt x="11443" y="1"/>
                </a:moveTo>
                <a:cubicBezTo>
                  <a:pt x="5121" y="1"/>
                  <a:pt x="1" y="5120"/>
                  <a:pt x="1" y="11443"/>
                </a:cubicBezTo>
                <a:cubicBezTo>
                  <a:pt x="1" y="17765"/>
                  <a:pt x="5121" y="22885"/>
                  <a:pt x="11443" y="22885"/>
                </a:cubicBezTo>
                <a:cubicBezTo>
                  <a:pt x="17765" y="22885"/>
                  <a:pt x="22885" y="17765"/>
                  <a:pt x="22885" y="11443"/>
                </a:cubicBezTo>
                <a:cubicBezTo>
                  <a:pt x="22885" y="5120"/>
                  <a:pt x="17765" y="1"/>
                  <a:pt x="114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4135" b="0" i="0" u="none" strike="noStrike" kern="0" cap="none" spc="0" normalizeH="0" baseline="0" noProof="0" dirty="0">
                <a:ln>
                  <a:noFill/>
                </a:ln>
                <a:solidFill>
                  <a:srgbClr val="86BB70"/>
                </a:solidFill>
                <a:effectLst/>
                <a:uLnTx/>
                <a:uFillTx/>
                <a:cs typeface="+mn-ea"/>
                <a:sym typeface="+mn-lt"/>
              </a:rPr>
              <a:t>S</a:t>
            </a:r>
            <a:endParaRPr kumimoji="0" sz="4135" b="0" i="0" u="none" strike="noStrike" kern="0" cap="none" spc="0" normalizeH="0" baseline="0" noProof="0" dirty="0">
              <a:ln>
                <a:noFill/>
              </a:ln>
              <a:solidFill>
                <a:srgbClr val="86BB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Google Shape;184;p20"/>
          <p:cNvSpPr txBox="1"/>
          <p:nvPr/>
        </p:nvSpPr>
        <p:spPr>
          <a:xfrm>
            <a:off x="2414784" y="3898800"/>
            <a:ext cx="16632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Despite being red, Mars is a very cold place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Google Shape;185;p20"/>
          <p:cNvSpPr/>
          <p:nvPr/>
        </p:nvSpPr>
        <p:spPr>
          <a:xfrm>
            <a:off x="543341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Google Shape;186;p20"/>
          <p:cNvSpPr/>
          <p:nvPr/>
        </p:nvSpPr>
        <p:spPr>
          <a:xfrm>
            <a:off x="5450082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63" y="2905"/>
                  <a:pt x="2905" y="2250"/>
                  <a:pt x="2905" y="1453"/>
                </a:cubicBezTo>
                <a:cubicBezTo>
                  <a:pt x="2905" y="643"/>
                  <a:pt x="2263" y="0"/>
                  <a:pt x="14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Google Shape;187;p20"/>
          <p:cNvSpPr/>
          <p:nvPr/>
        </p:nvSpPr>
        <p:spPr>
          <a:xfrm>
            <a:off x="4330252" y="5173368"/>
            <a:ext cx="210083" cy="210592"/>
          </a:xfrm>
          <a:custGeom>
            <a:avLst/>
            <a:gdLst/>
            <a:ahLst/>
            <a:cxnLst/>
            <a:rect l="l" t="t" r="r" b="b"/>
            <a:pathLst>
              <a:path w="4954" h="4966" extrusionOk="0">
                <a:moveTo>
                  <a:pt x="2477" y="0"/>
                </a:moveTo>
                <a:cubicBezTo>
                  <a:pt x="1107" y="0"/>
                  <a:pt x="0" y="1108"/>
                  <a:pt x="0" y="2477"/>
                </a:cubicBezTo>
                <a:cubicBezTo>
                  <a:pt x="0" y="3858"/>
                  <a:pt x="1107" y="4965"/>
                  <a:pt x="2477" y="4965"/>
                </a:cubicBezTo>
                <a:cubicBezTo>
                  <a:pt x="3846" y="4965"/>
                  <a:pt x="4953" y="3858"/>
                  <a:pt x="4953" y="2477"/>
                </a:cubicBezTo>
                <a:cubicBezTo>
                  <a:pt x="4953" y="1108"/>
                  <a:pt x="3846" y="0"/>
                  <a:pt x="2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Google Shape;188;p20"/>
          <p:cNvSpPr/>
          <p:nvPr/>
        </p:nvSpPr>
        <p:spPr>
          <a:xfrm>
            <a:off x="4352471" y="5195588"/>
            <a:ext cx="165640" cy="165640"/>
          </a:xfrm>
          <a:custGeom>
            <a:avLst/>
            <a:gdLst/>
            <a:ahLst/>
            <a:cxnLst/>
            <a:rect l="l" t="t" r="r" b="b"/>
            <a:pathLst>
              <a:path w="3906" h="3906" extrusionOk="0">
                <a:moveTo>
                  <a:pt x="1953" y="0"/>
                </a:moveTo>
                <a:cubicBezTo>
                  <a:pt x="869" y="0"/>
                  <a:pt x="0" y="881"/>
                  <a:pt x="0" y="1953"/>
                </a:cubicBezTo>
                <a:cubicBezTo>
                  <a:pt x="0" y="3036"/>
                  <a:pt x="869" y="3905"/>
                  <a:pt x="1953" y="3905"/>
                </a:cubicBezTo>
                <a:cubicBezTo>
                  <a:pt x="3036" y="3905"/>
                  <a:pt x="3905" y="3036"/>
                  <a:pt x="3905" y="1953"/>
                </a:cubicBezTo>
                <a:cubicBezTo>
                  <a:pt x="3905" y="881"/>
                  <a:pt x="3036" y="0"/>
                  <a:pt x="1953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Google Shape;189;p20"/>
          <p:cNvSpPr/>
          <p:nvPr/>
        </p:nvSpPr>
        <p:spPr>
          <a:xfrm>
            <a:off x="3848612" y="1960835"/>
            <a:ext cx="1663189" cy="3317771"/>
          </a:xfrm>
          <a:custGeom>
            <a:avLst/>
            <a:gdLst/>
            <a:ahLst/>
            <a:cxnLst/>
            <a:rect l="l" t="t" r="r" b="b"/>
            <a:pathLst>
              <a:path w="39220" h="78237" fill="none" extrusionOk="0">
                <a:moveTo>
                  <a:pt x="39220" y="19611"/>
                </a:moveTo>
                <a:cubicBezTo>
                  <a:pt x="39220" y="8788"/>
                  <a:pt x="30445" y="1"/>
                  <a:pt x="19610" y="1"/>
                </a:cubicBezTo>
                <a:cubicBezTo>
                  <a:pt x="8776" y="1"/>
                  <a:pt x="1" y="8788"/>
                  <a:pt x="1" y="19611"/>
                </a:cubicBezTo>
                <a:cubicBezTo>
                  <a:pt x="1" y="28374"/>
                  <a:pt x="5751" y="35803"/>
                  <a:pt x="13681" y="38315"/>
                </a:cubicBezTo>
                <a:lnTo>
                  <a:pt x="13681" y="7823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Google Shape;190;p20"/>
          <p:cNvSpPr/>
          <p:nvPr/>
        </p:nvSpPr>
        <p:spPr>
          <a:xfrm>
            <a:off x="3933448" y="2045685"/>
            <a:ext cx="1493563" cy="1493520"/>
          </a:xfrm>
          <a:custGeom>
            <a:avLst/>
            <a:gdLst/>
            <a:ahLst/>
            <a:cxnLst/>
            <a:rect l="l" t="t" r="r" b="b"/>
            <a:pathLst>
              <a:path w="35220" h="35219" extrusionOk="0">
                <a:moveTo>
                  <a:pt x="17610" y="0"/>
                </a:moveTo>
                <a:cubicBezTo>
                  <a:pt x="7883" y="0"/>
                  <a:pt x="1" y="7894"/>
                  <a:pt x="1" y="17610"/>
                </a:cubicBezTo>
                <a:cubicBezTo>
                  <a:pt x="1" y="27337"/>
                  <a:pt x="7883" y="35219"/>
                  <a:pt x="17610" y="35219"/>
                </a:cubicBezTo>
                <a:cubicBezTo>
                  <a:pt x="27338" y="35219"/>
                  <a:pt x="35220" y="27337"/>
                  <a:pt x="35220" y="17610"/>
                </a:cubicBezTo>
                <a:cubicBezTo>
                  <a:pt x="35220" y="7894"/>
                  <a:pt x="27338" y="0"/>
                  <a:pt x="176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Google Shape;191;p20"/>
          <p:cNvSpPr/>
          <p:nvPr/>
        </p:nvSpPr>
        <p:spPr>
          <a:xfrm>
            <a:off x="4191448" y="2311730"/>
            <a:ext cx="970435" cy="970476"/>
          </a:xfrm>
          <a:custGeom>
            <a:avLst/>
            <a:gdLst/>
            <a:ahLst/>
            <a:cxnLst/>
            <a:rect l="l" t="t" r="r" b="b"/>
            <a:pathLst>
              <a:path w="22884" h="22885" extrusionOk="0">
                <a:moveTo>
                  <a:pt x="11442" y="1"/>
                </a:moveTo>
                <a:cubicBezTo>
                  <a:pt x="5120" y="1"/>
                  <a:pt x="0" y="5120"/>
                  <a:pt x="0" y="11443"/>
                </a:cubicBezTo>
                <a:cubicBezTo>
                  <a:pt x="0" y="17765"/>
                  <a:pt x="5120" y="22885"/>
                  <a:pt x="11442" y="22885"/>
                </a:cubicBezTo>
                <a:cubicBezTo>
                  <a:pt x="17764" y="22885"/>
                  <a:pt x="22884" y="17765"/>
                  <a:pt x="22884" y="11443"/>
                </a:cubicBezTo>
                <a:cubicBezTo>
                  <a:pt x="22884" y="5120"/>
                  <a:pt x="17764" y="1"/>
                  <a:pt x="1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4535" b="0" i="0" u="none" strike="noStrike" kern="0" cap="none" spc="0" normalizeH="0" baseline="0" noProof="0" dirty="0">
                <a:ln>
                  <a:noFill/>
                </a:ln>
                <a:solidFill>
                  <a:srgbClr val="4B6949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endParaRPr kumimoji="0" sz="4535" b="0" i="0" u="none" strike="noStrike" kern="0" cap="none" spc="0" normalizeH="0" baseline="0" noProof="0" dirty="0">
              <a:ln>
                <a:noFill/>
              </a:ln>
              <a:solidFill>
                <a:srgbClr val="4B6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Google Shape;192;p20"/>
          <p:cNvSpPr txBox="1"/>
          <p:nvPr/>
        </p:nvSpPr>
        <p:spPr>
          <a:xfrm>
            <a:off x="4530784" y="3898800"/>
            <a:ext cx="16632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Jupiter is a gas giant and the biggest planet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Google Shape;193;p20"/>
          <p:cNvSpPr/>
          <p:nvPr/>
        </p:nvSpPr>
        <p:spPr>
          <a:xfrm>
            <a:off x="6439848" y="5173368"/>
            <a:ext cx="210549" cy="210592"/>
          </a:xfrm>
          <a:custGeom>
            <a:avLst/>
            <a:gdLst/>
            <a:ahLst/>
            <a:cxnLst/>
            <a:rect l="l" t="t" r="r" b="b"/>
            <a:pathLst>
              <a:path w="4965" h="4966" extrusionOk="0">
                <a:moveTo>
                  <a:pt x="2477" y="0"/>
                </a:moveTo>
                <a:cubicBezTo>
                  <a:pt x="1107" y="0"/>
                  <a:pt x="0" y="1108"/>
                  <a:pt x="0" y="2477"/>
                </a:cubicBezTo>
                <a:cubicBezTo>
                  <a:pt x="0" y="3858"/>
                  <a:pt x="1107" y="4965"/>
                  <a:pt x="2477" y="4965"/>
                </a:cubicBezTo>
                <a:cubicBezTo>
                  <a:pt x="3858" y="4965"/>
                  <a:pt x="4965" y="3858"/>
                  <a:pt x="4965" y="2477"/>
                </a:cubicBezTo>
                <a:cubicBezTo>
                  <a:pt x="4965" y="1108"/>
                  <a:pt x="3858" y="0"/>
                  <a:pt x="2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Google Shape;194;p20"/>
          <p:cNvSpPr/>
          <p:nvPr/>
        </p:nvSpPr>
        <p:spPr>
          <a:xfrm>
            <a:off x="6462068" y="5195588"/>
            <a:ext cx="166149" cy="165640"/>
          </a:xfrm>
          <a:custGeom>
            <a:avLst/>
            <a:gdLst/>
            <a:ahLst/>
            <a:cxnLst/>
            <a:rect l="l" t="t" r="r" b="b"/>
            <a:pathLst>
              <a:path w="3918" h="3906" extrusionOk="0">
                <a:moveTo>
                  <a:pt x="1953" y="0"/>
                </a:moveTo>
                <a:cubicBezTo>
                  <a:pt x="881" y="0"/>
                  <a:pt x="0" y="881"/>
                  <a:pt x="0" y="1953"/>
                </a:cubicBezTo>
                <a:cubicBezTo>
                  <a:pt x="0" y="3036"/>
                  <a:pt x="881" y="3905"/>
                  <a:pt x="1953" y="3905"/>
                </a:cubicBezTo>
                <a:cubicBezTo>
                  <a:pt x="3036" y="3905"/>
                  <a:pt x="3917" y="3036"/>
                  <a:pt x="3917" y="1953"/>
                </a:cubicBezTo>
                <a:cubicBezTo>
                  <a:pt x="3917" y="881"/>
                  <a:pt x="3036" y="0"/>
                  <a:pt x="195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Google Shape;195;p20"/>
          <p:cNvSpPr/>
          <p:nvPr/>
        </p:nvSpPr>
        <p:spPr>
          <a:xfrm>
            <a:off x="5967791" y="1960835"/>
            <a:ext cx="1663232" cy="3317771"/>
          </a:xfrm>
          <a:custGeom>
            <a:avLst/>
            <a:gdLst/>
            <a:ahLst/>
            <a:cxnLst/>
            <a:rect l="l" t="t" r="r" b="b"/>
            <a:pathLst>
              <a:path w="39221" h="78237" fill="none" extrusionOk="0">
                <a:moveTo>
                  <a:pt x="39220" y="19611"/>
                </a:moveTo>
                <a:cubicBezTo>
                  <a:pt x="39220" y="8788"/>
                  <a:pt x="30445" y="1"/>
                  <a:pt x="19611" y="1"/>
                </a:cubicBezTo>
                <a:cubicBezTo>
                  <a:pt x="8776" y="1"/>
                  <a:pt x="1" y="8788"/>
                  <a:pt x="1" y="19611"/>
                </a:cubicBezTo>
                <a:cubicBezTo>
                  <a:pt x="1" y="28374"/>
                  <a:pt x="5752" y="35803"/>
                  <a:pt x="13681" y="38315"/>
                </a:cubicBezTo>
                <a:lnTo>
                  <a:pt x="13681" y="78237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Google Shape;196;p20"/>
          <p:cNvSpPr/>
          <p:nvPr/>
        </p:nvSpPr>
        <p:spPr>
          <a:xfrm>
            <a:off x="6052655" y="204568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35219" h="35219" extrusionOk="0">
                <a:moveTo>
                  <a:pt x="17610" y="0"/>
                </a:moveTo>
                <a:cubicBezTo>
                  <a:pt x="7882" y="0"/>
                  <a:pt x="0" y="7894"/>
                  <a:pt x="0" y="17610"/>
                </a:cubicBezTo>
                <a:cubicBezTo>
                  <a:pt x="0" y="27337"/>
                  <a:pt x="7882" y="35219"/>
                  <a:pt x="17610" y="35219"/>
                </a:cubicBezTo>
                <a:cubicBezTo>
                  <a:pt x="27337" y="35219"/>
                  <a:pt x="35219" y="27337"/>
                  <a:pt x="35219" y="17610"/>
                </a:cubicBezTo>
                <a:cubicBezTo>
                  <a:pt x="35219" y="7894"/>
                  <a:pt x="27337" y="0"/>
                  <a:pt x="176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Google Shape;197;p20"/>
          <p:cNvSpPr/>
          <p:nvPr/>
        </p:nvSpPr>
        <p:spPr>
          <a:xfrm>
            <a:off x="6310628" y="2311730"/>
            <a:ext cx="970435" cy="970476"/>
          </a:xfrm>
          <a:custGeom>
            <a:avLst/>
            <a:gdLst/>
            <a:ahLst/>
            <a:cxnLst/>
            <a:rect l="l" t="t" r="r" b="b"/>
            <a:pathLst>
              <a:path w="22884" h="22885" extrusionOk="0">
                <a:moveTo>
                  <a:pt x="11442" y="1"/>
                </a:moveTo>
                <a:cubicBezTo>
                  <a:pt x="5120" y="1"/>
                  <a:pt x="0" y="5120"/>
                  <a:pt x="0" y="11443"/>
                </a:cubicBezTo>
                <a:cubicBezTo>
                  <a:pt x="0" y="17765"/>
                  <a:pt x="5120" y="22885"/>
                  <a:pt x="11442" y="22885"/>
                </a:cubicBezTo>
                <a:cubicBezTo>
                  <a:pt x="17764" y="22885"/>
                  <a:pt x="22884" y="17765"/>
                  <a:pt x="22884" y="11443"/>
                </a:cubicBezTo>
                <a:cubicBezTo>
                  <a:pt x="22884" y="5120"/>
                  <a:pt x="17764" y="1"/>
                  <a:pt x="1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4535" b="0" i="0" u="none" strike="noStrike" kern="0" cap="none" spc="0" normalizeH="0" baseline="0" noProof="0" dirty="0">
                <a:ln>
                  <a:noFill/>
                </a:ln>
                <a:solidFill>
                  <a:srgbClr val="5B87B4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sz="4535" b="0" i="0" u="none" strike="noStrike" kern="0" cap="none" spc="0" normalizeH="0" baseline="0" noProof="0" dirty="0">
              <a:ln>
                <a:noFill/>
              </a:ln>
              <a:solidFill>
                <a:srgbClr val="5B87B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Google Shape;198;p20"/>
          <p:cNvSpPr txBox="1"/>
          <p:nvPr/>
        </p:nvSpPr>
        <p:spPr>
          <a:xfrm>
            <a:off x="6646784" y="3898800"/>
            <a:ext cx="16632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Venus is the second planet from the Sun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Google Shape;199;p20"/>
          <p:cNvSpPr/>
          <p:nvPr/>
        </p:nvSpPr>
        <p:spPr>
          <a:xfrm>
            <a:off x="8559535" y="5173368"/>
            <a:ext cx="210592" cy="210592"/>
          </a:xfrm>
          <a:custGeom>
            <a:avLst/>
            <a:gdLst/>
            <a:ahLst/>
            <a:cxnLst/>
            <a:rect l="l" t="t" r="r" b="b"/>
            <a:pathLst>
              <a:path w="4966" h="4966" extrusionOk="0">
                <a:moveTo>
                  <a:pt x="2477" y="0"/>
                </a:moveTo>
                <a:cubicBezTo>
                  <a:pt x="1108" y="0"/>
                  <a:pt x="0" y="1108"/>
                  <a:pt x="0" y="2477"/>
                </a:cubicBezTo>
                <a:cubicBezTo>
                  <a:pt x="0" y="3858"/>
                  <a:pt x="1108" y="4965"/>
                  <a:pt x="2477" y="4965"/>
                </a:cubicBezTo>
                <a:cubicBezTo>
                  <a:pt x="3846" y="4965"/>
                  <a:pt x="4965" y="3858"/>
                  <a:pt x="4965" y="2477"/>
                </a:cubicBezTo>
                <a:cubicBezTo>
                  <a:pt x="4965" y="1108"/>
                  <a:pt x="3846" y="0"/>
                  <a:pt x="2477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Google Shape;200;p20"/>
          <p:cNvSpPr/>
          <p:nvPr/>
        </p:nvSpPr>
        <p:spPr>
          <a:xfrm>
            <a:off x="8581755" y="5195588"/>
            <a:ext cx="165640" cy="165640"/>
          </a:xfrm>
          <a:custGeom>
            <a:avLst/>
            <a:gdLst/>
            <a:ahLst/>
            <a:cxnLst/>
            <a:rect l="l" t="t" r="r" b="b"/>
            <a:pathLst>
              <a:path w="3906" h="3906" extrusionOk="0">
                <a:moveTo>
                  <a:pt x="1953" y="0"/>
                </a:moveTo>
                <a:cubicBezTo>
                  <a:pt x="881" y="0"/>
                  <a:pt x="0" y="881"/>
                  <a:pt x="0" y="1953"/>
                </a:cubicBezTo>
                <a:cubicBezTo>
                  <a:pt x="0" y="3036"/>
                  <a:pt x="881" y="3905"/>
                  <a:pt x="1953" y="3905"/>
                </a:cubicBezTo>
                <a:cubicBezTo>
                  <a:pt x="3036" y="3905"/>
                  <a:pt x="3905" y="3036"/>
                  <a:pt x="3905" y="1953"/>
                </a:cubicBezTo>
                <a:cubicBezTo>
                  <a:pt x="3905" y="881"/>
                  <a:pt x="303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Google Shape;201;p20"/>
          <p:cNvSpPr/>
          <p:nvPr/>
        </p:nvSpPr>
        <p:spPr>
          <a:xfrm>
            <a:off x="8087012" y="1960835"/>
            <a:ext cx="1663189" cy="3317771"/>
          </a:xfrm>
          <a:custGeom>
            <a:avLst/>
            <a:gdLst/>
            <a:ahLst/>
            <a:cxnLst/>
            <a:rect l="l" t="t" r="r" b="b"/>
            <a:pathLst>
              <a:path w="39220" h="78237" fill="none" extrusionOk="0">
                <a:moveTo>
                  <a:pt x="39219" y="19611"/>
                </a:moveTo>
                <a:cubicBezTo>
                  <a:pt x="39219" y="8788"/>
                  <a:pt x="30444" y="1"/>
                  <a:pt x="19610" y="1"/>
                </a:cubicBezTo>
                <a:cubicBezTo>
                  <a:pt x="8775" y="1"/>
                  <a:pt x="0" y="8788"/>
                  <a:pt x="0" y="19611"/>
                </a:cubicBezTo>
                <a:cubicBezTo>
                  <a:pt x="0" y="28374"/>
                  <a:pt x="5751" y="35803"/>
                  <a:pt x="13680" y="38315"/>
                </a:cubicBezTo>
                <a:lnTo>
                  <a:pt x="13680" y="78237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Google Shape;202;p20"/>
          <p:cNvSpPr/>
          <p:nvPr/>
        </p:nvSpPr>
        <p:spPr>
          <a:xfrm>
            <a:off x="9671776" y="2719192"/>
            <a:ext cx="156565" cy="156565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Google Shape;203;p20"/>
          <p:cNvSpPr/>
          <p:nvPr/>
        </p:nvSpPr>
        <p:spPr>
          <a:xfrm>
            <a:off x="9688441" y="2735858"/>
            <a:ext cx="123233" cy="123233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6" y="0"/>
                  <a:pt x="1" y="643"/>
                  <a:pt x="1" y="1453"/>
                </a:cubicBezTo>
                <a:cubicBezTo>
                  <a:pt x="1" y="2250"/>
                  <a:pt x="656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Google Shape;204;p20"/>
          <p:cNvSpPr/>
          <p:nvPr/>
        </p:nvSpPr>
        <p:spPr>
          <a:xfrm>
            <a:off x="8171820" y="2045685"/>
            <a:ext cx="1493520" cy="1493520"/>
          </a:xfrm>
          <a:custGeom>
            <a:avLst/>
            <a:gdLst/>
            <a:ahLst/>
            <a:cxnLst/>
            <a:rect l="l" t="t" r="r" b="b"/>
            <a:pathLst>
              <a:path w="35219" h="35219" extrusionOk="0">
                <a:moveTo>
                  <a:pt x="17610" y="0"/>
                </a:moveTo>
                <a:cubicBezTo>
                  <a:pt x="7882" y="0"/>
                  <a:pt x="0" y="7894"/>
                  <a:pt x="0" y="17610"/>
                </a:cubicBezTo>
                <a:cubicBezTo>
                  <a:pt x="0" y="27337"/>
                  <a:pt x="7882" y="35219"/>
                  <a:pt x="17610" y="35219"/>
                </a:cubicBezTo>
                <a:cubicBezTo>
                  <a:pt x="27337" y="35219"/>
                  <a:pt x="35219" y="27337"/>
                  <a:pt x="35219" y="17610"/>
                </a:cubicBezTo>
                <a:cubicBezTo>
                  <a:pt x="35219" y="7894"/>
                  <a:pt x="27337" y="0"/>
                  <a:pt x="17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Google Shape;205;p20"/>
          <p:cNvSpPr/>
          <p:nvPr/>
        </p:nvSpPr>
        <p:spPr>
          <a:xfrm>
            <a:off x="8429807" y="2311730"/>
            <a:ext cx="970476" cy="970476"/>
          </a:xfrm>
          <a:custGeom>
            <a:avLst/>
            <a:gdLst/>
            <a:ahLst/>
            <a:cxnLst/>
            <a:rect l="l" t="t" r="r" b="b"/>
            <a:pathLst>
              <a:path w="22885" h="22885" extrusionOk="0">
                <a:moveTo>
                  <a:pt x="11442" y="1"/>
                </a:moveTo>
                <a:cubicBezTo>
                  <a:pt x="5120" y="1"/>
                  <a:pt x="0" y="5120"/>
                  <a:pt x="0" y="11443"/>
                </a:cubicBezTo>
                <a:cubicBezTo>
                  <a:pt x="0" y="17765"/>
                  <a:pt x="5120" y="22885"/>
                  <a:pt x="11442" y="22885"/>
                </a:cubicBezTo>
                <a:cubicBezTo>
                  <a:pt x="17765" y="22885"/>
                  <a:pt x="22884" y="17765"/>
                  <a:pt x="22884" y="11443"/>
                </a:cubicBezTo>
                <a:cubicBezTo>
                  <a:pt x="22884" y="5120"/>
                  <a:pt x="17765" y="1"/>
                  <a:pt x="11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4535" b="0" i="0" u="none" strike="noStrike" kern="0" cap="none" spc="0" normalizeH="0" baseline="0" noProof="0" dirty="0">
                <a:ln>
                  <a:noFill/>
                </a:ln>
                <a:solidFill>
                  <a:srgbClr val="405377"/>
                </a:solidFill>
                <a:effectLst/>
                <a:uLnTx/>
                <a:uFillTx/>
                <a:cs typeface="+mn-ea"/>
                <a:sym typeface="+mn-lt"/>
              </a:rPr>
              <a:t>R</a:t>
            </a:r>
            <a:endParaRPr kumimoji="0" sz="4535" b="0" i="0" u="none" strike="noStrike" kern="0" cap="none" spc="0" normalizeH="0" baseline="0" noProof="0" dirty="0">
              <a:ln>
                <a:noFill/>
              </a:ln>
              <a:solidFill>
                <a:srgbClr val="40537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Google Shape;206;p20"/>
          <p:cNvSpPr txBox="1"/>
          <p:nvPr/>
        </p:nvSpPr>
        <p:spPr>
          <a:xfrm>
            <a:off x="8762784" y="3898800"/>
            <a:ext cx="16632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Planet Mercury is the closest one to the Sun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Google Shape;207;p20"/>
          <p:cNvSpPr txBox="1"/>
          <p:nvPr/>
        </p:nvSpPr>
        <p:spPr>
          <a:xfrm>
            <a:off x="1273497" y="5493623"/>
            <a:ext cx="20852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86BB70"/>
                </a:solidFill>
                <a:effectLst/>
                <a:uLnTx/>
                <a:uFillTx/>
                <a:cs typeface="+mn-ea"/>
                <a:sym typeface="+mn-lt"/>
              </a:rPr>
              <a:t>Situation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6BB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Google Shape;208;p20"/>
          <p:cNvSpPr txBox="1"/>
          <p:nvPr/>
        </p:nvSpPr>
        <p:spPr>
          <a:xfrm>
            <a:off x="5502505" y="5493623"/>
            <a:ext cx="20852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5B87B4"/>
                </a:solidFill>
                <a:effectLst/>
                <a:uLnTx/>
                <a:uFillTx/>
                <a:cs typeface="+mn-ea"/>
                <a:sym typeface="+mn-lt"/>
              </a:rPr>
              <a:t>Action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5B87B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Google Shape;209;p20"/>
          <p:cNvSpPr txBox="1"/>
          <p:nvPr/>
        </p:nvSpPr>
        <p:spPr>
          <a:xfrm>
            <a:off x="3316497" y="5493623"/>
            <a:ext cx="22376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B6949"/>
                </a:solidFill>
                <a:effectLst/>
                <a:uLnTx/>
                <a:uFillTx/>
                <a:cs typeface="+mn-ea"/>
                <a:sym typeface="+mn-lt"/>
              </a:rPr>
              <a:t>Task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4B69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Google Shape;210;p20"/>
          <p:cNvSpPr txBox="1"/>
          <p:nvPr/>
        </p:nvSpPr>
        <p:spPr>
          <a:xfrm>
            <a:off x="7512072" y="5493623"/>
            <a:ext cx="2237600" cy="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05377"/>
                </a:solidFill>
                <a:effectLst/>
                <a:uLnTx/>
                <a:uFillTx/>
                <a:cs typeface="+mn-ea"/>
                <a:sym typeface="+mn-lt"/>
              </a:rPr>
              <a:t>Results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405377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08190" y="2494108"/>
            <a:ext cx="2000423" cy="2000422"/>
          </a:xfrm>
          <a:prstGeom prst="ellipse">
            <a:avLst/>
          </a:prstGeom>
          <a:solidFill>
            <a:srgbClr val="8BB6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66590" y="2494108"/>
            <a:ext cx="2000423" cy="2000422"/>
          </a:xfrm>
          <a:prstGeom prst="ellipse">
            <a:avLst/>
          </a:prstGeom>
          <a:solidFill>
            <a:srgbClr val="BA764F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83390" y="2494108"/>
            <a:ext cx="2000423" cy="2000422"/>
          </a:xfrm>
          <a:prstGeom prst="ellipse">
            <a:avLst/>
          </a:prstGeom>
          <a:solidFill>
            <a:srgbClr val="C5A086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24990" y="2494108"/>
            <a:ext cx="2000423" cy="2000422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9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6801" y="441481"/>
            <a:ext cx="26584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cs typeface="+mn-ea"/>
                <a:sym typeface="+mn-lt"/>
              </a:rPr>
              <a:t>目录</a:t>
            </a:r>
            <a:endParaRPr lang="zh-CN" altLang="en-US" sz="6600" b="1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" y="1622479"/>
            <a:ext cx="12191999" cy="646331"/>
          </a:xfrm>
          <a:prstGeom prst="rect">
            <a:avLst/>
          </a:prstGeom>
          <a:solidFill>
            <a:srgbClr val="BA76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58"/>
          <p:cNvSpPr txBox="1"/>
          <p:nvPr/>
        </p:nvSpPr>
        <p:spPr>
          <a:xfrm>
            <a:off x="1552495" y="47198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9" name="文本框 58"/>
          <p:cNvSpPr txBox="1"/>
          <p:nvPr/>
        </p:nvSpPr>
        <p:spPr>
          <a:xfrm>
            <a:off x="4156324" y="47198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0" name="文本框 58"/>
          <p:cNvSpPr txBox="1"/>
          <p:nvPr/>
        </p:nvSpPr>
        <p:spPr>
          <a:xfrm>
            <a:off x="6760155" y="47198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1" name="文本框 58"/>
          <p:cNvSpPr txBox="1"/>
          <p:nvPr/>
        </p:nvSpPr>
        <p:spPr>
          <a:xfrm>
            <a:off x="9363984" y="47198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2"/>
          <p:cNvSpPr txBox="1"/>
          <p:nvPr/>
        </p:nvSpPr>
        <p:spPr>
          <a:xfrm>
            <a:off x="1985646" y="1116332"/>
            <a:ext cx="5843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400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Morbi dignissim nisl in diam sagittis, id dapibus nulla pretium. Sed vitae quam metus. Morbi dignissim nisl in diam sagittis, id dapibus nulla pretium. Sed vitae quam metus.</a:t>
            </a:r>
            <a:endParaRPr lang="en-US" altLang="zh-CN" sz="1400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1" name="椭圆 40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9" name="Google Shape;237;p20"/>
          <p:cNvSpPr/>
          <p:nvPr/>
        </p:nvSpPr>
        <p:spPr>
          <a:xfrm>
            <a:off x="10861751" y="2602153"/>
            <a:ext cx="657200" cy="6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Google Shape;238;p20"/>
          <p:cNvSpPr/>
          <p:nvPr/>
        </p:nvSpPr>
        <p:spPr>
          <a:xfrm>
            <a:off x="10861751" y="1466300"/>
            <a:ext cx="657200" cy="6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8" name="Google Shape;239;p20"/>
          <p:cNvCxnSpPr/>
          <p:nvPr/>
        </p:nvCxnSpPr>
        <p:spPr>
          <a:xfrm>
            <a:off x="8258941" y="2401289"/>
            <a:ext cx="5972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49" name="Google Shape;240;p20"/>
          <p:cNvCxnSpPr/>
          <p:nvPr/>
        </p:nvCxnSpPr>
        <p:spPr>
          <a:xfrm>
            <a:off x="8258941" y="5214357"/>
            <a:ext cx="5972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50" name="Google Shape;241;p20"/>
          <p:cNvCxnSpPr/>
          <p:nvPr/>
        </p:nvCxnSpPr>
        <p:spPr>
          <a:xfrm rot="10800000">
            <a:off x="6146193" y="2407631"/>
            <a:ext cx="597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51" name="Google Shape;242;p20"/>
          <p:cNvCxnSpPr/>
          <p:nvPr/>
        </p:nvCxnSpPr>
        <p:spPr>
          <a:xfrm rot="10800000">
            <a:off x="6146193" y="5214357"/>
            <a:ext cx="597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52" name="Google Shape;243;p20"/>
          <p:cNvCxnSpPr/>
          <p:nvPr/>
        </p:nvCxnSpPr>
        <p:spPr>
          <a:xfrm>
            <a:off x="4967579" y="5214357"/>
            <a:ext cx="597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53" name="Google Shape;244;p20"/>
          <p:cNvSpPr/>
          <p:nvPr/>
        </p:nvSpPr>
        <p:spPr>
          <a:xfrm>
            <a:off x="5342207" y="4732660"/>
            <a:ext cx="939600" cy="93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Google Shape;245;p20"/>
          <p:cNvSpPr/>
          <p:nvPr/>
        </p:nvSpPr>
        <p:spPr>
          <a:xfrm>
            <a:off x="5342207" y="1933331"/>
            <a:ext cx="939600" cy="93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Google Shape;248;p20"/>
          <p:cNvSpPr txBox="1"/>
          <p:nvPr/>
        </p:nvSpPr>
        <p:spPr>
          <a:xfrm flipH="1">
            <a:off x="3335803" y="2026459"/>
            <a:ext cx="1534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Venus is the second planet from the Sun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Google Shape;249;p20"/>
          <p:cNvSpPr txBox="1"/>
          <p:nvPr/>
        </p:nvSpPr>
        <p:spPr>
          <a:xfrm flipH="1">
            <a:off x="3361864" y="4873795"/>
            <a:ext cx="1534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Saturn is a gas giant and has rings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Google Shape;250;p20"/>
          <p:cNvSpPr/>
          <p:nvPr/>
        </p:nvSpPr>
        <p:spPr>
          <a:xfrm>
            <a:off x="1668869" y="2404485"/>
            <a:ext cx="1599667" cy="396092"/>
          </a:xfrm>
          <a:custGeom>
            <a:avLst/>
            <a:gdLst/>
            <a:ahLst/>
            <a:cxnLst/>
            <a:rect l="l" t="t" r="r" b="b"/>
            <a:pathLst>
              <a:path w="44646" h="12021" extrusionOk="0">
                <a:moveTo>
                  <a:pt x="0" y="12021"/>
                </a:moveTo>
                <a:lnTo>
                  <a:pt x="0" y="0"/>
                </a:lnTo>
                <a:lnTo>
                  <a:pt x="44646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Google Shape;251;p20"/>
          <p:cNvSpPr/>
          <p:nvPr/>
        </p:nvSpPr>
        <p:spPr>
          <a:xfrm rot="10800000" flipH="1">
            <a:off x="1668869" y="4823207"/>
            <a:ext cx="1599667" cy="396092"/>
          </a:xfrm>
          <a:custGeom>
            <a:avLst/>
            <a:gdLst/>
            <a:ahLst/>
            <a:cxnLst/>
            <a:rect l="l" t="t" r="r" b="b"/>
            <a:pathLst>
              <a:path w="44646" h="12021" extrusionOk="0">
                <a:moveTo>
                  <a:pt x="0" y="12021"/>
                </a:moveTo>
                <a:lnTo>
                  <a:pt x="0" y="0"/>
                </a:lnTo>
                <a:lnTo>
                  <a:pt x="44646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9" name="Google Shape;252;p20"/>
          <p:cNvCxnSpPr>
            <a:endCxn id="54" idx="1"/>
          </p:cNvCxnSpPr>
          <p:nvPr/>
        </p:nvCxnSpPr>
        <p:spPr>
          <a:xfrm>
            <a:off x="4918207" y="2403131"/>
            <a:ext cx="424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60" name="Google Shape;253;p20"/>
          <p:cNvSpPr txBox="1"/>
          <p:nvPr/>
        </p:nvSpPr>
        <p:spPr>
          <a:xfrm>
            <a:off x="4888323" y="2867547"/>
            <a:ext cx="1847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2F789E"/>
                </a:solidFill>
                <a:effectLst/>
                <a:uLnTx/>
                <a:uFillTx/>
                <a:cs typeface="+mn-ea"/>
                <a:sym typeface="+mn-lt"/>
              </a:rPr>
              <a:t>SCENARIO 01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2F78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Google Shape;254;p20"/>
          <p:cNvSpPr txBox="1"/>
          <p:nvPr/>
        </p:nvSpPr>
        <p:spPr>
          <a:xfrm>
            <a:off x="4888323" y="5672049"/>
            <a:ext cx="1847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2F789E"/>
                </a:solidFill>
                <a:effectLst/>
                <a:uLnTx/>
                <a:uFillTx/>
                <a:cs typeface="+mn-ea"/>
                <a:sym typeface="+mn-lt"/>
              </a:rPr>
              <a:t>SCENARIO 02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2F78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Google Shape;255;p20"/>
          <p:cNvSpPr txBox="1"/>
          <p:nvPr/>
        </p:nvSpPr>
        <p:spPr>
          <a:xfrm flipH="1">
            <a:off x="6695433" y="2074399"/>
            <a:ext cx="15996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What could happen?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Google Shape;256;p20"/>
          <p:cNvSpPr txBox="1"/>
          <p:nvPr/>
        </p:nvSpPr>
        <p:spPr>
          <a:xfrm flipH="1">
            <a:off x="6695433" y="4873795"/>
            <a:ext cx="15996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What could happen?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Google Shape;257;p20"/>
          <p:cNvSpPr/>
          <p:nvPr/>
        </p:nvSpPr>
        <p:spPr>
          <a:xfrm>
            <a:off x="8627148" y="4732660"/>
            <a:ext cx="939600" cy="9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Google Shape;258;p20"/>
          <p:cNvSpPr/>
          <p:nvPr/>
        </p:nvSpPr>
        <p:spPr>
          <a:xfrm>
            <a:off x="8627148" y="1931617"/>
            <a:ext cx="939600" cy="93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6" name="Google Shape;259;p20"/>
          <p:cNvCxnSpPr/>
          <p:nvPr/>
        </p:nvCxnSpPr>
        <p:spPr>
          <a:xfrm rot="10800000" flipH="1">
            <a:off x="9566733" y="1794936"/>
            <a:ext cx="1129600" cy="60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7" name="Google Shape;260;p20"/>
          <p:cNvCxnSpPr/>
          <p:nvPr/>
        </p:nvCxnSpPr>
        <p:spPr>
          <a:xfrm>
            <a:off x="9566733" y="2401287"/>
            <a:ext cx="1129600" cy="529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68" name="Google Shape;261;p20"/>
          <p:cNvSpPr txBox="1"/>
          <p:nvPr/>
        </p:nvSpPr>
        <p:spPr>
          <a:xfrm flipH="1">
            <a:off x="10066048" y="1359100"/>
            <a:ext cx="664800" cy="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Yes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Google Shape;262;p20"/>
          <p:cNvSpPr txBox="1"/>
          <p:nvPr/>
        </p:nvSpPr>
        <p:spPr>
          <a:xfrm flipH="1">
            <a:off x="10069848" y="2974067"/>
            <a:ext cx="657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No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Google Shape;263;p20"/>
          <p:cNvSpPr/>
          <p:nvPr/>
        </p:nvSpPr>
        <p:spPr>
          <a:xfrm>
            <a:off x="10861751" y="5420049"/>
            <a:ext cx="657200" cy="6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Google Shape;264;p20"/>
          <p:cNvSpPr/>
          <p:nvPr/>
        </p:nvSpPr>
        <p:spPr>
          <a:xfrm>
            <a:off x="10861751" y="4284196"/>
            <a:ext cx="657200" cy="6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2" name="Google Shape;265;p20"/>
          <p:cNvCxnSpPr/>
          <p:nvPr/>
        </p:nvCxnSpPr>
        <p:spPr>
          <a:xfrm rot="10800000" flipH="1">
            <a:off x="9566733" y="4612847"/>
            <a:ext cx="1129600" cy="60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3" name="Google Shape;266;p20"/>
          <p:cNvCxnSpPr/>
          <p:nvPr/>
        </p:nvCxnSpPr>
        <p:spPr>
          <a:xfrm>
            <a:off x="9566733" y="5219197"/>
            <a:ext cx="1129600" cy="529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74" name="Google Shape;267;p20"/>
          <p:cNvSpPr txBox="1"/>
          <p:nvPr/>
        </p:nvSpPr>
        <p:spPr>
          <a:xfrm flipH="1">
            <a:off x="10069848" y="4178220"/>
            <a:ext cx="657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Yes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Google Shape;268;p20"/>
          <p:cNvSpPr txBox="1"/>
          <p:nvPr/>
        </p:nvSpPr>
        <p:spPr>
          <a:xfrm flipH="1">
            <a:off x="10069848" y="5791963"/>
            <a:ext cx="657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No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Google Shape;269;p20"/>
          <p:cNvSpPr txBox="1"/>
          <p:nvPr/>
        </p:nvSpPr>
        <p:spPr>
          <a:xfrm>
            <a:off x="8139548" y="2913833"/>
            <a:ext cx="1914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BB90BD"/>
                </a:solidFill>
                <a:effectLst/>
                <a:uLnTx/>
                <a:uFillTx/>
                <a:cs typeface="+mn-ea"/>
                <a:sym typeface="+mn-lt"/>
              </a:rPr>
              <a:t>GROWTH PLAN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BB90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Google Shape;270;p20"/>
          <p:cNvSpPr txBox="1"/>
          <p:nvPr/>
        </p:nvSpPr>
        <p:spPr>
          <a:xfrm>
            <a:off x="8085548" y="5672033"/>
            <a:ext cx="2022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265" b="0" i="0" u="none" strike="noStrike" kern="0" cap="none" spc="0" normalizeH="0" baseline="0" noProof="0" dirty="0">
                <a:ln>
                  <a:noFill/>
                </a:ln>
                <a:solidFill>
                  <a:srgbClr val="BB90BD"/>
                </a:solidFill>
                <a:effectLst/>
                <a:uLnTx/>
                <a:uFillTx/>
                <a:cs typeface="+mn-ea"/>
                <a:sym typeface="+mn-lt"/>
              </a:rPr>
              <a:t>DEFENSIVE PLAN</a:t>
            </a:r>
            <a:endParaRPr kumimoji="0" sz="2265" b="0" i="0" u="none" strike="noStrike" kern="0" cap="none" spc="0" normalizeH="0" baseline="0" noProof="0" dirty="0">
              <a:ln>
                <a:noFill/>
              </a:ln>
              <a:solidFill>
                <a:srgbClr val="BB90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8" name="Google Shape;271;p20"/>
          <p:cNvGrpSpPr/>
          <p:nvPr/>
        </p:nvGrpSpPr>
        <p:grpSpPr>
          <a:xfrm>
            <a:off x="10946177" y="2686579"/>
            <a:ext cx="488359" cy="488359"/>
            <a:chOff x="-65131525" y="2281350"/>
            <a:chExt cx="316650" cy="316650"/>
          </a:xfrm>
        </p:grpSpPr>
        <p:sp>
          <p:nvSpPr>
            <p:cNvPr id="79" name="Google Shape;272;p20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Google Shape;273;p20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1" name="Google Shape;274;p20"/>
          <p:cNvSpPr/>
          <p:nvPr/>
        </p:nvSpPr>
        <p:spPr>
          <a:xfrm>
            <a:off x="8848693" y="2156010"/>
            <a:ext cx="496495" cy="490595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2" name="Google Shape;275;p20"/>
          <p:cNvGrpSpPr/>
          <p:nvPr/>
        </p:nvGrpSpPr>
        <p:grpSpPr>
          <a:xfrm>
            <a:off x="10946174" y="5502034"/>
            <a:ext cx="488359" cy="493217"/>
            <a:chOff x="-64764500" y="2280550"/>
            <a:chExt cx="316650" cy="319800"/>
          </a:xfrm>
        </p:grpSpPr>
        <p:sp>
          <p:nvSpPr>
            <p:cNvPr id="83" name="Google Shape;276;p20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Google Shape;277;p20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5" name="Google Shape;278;p20"/>
          <p:cNvGrpSpPr/>
          <p:nvPr/>
        </p:nvGrpSpPr>
        <p:grpSpPr>
          <a:xfrm>
            <a:off x="10946771" y="4367841"/>
            <a:ext cx="487164" cy="489901"/>
            <a:chOff x="-62516625" y="2297875"/>
            <a:chExt cx="315875" cy="317650"/>
          </a:xfrm>
        </p:grpSpPr>
        <p:sp>
          <p:nvSpPr>
            <p:cNvPr id="86" name="Google Shape;279;p20"/>
            <p:cNvSpPr/>
            <p:nvPr/>
          </p:nvSpPr>
          <p:spPr>
            <a:xfrm>
              <a:off x="-62516625" y="2297875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Google Shape;280;p20"/>
            <p:cNvSpPr/>
            <p:nvPr/>
          </p:nvSpPr>
          <p:spPr>
            <a:xfrm>
              <a:off x="-62335475" y="2438075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8" name="Google Shape;281;p20"/>
          <p:cNvGrpSpPr/>
          <p:nvPr/>
        </p:nvGrpSpPr>
        <p:grpSpPr>
          <a:xfrm>
            <a:off x="8843664" y="4958381"/>
            <a:ext cx="506557" cy="488051"/>
            <a:chOff x="-63665750" y="1914325"/>
            <a:chExt cx="328450" cy="316450"/>
          </a:xfrm>
        </p:grpSpPr>
        <p:sp>
          <p:nvSpPr>
            <p:cNvPr id="89" name="Google Shape;282;p20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Google Shape;283;p20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1" name="Google Shape;284;p20"/>
          <p:cNvGrpSpPr/>
          <p:nvPr/>
        </p:nvGrpSpPr>
        <p:grpSpPr>
          <a:xfrm>
            <a:off x="10943754" y="1545840"/>
            <a:ext cx="493217" cy="491405"/>
            <a:chOff x="-63666550" y="2278975"/>
            <a:chExt cx="319800" cy="318625"/>
          </a:xfrm>
        </p:grpSpPr>
        <p:sp>
          <p:nvSpPr>
            <p:cNvPr id="92" name="Google Shape;285;p20"/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Google Shape;286;p20"/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4" name="Google Shape;287;p20"/>
          <p:cNvGrpSpPr/>
          <p:nvPr/>
        </p:nvGrpSpPr>
        <p:grpSpPr>
          <a:xfrm>
            <a:off x="5567815" y="2177170"/>
            <a:ext cx="488359" cy="448260"/>
            <a:chOff x="-61354875" y="2322300"/>
            <a:chExt cx="316650" cy="290650"/>
          </a:xfrm>
        </p:grpSpPr>
        <p:sp>
          <p:nvSpPr>
            <p:cNvPr id="95" name="Google Shape;288;p20"/>
            <p:cNvSpPr/>
            <p:nvPr/>
          </p:nvSpPr>
          <p:spPr>
            <a:xfrm>
              <a:off x="-61354875" y="2322300"/>
              <a:ext cx="316650" cy="290650"/>
            </a:xfrm>
            <a:custGeom>
              <a:avLst/>
              <a:gdLst/>
              <a:ahLst/>
              <a:cxnLst/>
              <a:rect l="l" t="t" r="r" b="b"/>
              <a:pathLst>
                <a:path w="12666" h="11626" extrusionOk="0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Google Shape;289;p20"/>
            <p:cNvSpPr/>
            <p:nvPr/>
          </p:nvSpPr>
          <p:spPr>
            <a:xfrm>
              <a:off x="-61313925" y="2364050"/>
              <a:ext cx="234750" cy="206375"/>
            </a:xfrm>
            <a:custGeom>
              <a:avLst/>
              <a:gdLst/>
              <a:ahLst/>
              <a:cxnLst/>
              <a:rect l="l" t="t" r="r" b="b"/>
              <a:pathLst>
                <a:path w="9390" h="8255" extrusionOk="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Google Shape;290;p20"/>
            <p:cNvSpPr/>
            <p:nvPr/>
          </p:nvSpPr>
          <p:spPr>
            <a:xfrm>
              <a:off x="-61234375" y="2416225"/>
              <a:ext cx="104775" cy="102225"/>
            </a:xfrm>
            <a:custGeom>
              <a:avLst/>
              <a:gdLst/>
              <a:ahLst/>
              <a:cxnLst/>
              <a:rect l="l" t="t" r="r" b="b"/>
              <a:pathLst>
                <a:path w="4191" h="4089" extrusionOk="0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8" name="Google Shape;291;p20"/>
          <p:cNvGrpSpPr/>
          <p:nvPr/>
        </p:nvGrpSpPr>
        <p:grpSpPr>
          <a:xfrm>
            <a:off x="5551682" y="4970189"/>
            <a:ext cx="488359" cy="488359"/>
            <a:chOff x="-61783350" y="2297100"/>
            <a:chExt cx="316650" cy="316650"/>
          </a:xfrm>
        </p:grpSpPr>
        <p:sp>
          <p:nvSpPr>
            <p:cNvPr id="99" name="Google Shape;292;p20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Google Shape;293;p20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171057" y="1107442"/>
            <a:ext cx="301625" cy="30162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117966" y="2513332"/>
            <a:ext cx="748665" cy="74866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42846" y="1409065"/>
            <a:ext cx="939165" cy="93916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1631" y="4824732"/>
            <a:ext cx="532765" cy="53276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426384" y="2513237"/>
            <a:ext cx="228245" cy="22824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0165618" y="1539400"/>
            <a:ext cx="228245" cy="22824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 flipV="1">
            <a:off x="11701781" y="2606677"/>
            <a:ext cx="93345" cy="9334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10941686" y="2513332"/>
            <a:ext cx="93345" cy="9334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1"/>
          <p:cNvSpPr/>
          <p:nvPr/>
        </p:nvSpPr>
        <p:spPr bwMode="auto">
          <a:xfrm>
            <a:off x="2124422" y="2782542"/>
            <a:ext cx="7673686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small" dirty="0">
                <a:solidFill>
                  <a:schemeClr val="tx1"/>
                </a:solidFill>
                <a:cs typeface="+mn-ea"/>
                <a:sym typeface="+mn-lt"/>
              </a:rPr>
              <a:t>THANKS FOR YOUR COMING</a:t>
            </a:r>
            <a:endParaRPr lang="en-US" sz="4000" b="1" cap="small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654629" y="3430231"/>
            <a:ext cx="859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ysClr val="window" lastClr="FFFFFF">
                    <a:lumMod val="50000"/>
                  </a:sysClr>
                </a:solidFill>
                <a:cs typeface="+mn-ea"/>
                <a:sym typeface="+mn-lt"/>
              </a:rPr>
              <a:t>Morbi dignissim nisl in diam sagittis, id dapibus nulla pretium. Sed vitae quam metus. Etiam fermentum turpis vel lectus dignissim consectetur. </a:t>
            </a:r>
            <a:endParaRPr lang="en-US" altLang="zh-CN" dirty="0">
              <a:solidFill>
                <a:sysClr val="window" lastClr="FFFFFF">
                  <a:lumMod val="50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591040" y="2893695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7171" y="4902835"/>
            <a:ext cx="568960" cy="568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7441" y="5694571"/>
            <a:ext cx="330428" cy="330428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47291" y="1598932"/>
            <a:ext cx="813435" cy="81343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任意多边形 2"/>
          <p:cNvSpPr/>
          <p:nvPr/>
        </p:nvSpPr>
        <p:spPr>
          <a:xfrm>
            <a:off x="3206667" y="3067089"/>
            <a:ext cx="447627" cy="492867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anchor="ctr"/>
          <a:lstStyle/>
          <a:p>
            <a:pPr algn="ctr" fontAlgn="base">
              <a:defRPr/>
            </a:pPr>
            <a:endParaRPr lang="zh-CN" altLang="en-US" sz="135" strike="noStrike" noProof="1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8339" y="3069471"/>
            <a:ext cx="7019167" cy="4928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80" tIns="0" rIns="13498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775" b="1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PPT</a:t>
            </a:r>
            <a:r>
              <a:rPr kumimoji="0" lang="zh-CN" altLang="en-US" sz="2775" b="1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汇    </a:t>
            </a:r>
            <a:r>
              <a:rPr kumimoji="0" lang="en-US" altLang="zh-CN" sz="2775" b="1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www.ppthui.com</a:t>
            </a:r>
            <a:endParaRPr kumimoji="0" lang="zh-CN" altLang="en-US" sz="2775" b="1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495" y="2494461"/>
            <a:ext cx="6983452" cy="5809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775" b="1" i="0" u="none" strike="noStrike" kern="1200" cap="none" spc="200" normalizeH="0" baseline="0" noProof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上万精品</a:t>
            </a:r>
            <a:r>
              <a:rPr kumimoji="0" lang="en-US" altLang="zh-CN" sz="2775" b="1" i="0" u="none" strike="noStrike" kern="1200" cap="none" spc="200" normalizeH="0" baseline="0" noProof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2775" b="1" i="0" u="none" strike="noStrike" kern="1200" cap="none" spc="200" normalizeH="0" baseline="0" noProof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r>
              <a:rPr kumimoji="0" lang="zh-CN" altLang="en-US" sz="3225" b="1" i="0" u="none" strike="noStrike" kern="1200" cap="none" spc="200" normalizeH="0" baseline="0" noProof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全部免费</a:t>
            </a:r>
            <a:r>
              <a:rPr kumimoji="0" lang="zh-CN" altLang="en-US" sz="2775" b="1" i="0" u="none" strike="noStrike" kern="1200" cap="none" spc="200" normalizeH="0" baseline="0" noProof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下载</a:t>
            </a:r>
            <a:endParaRPr kumimoji="0" lang="zh-CN" altLang="en-US" sz="2775" b="1" i="0" u="none" strike="noStrike" kern="1200" cap="none" spc="200" normalizeH="0" baseline="0" noProof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8507945" y="2490889"/>
            <a:ext cx="640487" cy="5845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anchor="ctr"/>
          <a:lstStyle/>
          <a:p>
            <a:pPr algn="ctr" fontAlgn="base">
              <a:defRPr/>
            </a:pPr>
            <a:endParaRPr lang="zh-CN" altLang="en-US" sz="135" strike="noStrike" noProof="1">
              <a:solidFill>
                <a:prstClr val="white"/>
              </a:solidFill>
            </a:endParaRPr>
          </a:p>
        </p:txBody>
      </p:sp>
      <p:sp>
        <p:nvSpPr>
          <p:cNvPr id="38917" name="矩形 11"/>
          <p:cNvSpPr/>
          <p:nvPr/>
        </p:nvSpPr>
        <p:spPr>
          <a:xfrm>
            <a:off x="2914995" y="3798055"/>
            <a:ext cx="6270345" cy="1269071"/>
          </a:xfrm>
          <a:prstGeom prst="rect">
            <a:avLst/>
          </a:prstGeom>
          <a:noFill/>
          <a:ln w="25400">
            <a:noFill/>
          </a:ln>
        </p:spPr>
        <p:txBody>
          <a:bodyPr lIns="91425" tIns="45712" rIns="91425" bIns="45712" anchor="ctr"/>
          <a:p>
            <a:pPr eaLnBrk="0" hangingPunct="0">
              <a:lnSpc>
                <a:spcPts val="2400"/>
              </a:lnSpc>
            </a:pP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05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www.ppthui.com/muban/</a:t>
            </a:r>
            <a:r>
              <a:rPr lang="en-US" altLang="zh-CN" sz="105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www.ppthui.com/hangye/</a:t>
            </a:r>
            <a:endParaRPr lang="en-US" altLang="zh-CN" sz="1055" b="1" dirty="0">
              <a:solidFill>
                <a:srgbClr val="4A452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ts val="2400"/>
              </a:lnSpc>
            </a:pP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www.ppthui.com/gongzuo/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www.ppthui.com/jieri/</a:t>
            </a:r>
            <a:endParaRPr lang="en-US" altLang="zh-CN" sz="1055" b="1" dirty="0">
              <a:solidFill>
                <a:srgbClr val="4A452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 PPT</a:t>
            </a:r>
            <a:r>
              <a:rPr lang="zh-CN" altLang="en-US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背景图片</a:t>
            </a:r>
            <a:r>
              <a:rPr lang="en-US" altLang="zh-CN" sz="1055" b="1" dirty="0">
                <a:solidFill>
                  <a:srgbClr val="4A452A"/>
                </a:solidFill>
                <a:latin typeface="微软雅黑" panose="020B0503020204020204" charset="-122"/>
                <a:ea typeface="微软雅黑" panose="020B0503020204020204" charset="-122"/>
              </a:rPr>
              <a:t>:   </a:t>
            </a:r>
            <a:endParaRPr lang="en-US" altLang="zh-CN" sz="1055" b="1" dirty="0">
              <a:solidFill>
                <a:srgbClr val="4A45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918" name="Picture 2" descr="C:\Users\20999\Desktop\PPT宣传页背景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167" y="974196"/>
            <a:ext cx="2857192" cy="14285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 advClick="0" advTm="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1805305" y="-1043305"/>
            <a:ext cx="3124200" cy="3124200"/>
          </a:xfrm>
          <a:prstGeom prst="ellipse">
            <a:avLst/>
          </a:prstGeom>
          <a:solidFill>
            <a:srgbClr val="8BB6CB">
              <a:alpha val="8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775" y="1920240"/>
            <a:ext cx="1562100" cy="1562100"/>
          </a:xfrm>
          <a:prstGeom prst="ellipse">
            <a:avLst/>
          </a:prstGeom>
          <a:solidFill>
            <a:srgbClr val="C5A086">
              <a:alpha val="8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10454640" y="3246120"/>
            <a:ext cx="2362200" cy="2362200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V="1">
            <a:off x="9490711" y="4629785"/>
            <a:ext cx="3124200" cy="3124200"/>
          </a:xfrm>
          <a:prstGeom prst="ellipse">
            <a:avLst/>
          </a:prstGeom>
          <a:solidFill>
            <a:srgbClr val="BA764F">
              <a:alpha val="91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8649970" y="4704080"/>
            <a:ext cx="1235711" cy="1235710"/>
          </a:xfrm>
          <a:prstGeom prst="ellipse">
            <a:avLst/>
          </a:prstGeom>
          <a:solidFill>
            <a:srgbClr val="2E4A4E">
              <a:alpha val="82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246803" y="4036811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528002" y="11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43270" y="1469390"/>
            <a:ext cx="2012951" cy="2012950"/>
          </a:xfrm>
          <a:prstGeom prst="ellipse">
            <a:avLst/>
          </a:prstGeom>
          <a:solidFill>
            <a:srgbClr val="BA764F">
              <a:alpha val="6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250161" y="2190820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1081" y="814812"/>
            <a:ext cx="214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F3E5D8"/>
                </a:solidFill>
              </a:rPr>
              <a:t>https://www.ypppt.com/</a:t>
            </a:r>
            <a:endParaRPr lang="zh-CN" altLang="en-US" sz="1200" dirty="0">
              <a:solidFill>
                <a:srgbClr val="F3E5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3" name="椭圆 2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 rot="5400000" flipH="1">
            <a:off x="1467758" y="1957380"/>
            <a:ext cx="349041" cy="360523"/>
          </a:xfrm>
          <a:prstGeom prst="parallelogram">
            <a:avLst>
              <a:gd name="adj" fmla="val 32376"/>
            </a:avLst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 rot="5400000" flipH="1">
            <a:off x="6418634" y="1957380"/>
            <a:ext cx="349041" cy="360523"/>
          </a:xfrm>
          <a:prstGeom prst="parallelogram">
            <a:avLst>
              <a:gd name="adj" fmla="val 32376"/>
            </a:avLst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33341" y="1756452"/>
            <a:ext cx="4096644" cy="289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2465" y="1756452"/>
            <a:ext cx="4096644" cy="289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pic>
        <p:nvPicPr>
          <p:cNvPr id="34" name="图片占位符 33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4231" y="1927146"/>
            <a:ext cx="3827975" cy="2551982"/>
          </a:xfrm>
          <a:custGeom>
            <a:avLst/>
            <a:gdLst>
              <a:gd name="connsiteX0" fmla="*/ 0 w 3827974"/>
              <a:gd name="connsiteY0" fmla="*/ 0 h 2654551"/>
              <a:gd name="connsiteX1" fmla="*/ 3827974 w 3827974"/>
              <a:gd name="connsiteY1" fmla="*/ 0 h 2654551"/>
              <a:gd name="connsiteX2" fmla="*/ 3827974 w 3827974"/>
              <a:gd name="connsiteY2" fmla="*/ 2654551 h 2654551"/>
              <a:gd name="connsiteX3" fmla="*/ 0 w 3827974"/>
              <a:gd name="connsiteY3" fmla="*/ 2654551 h 265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974" h="2654551">
                <a:moveTo>
                  <a:pt x="0" y="0"/>
                </a:moveTo>
                <a:lnTo>
                  <a:pt x="3827974" y="0"/>
                </a:lnTo>
                <a:lnTo>
                  <a:pt x="3827974" y="2654551"/>
                </a:lnTo>
                <a:lnTo>
                  <a:pt x="0" y="2654551"/>
                </a:lnTo>
                <a:close/>
              </a:path>
            </a:pathLst>
          </a:custGeom>
        </p:spPr>
      </p:pic>
      <p:pic>
        <p:nvPicPr>
          <p:cNvPr id="25" name="图片占位符 31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0245" y="1935434"/>
            <a:ext cx="3827975" cy="2535411"/>
          </a:xfrm>
          <a:custGeom>
            <a:avLst/>
            <a:gdLst>
              <a:gd name="connsiteX0" fmla="*/ 0 w 3827974"/>
              <a:gd name="connsiteY0" fmla="*/ 0 h 2654551"/>
              <a:gd name="connsiteX1" fmla="*/ 3827974 w 3827974"/>
              <a:gd name="connsiteY1" fmla="*/ 0 h 2654551"/>
              <a:gd name="connsiteX2" fmla="*/ 3827974 w 3827974"/>
              <a:gd name="connsiteY2" fmla="*/ 2654551 h 2654551"/>
              <a:gd name="connsiteX3" fmla="*/ 0 w 3827974"/>
              <a:gd name="connsiteY3" fmla="*/ 2654551 h 265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974" h="2654551">
                <a:moveTo>
                  <a:pt x="0" y="0"/>
                </a:moveTo>
                <a:lnTo>
                  <a:pt x="3827974" y="0"/>
                </a:lnTo>
                <a:lnTo>
                  <a:pt x="3827974" y="2654551"/>
                </a:lnTo>
                <a:lnTo>
                  <a:pt x="0" y="2654551"/>
                </a:lnTo>
                <a:close/>
              </a:path>
            </a:pathLst>
          </a:custGeom>
        </p:spPr>
      </p:pic>
      <p:sp>
        <p:nvSpPr>
          <p:cNvPr id="26" name="矩形 25"/>
          <p:cNvSpPr/>
          <p:nvPr/>
        </p:nvSpPr>
        <p:spPr>
          <a:xfrm>
            <a:off x="1462018" y="2082533"/>
            <a:ext cx="1777356" cy="601637"/>
          </a:xfrm>
          <a:prstGeom prst="rect">
            <a:avLst/>
          </a:prstGeom>
          <a:solidFill>
            <a:srgbClr val="2E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 smtClean="0">
                <a:cs typeface="+mn-ea"/>
                <a:sym typeface="+mn-lt"/>
              </a:rPr>
              <a:t>20XX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12894" y="2082533"/>
            <a:ext cx="1777356" cy="601637"/>
          </a:xfrm>
          <a:prstGeom prst="rect">
            <a:avLst/>
          </a:prstGeom>
          <a:solidFill>
            <a:srgbClr val="BA7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400" dirty="0" smtClean="0">
                <a:cs typeface="+mn-ea"/>
                <a:sym typeface="+mn-lt"/>
              </a:rPr>
              <a:t>20XX</a:t>
            </a:r>
            <a:endParaRPr lang="en-US" altLang="zh-CN" sz="2400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20245" y="4769234"/>
            <a:ext cx="3757939" cy="1007663"/>
            <a:chOff x="1531598" y="3689289"/>
            <a:chExt cx="3757939" cy="1007663"/>
          </a:xfrm>
        </p:grpSpPr>
        <p:sp>
          <p:nvSpPr>
            <p:cNvPr id="35" name="矩形 34"/>
            <p:cNvSpPr/>
            <p:nvPr/>
          </p:nvSpPr>
          <p:spPr>
            <a:xfrm>
              <a:off x="1531598" y="4050621"/>
              <a:ext cx="3757939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34267" y="4769234"/>
            <a:ext cx="3757939" cy="1007663"/>
            <a:chOff x="1531598" y="3689289"/>
            <a:chExt cx="3757939" cy="1007663"/>
          </a:xfrm>
        </p:grpSpPr>
        <p:sp>
          <p:nvSpPr>
            <p:cNvPr id="38" name="矩形 37"/>
            <p:cNvSpPr/>
            <p:nvPr/>
          </p:nvSpPr>
          <p:spPr>
            <a:xfrm>
              <a:off x="1531598" y="4050621"/>
              <a:ext cx="3757939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23" grpId="0" bldLvl="0" animBg="1"/>
      <p:bldP spid="24" grpId="0" bldLvl="0" animBg="1"/>
      <p:bldP spid="26" grpId="0" bldLvl="0" animBg="1"/>
      <p:bldP spid="2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3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2089423"/>
            <a:ext cx="6095999" cy="3555999"/>
          </a:xfrm>
          <a:custGeom>
            <a:avLst/>
            <a:gdLst>
              <a:gd name="connsiteX0" fmla="*/ 0 w 6095999"/>
              <a:gd name="connsiteY0" fmla="*/ 0 h 4498435"/>
              <a:gd name="connsiteX1" fmla="*/ 6095999 w 6095999"/>
              <a:gd name="connsiteY1" fmla="*/ 0 h 4498435"/>
              <a:gd name="connsiteX2" fmla="*/ 6095999 w 6095999"/>
              <a:gd name="connsiteY2" fmla="*/ 4498435 h 4498435"/>
              <a:gd name="connsiteX3" fmla="*/ 0 w 6095999"/>
              <a:gd name="connsiteY3" fmla="*/ 4498435 h 449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4498435">
                <a:moveTo>
                  <a:pt x="0" y="0"/>
                </a:moveTo>
                <a:lnTo>
                  <a:pt x="6095999" y="0"/>
                </a:lnTo>
                <a:lnTo>
                  <a:pt x="6095999" y="4498435"/>
                </a:lnTo>
                <a:lnTo>
                  <a:pt x="0" y="4498435"/>
                </a:lnTo>
                <a:close/>
              </a:path>
            </a:pathLst>
          </a:custGeom>
        </p:spPr>
      </p:pic>
      <p:grpSp>
        <p:nvGrpSpPr>
          <p:cNvPr id="4" name="1"/>
          <p:cNvGrpSpPr>
            <a:grpSpLocks noChangeAspect="1"/>
          </p:cNvGrpSpPr>
          <p:nvPr/>
        </p:nvGrpSpPr>
        <p:grpSpPr>
          <a:xfrm>
            <a:off x="719138" y="1618205"/>
            <a:ext cx="11472863" cy="4498435"/>
            <a:chOff x="719138" y="1618203"/>
            <a:chExt cx="11472862" cy="4498435"/>
          </a:xfrm>
        </p:grpSpPr>
        <p:sp>
          <p:nvSpPr>
            <p:cNvPr id="6" name="矩形 5"/>
            <p:cNvSpPr/>
            <p:nvPr/>
          </p:nvSpPr>
          <p:spPr>
            <a:xfrm>
              <a:off x="719138" y="2564904"/>
              <a:ext cx="10753725" cy="280831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987987" y="526520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 rot="16200000">
              <a:off x="10488488" y="4581128"/>
              <a:ext cx="72008" cy="432662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95999" y="1618203"/>
              <a:ext cx="6096001" cy="4498435"/>
            </a:xfrm>
            <a:prstGeom prst="rect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66553" y="3100116"/>
            <a:ext cx="3757939" cy="1376995"/>
            <a:chOff x="1531598" y="3689289"/>
            <a:chExt cx="3757939" cy="1376995"/>
          </a:xfrm>
        </p:grpSpPr>
        <p:sp>
          <p:nvSpPr>
            <p:cNvPr id="40" name="矩形 39"/>
            <p:cNvSpPr/>
            <p:nvPr/>
          </p:nvSpPr>
          <p:spPr>
            <a:xfrm>
              <a:off x="1531598" y="4050621"/>
              <a:ext cx="3757939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The user can demonstrate on a projector or computer, or print the presentation and make it into a film to be 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  <a:sym typeface="+mn-lt"/>
                </a:rPr>
                <a:t>usedThe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46" name="椭圆 4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1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6" name="流程图: 延期 15"/>
          <p:cNvSpPr/>
          <p:nvPr/>
        </p:nvSpPr>
        <p:spPr>
          <a:xfrm rot="5400000">
            <a:off x="5072539" y="45826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7" name="流程图: 延期 16"/>
          <p:cNvSpPr/>
          <p:nvPr/>
        </p:nvSpPr>
        <p:spPr>
          <a:xfrm rot="16200000" flipV="1">
            <a:off x="5072539" y="2102961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1908" y="3248344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9" name="矩形 15"/>
          <p:cNvSpPr/>
          <p:nvPr/>
        </p:nvSpPr>
        <p:spPr>
          <a:xfrm>
            <a:off x="533844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01908" y="3900807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01908" y="2595882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flipH="1" flipV="1">
            <a:off x="5109845" y="4553269"/>
            <a:ext cx="457200" cy="523875"/>
          </a:xfrm>
          <a:prstGeom prst="roundRect">
            <a:avLst>
              <a:gd name="adj" fmla="val 50000"/>
            </a:avLst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TextBox 95"/>
          <p:cNvSpPr txBox="1">
            <a:spLocks noChangeArrowheads="1"/>
          </p:cNvSpPr>
          <p:nvPr/>
        </p:nvSpPr>
        <p:spPr bwMode="auto">
          <a:xfrm>
            <a:off x="5033646" y="4638994"/>
            <a:ext cx="606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15%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流程图: 延期 23"/>
          <p:cNvSpPr/>
          <p:nvPr/>
        </p:nvSpPr>
        <p:spPr>
          <a:xfrm rot="16200000" flipV="1">
            <a:off x="5962334" y="2106930"/>
            <a:ext cx="515938" cy="455613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92496" y="3251518"/>
            <a:ext cx="455613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6" name="流程图: 延期 25"/>
          <p:cNvSpPr/>
          <p:nvPr/>
        </p:nvSpPr>
        <p:spPr>
          <a:xfrm rot="5400000">
            <a:off x="5962334" y="4583430"/>
            <a:ext cx="515938" cy="455613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6213159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矩形 15"/>
          <p:cNvSpPr/>
          <p:nvPr/>
        </p:nvSpPr>
        <p:spPr>
          <a:xfrm flipH="1">
            <a:off x="577024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90908" y="3902394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92496" y="2599057"/>
            <a:ext cx="455613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 flipH="1" flipV="1">
            <a:off x="5990908" y="4362767"/>
            <a:ext cx="457200" cy="706438"/>
          </a:xfrm>
          <a:prstGeom prst="roundRect">
            <a:avLst>
              <a:gd name="adj" fmla="val 50000"/>
            </a:avLst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TextBox 104"/>
          <p:cNvSpPr txBox="1">
            <a:spLocks noChangeArrowheads="1"/>
          </p:cNvSpPr>
          <p:nvPr/>
        </p:nvSpPr>
        <p:spPr bwMode="auto">
          <a:xfrm>
            <a:off x="5925820" y="4538982"/>
            <a:ext cx="593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20%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流程图: 延期 40"/>
          <p:cNvSpPr/>
          <p:nvPr/>
        </p:nvSpPr>
        <p:spPr>
          <a:xfrm rot="16200000" flipV="1">
            <a:off x="6844190" y="21061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73559" y="3251518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1" name="流程图: 延期 60"/>
          <p:cNvSpPr/>
          <p:nvPr/>
        </p:nvSpPr>
        <p:spPr>
          <a:xfrm rot="5400000">
            <a:off x="6844190" y="4582636"/>
            <a:ext cx="515938" cy="457200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2" name="矩形 15"/>
          <p:cNvSpPr/>
          <p:nvPr/>
        </p:nvSpPr>
        <p:spPr>
          <a:xfrm>
            <a:off x="7094220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15"/>
          <p:cNvSpPr/>
          <p:nvPr/>
        </p:nvSpPr>
        <p:spPr>
          <a:xfrm flipH="1">
            <a:off x="6651308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73559" y="3902394"/>
            <a:ext cx="455612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73559" y="2599057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flipH="1" flipV="1">
            <a:off x="6873559" y="4137344"/>
            <a:ext cx="455612" cy="931863"/>
          </a:xfrm>
          <a:prstGeom prst="roundRect">
            <a:avLst>
              <a:gd name="adj" fmla="val 50000"/>
            </a:avLst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7" name="TextBox 113"/>
          <p:cNvSpPr txBox="1">
            <a:spLocks noChangeArrowheads="1"/>
          </p:cNvSpPr>
          <p:nvPr/>
        </p:nvSpPr>
        <p:spPr bwMode="auto">
          <a:xfrm>
            <a:off x="6770372" y="4323081"/>
            <a:ext cx="657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25%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流程图: 延期 67"/>
          <p:cNvSpPr/>
          <p:nvPr/>
        </p:nvSpPr>
        <p:spPr>
          <a:xfrm rot="16200000" flipV="1">
            <a:off x="7725251" y="21061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754620" y="3249930"/>
            <a:ext cx="457200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0" name="流程图: 延期 69"/>
          <p:cNvSpPr/>
          <p:nvPr/>
        </p:nvSpPr>
        <p:spPr>
          <a:xfrm rot="5400000">
            <a:off x="7725251" y="4582636"/>
            <a:ext cx="515938" cy="457200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1" name="矩形 15"/>
          <p:cNvSpPr/>
          <p:nvPr/>
        </p:nvSpPr>
        <p:spPr>
          <a:xfrm>
            <a:off x="7976871" y="4823142"/>
            <a:ext cx="455613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2" name="矩形 15"/>
          <p:cNvSpPr/>
          <p:nvPr/>
        </p:nvSpPr>
        <p:spPr>
          <a:xfrm flipH="1">
            <a:off x="7533959" y="4823142"/>
            <a:ext cx="455612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4620" y="3902394"/>
            <a:ext cx="455613" cy="644525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54620" y="2599057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5" name="圆角矩形 74"/>
          <p:cNvSpPr/>
          <p:nvPr/>
        </p:nvSpPr>
        <p:spPr>
          <a:xfrm flipH="1" flipV="1">
            <a:off x="7754620" y="3572194"/>
            <a:ext cx="455613" cy="1497013"/>
          </a:xfrm>
          <a:prstGeom prst="roundRect">
            <a:avLst>
              <a:gd name="adj" fmla="val 50000"/>
            </a:avLst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6" name="TextBox 122"/>
          <p:cNvSpPr txBox="1">
            <a:spLocks noChangeArrowheads="1"/>
          </p:cNvSpPr>
          <p:nvPr/>
        </p:nvSpPr>
        <p:spPr bwMode="auto">
          <a:xfrm>
            <a:off x="7687946" y="3784919"/>
            <a:ext cx="595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45%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流程图: 延期 76"/>
          <p:cNvSpPr/>
          <p:nvPr/>
        </p:nvSpPr>
        <p:spPr>
          <a:xfrm rot="16200000" flipV="1">
            <a:off x="8606314" y="2106136"/>
            <a:ext cx="515938" cy="457200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635683" y="3249930"/>
            <a:ext cx="457200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9" name="流程图: 延期 78"/>
          <p:cNvSpPr/>
          <p:nvPr/>
        </p:nvSpPr>
        <p:spPr>
          <a:xfrm rot="5400000">
            <a:off x="8606314" y="4582636"/>
            <a:ext cx="515938" cy="457200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80" name="矩形 15"/>
          <p:cNvSpPr/>
          <p:nvPr/>
        </p:nvSpPr>
        <p:spPr>
          <a:xfrm>
            <a:off x="8857934" y="4823142"/>
            <a:ext cx="455612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81" name="矩形 15"/>
          <p:cNvSpPr/>
          <p:nvPr/>
        </p:nvSpPr>
        <p:spPr>
          <a:xfrm flipH="1">
            <a:off x="8400733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635683" y="3902394"/>
            <a:ext cx="457200" cy="644525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635683" y="2599057"/>
            <a:ext cx="457200" cy="644525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84" name="圆角矩形 83"/>
          <p:cNvSpPr/>
          <p:nvPr/>
        </p:nvSpPr>
        <p:spPr>
          <a:xfrm flipH="1" flipV="1">
            <a:off x="8635683" y="3245167"/>
            <a:ext cx="457200" cy="1824038"/>
          </a:xfrm>
          <a:prstGeom prst="roundRect">
            <a:avLst>
              <a:gd name="adj" fmla="val 50000"/>
            </a:avLst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85" name="TextBox 131"/>
          <p:cNvSpPr txBox="1">
            <a:spLocks noChangeArrowheads="1"/>
          </p:cNvSpPr>
          <p:nvPr/>
        </p:nvSpPr>
        <p:spPr bwMode="auto">
          <a:xfrm>
            <a:off x="8527734" y="3507105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60%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流程图: 延期 85"/>
          <p:cNvSpPr/>
          <p:nvPr/>
        </p:nvSpPr>
        <p:spPr>
          <a:xfrm rot="16200000" flipV="1">
            <a:off x="9488170" y="2106931"/>
            <a:ext cx="515938" cy="455612"/>
          </a:xfrm>
          <a:prstGeom prst="flowChartDelay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87" name="矩形 15"/>
          <p:cNvSpPr/>
          <p:nvPr/>
        </p:nvSpPr>
        <p:spPr>
          <a:xfrm>
            <a:off x="975169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88" name="矩形 15"/>
          <p:cNvSpPr/>
          <p:nvPr/>
        </p:nvSpPr>
        <p:spPr>
          <a:xfrm flipH="1">
            <a:off x="9308783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518334" y="2599055"/>
            <a:ext cx="455612" cy="646112"/>
          </a:xfrm>
          <a:prstGeom prst="rect">
            <a:avLst/>
          </a:prstGeom>
          <a:solidFill>
            <a:srgbClr val="3E3E3D">
              <a:alpha val="50196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0" name="圆角矩形 89"/>
          <p:cNvSpPr/>
          <p:nvPr/>
        </p:nvSpPr>
        <p:spPr>
          <a:xfrm flipH="1" flipV="1">
            <a:off x="9521508" y="2699067"/>
            <a:ext cx="457200" cy="2370138"/>
          </a:xfrm>
          <a:prstGeom prst="roundRect">
            <a:avLst>
              <a:gd name="adj" fmla="val 50000"/>
            </a:avLst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91" name="TextBox 141"/>
          <p:cNvSpPr txBox="1">
            <a:spLocks noChangeArrowheads="1"/>
          </p:cNvSpPr>
          <p:nvPr/>
        </p:nvSpPr>
        <p:spPr bwMode="auto">
          <a:xfrm>
            <a:off x="9450072" y="3035619"/>
            <a:ext cx="595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75%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流程图: 延期 91"/>
          <p:cNvSpPr/>
          <p:nvPr/>
        </p:nvSpPr>
        <p:spPr>
          <a:xfrm rot="16200000" flipV="1">
            <a:off x="10369234" y="2106930"/>
            <a:ext cx="515938" cy="455613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399396" y="3249930"/>
            <a:ext cx="455613" cy="646112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4" name="流程图: 延期 93"/>
          <p:cNvSpPr/>
          <p:nvPr/>
        </p:nvSpPr>
        <p:spPr>
          <a:xfrm rot="5400000">
            <a:off x="10369234" y="4583430"/>
            <a:ext cx="515938" cy="455613"/>
          </a:xfrm>
          <a:prstGeom prst="flowChartDelay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95" name="矩形 15"/>
          <p:cNvSpPr/>
          <p:nvPr/>
        </p:nvSpPr>
        <p:spPr>
          <a:xfrm flipH="1">
            <a:off x="10177145" y="4823142"/>
            <a:ext cx="457200" cy="255588"/>
          </a:xfrm>
          <a:custGeom>
            <a:avLst/>
            <a:gdLst/>
            <a:ahLst/>
            <a:cxnLst/>
            <a:rect l="l" t="t" r="r" b="b"/>
            <a:pathLst>
              <a:path w="1440160" h="714784">
                <a:moveTo>
                  <a:pt x="10633" y="0"/>
                </a:moveTo>
                <a:lnTo>
                  <a:pt x="719712" y="0"/>
                </a:lnTo>
                <a:lnTo>
                  <a:pt x="720080" y="0"/>
                </a:lnTo>
                <a:lnTo>
                  <a:pt x="720080" y="3422"/>
                </a:lnTo>
                <a:cubicBezTo>
                  <a:pt x="724370" y="396865"/>
                  <a:pt x="1044827" y="714296"/>
                  <a:pt x="1439424" y="714296"/>
                </a:cubicBezTo>
                <a:lnTo>
                  <a:pt x="1440160" y="714222"/>
                </a:lnTo>
                <a:lnTo>
                  <a:pt x="1440160" y="714784"/>
                </a:lnTo>
                <a:lnTo>
                  <a:pt x="720080" y="714784"/>
                </a:lnTo>
                <a:lnTo>
                  <a:pt x="10633" y="714784"/>
                </a:lnTo>
                <a:lnTo>
                  <a:pt x="0" y="714784"/>
                </a:lnTo>
                <a:lnTo>
                  <a:pt x="0" y="714296"/>
                </a:lnTo>
                <a:lnTo>
                  <a:pt x="10633" y="713229"/>
                </a:lnTo>
                <a:close/>
              </a:path>
            </a:pathLst>
          </a:cu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397808" y="3902394"/>
            <a:ext cx="457200" cy="644525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399396" y="2599055"/>
            <a:ext cx="455613" cy="646112"/>
          </a:xfrm>
          <a:prstGeom prst="rect">
            <a:avLst/>
          </a:prstGeom>
          <a:solidFill>
            <a:srgbClr val="3E3E3D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8" name="圆角矩形 97"/>
          <p:cNvSpPr/>
          <p:nvPr/>
        </p:nvSpPr>
        <p:spPr>
          <a:xfrm flipH="1" flipV="1">
            <a:off x="10397808" y="2076769"/>
            <a:ext cx="457200" cy="3000375"/>
          </a:xfrm>
          <a:prstGeom prst="roundRect">
            <a:avLst>
              <a:gd name="adj" fmla="val 50000"/>
            </a:avLst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B2D235"/>
              </a:solidFill>
              <a:cs typeface="+mn-ea"/>
              <a:sym typeface="+mn-lt"/>
            </a:endParaRPr>
          </a:p>
        </p:txBody>
      </p:sp>
      <p:sp>
        <p:nvSpPr>
          <p:cNvPr id="99" name="TextBox 150"/>
          <p:cNvSpPr txBox="1">
            <a:spLocks noChangeArrowheads="1"/>
          </p:cNvSpPr>
          <p:nvPr/>
        </p:nvSpPr>
        <p:spPr bwMode="auto">
          <a:xfrm>
            <a:off x="10229533" y="2259330"/>
            <a:ext cx="798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100%</a:t>
            </a:r>
            <a:endParaRPr lang="zh-CN" altLang="en-US" sz="1200" dirty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5332096" y="5323205"/>
            <a:ext cx="5287963" cy="0"/>
          </a:xfrm>
          <a:prstGeom prst="line">
            <a:avLst/>
          </a:prstGeom>
          <a:ln w="9525">
            <a:solidFill>
              <a:sysClr val="windowText" lastClr="000000"/>
            </a:solidFill>
            <a:prstDash val="dash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01" name="椭圆 100"/>
          <p:cNvSpPr>
            <a:spLocks noChangeAspect="1"/>
          </p:cNvSpPr>
          <p:nvPr/>
        </p:nvSpPr>
        <p:spPr>
          <a:xfrm>
            <a:off x="5292408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2" name="椭圆 101"/>
          <p:cNvSpPr>
            <a:spLocks noChangeAspect="1"/>
          </p:cNvSpPr>
          <p:nvPr/>
        </p:nvSpPr>
        <p:spPr>
          <a:xfrm>
            <a:off x="7092633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3" name="椭圆 102"/>
          <p:cNvSpPr>
            <a:spLocks noChangeAspect="1"/>
          </p:cNvSpPr>
          <p:nvPr/>
        </p:nvSpPr>
        <p:spPr>
          <a:xfrm>
            <a:off x="6179821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7943533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5" name="椭圆 104"/>
          <p:cNvSpPr>
            <a:spLocks noChangeAspect="1"/>
          </p:cNvSpPr>
          <p:nvPr/>
        </p:nvSpPr>
        <p:spPr>
          <a:xfrm>
            <a:off x="8805545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6" name="椭圆 105"/>
          <p:cNvSpPr>
            <a:spLocks noChangeAspect="1"/>
          </p:cNvSpPr>
          <p:nvPr/>
        </p:nvSpPr>
        <p:spPr>
          <a:xfrm>
            <a:off x="9705657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10526396" y="5256530"/>
            <a:ext cx="131763" cy="133350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8" name="TextBox 159"/>
          <p:cNvSpPr txBox="1">
            <a:spLocks noChangeArrowheads="1"/>
          </p:cNvSpPr>
          <p:nvPr/>
        </p:nvSpPr>
        <p:spPr bwMode="auto">
          <a:xfrm>
            <a:off x="4968557" y="542004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2013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TextBox 160"/>
          <p:cNvSpPr txBox="1">
            <a:spLocks noChangeArrowheads="1"/>
          </p:cNvSpPr>
          <p:nvPr/>
        </p:nvSpPr>
        <p:spPr bwMode="auto">
          <a:xfrm>
            <a:off x="5855971" y="543909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2014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TextBox 161"/>
          <p:cNvSpPr txBox="1">
            <a:spLocks noChangeArrowheads="1"/>
          </p:cNvSpPr>
          <p:nvPr/>
        </p:nvSpPr>
        <p:spPr bwMode="auto">
          <a:xfrm>
            <a:off x="6768783" y="543909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2015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TextBox 162"/>
          <p:cNvSpPr txBox="1">
            <a:spLocks noChangeArrowheads="1"/>
          </p:cNvSpPr>
          <p:nvPr/>
        </p:nvSpPr>
        <p:spPr bwMode="auto">
          <a:xfrm>
            <a:off x="7618096" y="543909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2016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TextBox 163"/>
          <p:cNvSpPr txBox="1">
            <a:spLocks noChangeArrowheads="1"/>
          </p:cNvSpPr>
          <p:nvPr/>
        </p:nvSpPr>
        <p:spPr bwMode="auto">
          <a:xfrm>
            <a:off x="8475345" y="543909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2017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TextBox 164"/>
          <p:cNvSpPr txBox="1">
            <a:spLocks noChangeArrowheads="1"/>
          </p:cNvSpPr>
          <p:nvPr/>
        </p:nvSpPr>
        <p:spPr bwMode="auto">
          <a:xfrm>
            <a:off x="9381808" y="543909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2018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TextBox 165"/>
          <p:cNvSpPr txBox="1">
            <a:spLocks noChangeArrowheads="1"/>
          </p:cNvSpPr>
          <p:nvPr/>
        </p:nvSpPr>
        <p:spPr bwMode="auto">
          <a:xfrm>
            <a:off x="10202545" y="5439093"/>
            <a:ext cx="766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2019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234990" y="2486450"/>
            <a:ext cx="2854804" cy="1192329"/>
            <a:chOff x="1531599" y="3689289"/>
            <a:chExt cx="2854804" cy="1192329"/>
          </a:xfrm>
        </p:grpSpPr>
        <p:sp>
          <p:nvSpPr>
            <p:cNvPr id="116" name="矩形 115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234990" y="4006640"/>
            <a:ext cx="2854804" cy="1192329"/>
            <a:chOff x="1531599" y="3689289"/>
            <a:chExt cx="2854804" cy="1192329"/>
          </a:xfrm>
        </p:grpSpPr>
        <p:sp>
          <p:nvSpPr>
            <p:cNvPr id="119" name="矩形 118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3841" y="2466116"/>
            <a:ext cx="2002972" cy="1483107"/>
          </a:xfrm>
          <a:custGeom>
            <a:avLst/>
            <a:gdLst>
              <a:gd name="connsiteX0" fmla="*/ 1001486 w 2002972"/>
              <a:gd name="connsiteY0" fmla="*/ 0 h 2002972"/>
              <a:gd name="connsiteX1" fmla="*/ 2002972 w 2002972"/>
              <a:gd name="connsiteY1" fmla="*/ 1001486 h 2002972"/>
              <a:gd name="connsiteX2" fmla="*/ 1001486 w 2002972"/>
              <a:gd name="connsiteY2" fmla="*/ 2002972 h 2002972"/>
              <a:gd name="connsiteX3" fmla="*/ 0 w 2002972"/>
              <a:gd name="connsiteY3" fmla="*/ 1001486 h 2002972"/>
              <a:gd name="connsiteX4" fmla="*/ 1001486 w 2002972"/>
              <a:gd name="connsiteY4" fmla="*/ 0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2" h="2002972">
                <a:moveTo>
                  <a:pt x="1001486" y="0"/>
                </a:moveTo>
                <a:cubicBezTo>
                  <a:pt x="1554591" y="0"/>
                  <a:pt x="2002972" y="448381"/>
                  <a:pt x="2002972" y="1001486"/>
                </a:cubicBezTo>
                <a:cubicBezTo>
                  <a:pt x="2002972" y="1554591"/>
                  <a:pt x="1554591" y="2002972"/>
                  <a:pt x="1001486" y="2002972"/>
                </a:cubicBezTo>
                <a:cubicBezTo>
                  <a:pt x="448381" y="2002972"/>
                  <a:pt x="0" y="1554591"/>
                  <a:pt x="0" y="1001486"/>
                </a:cubicBezTo>
                <a:cubicBezTo>
                  <a:pt x="0" y="448381"/>
                  <a:pt x="448381" y="0"/>
                  <a:pt x="1001486" y="0"/>
                </a:cubicBezTo>
                <a:close/>
              </a:path>
            </a:pathLst>
          </a:custGeom>
        </p:spPr>
      </p:pic>
      <p:pic>
        <p:nvPicPr>
          <p:cNvPr id="27" name="图片占位符 26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6811" y="2585558"/>
            <a:ext cx="2002972" cy="1244220"/>
          </a:xfrm>
          <a:custGeom>
            <a:avLst/>
            <a:gdLst>
              <a:gd name="connsiteX0" fmla="*/ 1001486 w 2002972"/>
              <a:gd name="connsiteY0" fmla="*/ 0 h 2002972"/>
              <a:gd name="connsiteX1" fmla="*/ 2002972 w 2002972"/>
              <a:gd name="connsiteY1" fmla="*/ 1001486 h 2002972"/>
              <a:gd name="connsiteX2" fmla="*/ 1001486 w 2002972"/>
              <a:gd name="connsiteY2" fmla="*/ 2002972 h 2002972"/>
              <a:gd name="connsiteX3" fmla="*/ 0 w 2002972"/>
              <a:gd name="connsiteY3" fmla="*/ 1001486 h 2002972"/>
              <a:gd name="connsiteX4" fmla="*/ 1001486 w 2002972"/>
              <a:gd name="connsiteY4" fmla="*/ 0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2" h="2002972">
                <a:moveTo>
                  <a:pt x="1001486" y="0"/>
                </a:moveTo>
                <a:cubicBezTo>
                  <a:pt x="1554591" y="0"/>
                  <a:pt x="2002972" y="448381"/>
                  <a:pt x="2002972" y="1001486"/>
                </a:cubicBezTo>
                <a:cubicBezTo>
                  <a:pt x="2002972" y="1554591"/>
                  <a:pt x="1554591" y="2002972"/>
                  <a:pt x="1001486" y="2002972"/>
                </a:cubicBezTo>
                <a:cubicBezTo>
                  <a:pt x="448381" y="2002972"/>
                  <a:pt x="0" y="1554591"/>
                  <a:pt x="0" y="1001486"/>
                </a:cubicBezTo>
                <a:cubicBezTo>
                  <a:pt x="0" y="448381"/>
                  <a:pt x="448381" y="0"/>
                  <a:pt x="1001486" y="0"/>
                </a:cubicBezTo>
                <a:close/>
              </a:path>
            </a:pathLst>
          </a:custGeom>
        </p:spPr>
      </p:pic>
      <p:grpSp>
        <p:nvGrpSpPr>
          <p:cNvPr id="15" name="组合 14"/>
          <p:cNvGrpSpPr/>
          <p:nvPr/>
        </p:nvGrpSpPr>
        <p:grpSpPr>
          <a:xfrm>
            <a:off x="1408758" y="4414467"/>
            <a:ext cx="2771359" cy="1192329"/>
            <a:chOff x="2024889" y="3689289"/>
            <a:chExt cx="2771358" cy="1192329"/>
          </a:xfrm>
        </p:grpSpPr>
        <p:sp>
          <p:nvSpPr>
            <p:cNvPr id="16" name="矩形 15"/>
            <p:cNvSpPr/>
            <p:nvPr/>
          </p:nvSpPr>
          <p:spPr>
            <a:xfrm>
              <a:off x="2024889" y="4050621"/>
              <a:ext cx="277135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48795" y="3689289"/>
              <a:ext cx="1723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32618" y="4414467"/>
            <a:ext cx="2771359" cy="1192329"/>
            <a:chOff x="2024889" y="3689289"/>
            <a:chExt cx="2771358" cy="1192329"/>
          </a:xfrm>
        </p:grpSpPr>
        <p:sp>
          <p:nvSpPr>
            <p:cNvPr id="19" name="矩形 18"/>
            <p:cNvSpPr/>
            <p:nvPr/>
          </p:nvSpPr>
          <p:spPr>
            <a:xfrm>
              <a:off x="2024889" y="4050621"/>
              <a:ext cx="277135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48794" y="3689289"/>
              <a:ext cx="1723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05590" y="4414467"/>
            <a:ext cx="2771359" cy="1192329"/>
            <a:chOff x="2024889" y="3689289"/>
            <a:chExt cx="2771358" cy="1192329"/>
          </a:xfrm>
        </p:grpSpPr>
        <p:sp>
          <p:nvSpPr>
            <p:cNvPr id="22" name="矩形 21"/>
            <p:cNvSpPr/>
            <p:nvPr/>
          </p:nvSpPr>
          <p:spPr>
            <a:xfrm>
              <a:off x="2024889" y="4050621"/>
              <a:ext cx="2771358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48794" y="3689289"/>
              <a:ext cx="1723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3" name="图片占位符 3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9783" y="2425859"/>
            <a:ext cx="2002972" cy="1563621"/>
          </a:xfrm>
          <a:custGeom>
            <a:avLst/>
            <a:gdLst>
              <a:gd name="connsiteX0" fmla="*/ 1001486 w 2002972"/>
              <a:gd name="connsiteY0" fmla="*/ 0 h 2002972"/>
              <a:gd name="connsiteX1" fmla="*/ 2002972 w 2002972"/>
              <a:gd name="connsiteY1" fmla="*/ 1001486 h 2002972"/>
              <a:gd name="connsiteX2" fmla="*/ 1001486 w 2002972"/>
              <a:gd name="connsiteY2" fmla="*/ 2002972 h 2002972"/>
              <a:gd name="connsiteX3" fmla="*/ 0 w 2002972"/>
              <a:gd name="connsiteY3" fmla="*/ 1001486 h 2002972"/>
              <a:gd name="connsiteX4" fmla="*/ 1001486 w 2002972"/>
              <a:gd name="connsiteY4" fmla="*/ 0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2972" h="2002972">
                <a:moveTo>
                  <a:pt x="1001486" y="0"/>
                </a:moveTo>
                <a:cubicBezTo>
                  <a:pt x="1554591" y="0"/>
                  <a:pt x="2002972" y="448381"/>
                  <a:pt x="2002972" y="1001486"/>
                </a:cubicBezTo>
                <a:cubicBezTo>
                  <a:pt x="2002972" y="1554591"/>
                  <a:pt x="1554591" y="2002972"/>
                  <a:pt x="1001486" y="2002972"/>
                </a:cubicBezTo>
                <a:cubicBezTo>
                  <a:pt x="448381" y="2002972"/>
                  <a:pt x="0" y="1554591"/>
                  <a:pt x="0" y="1001486"/>
                </a:cubicBezTo>
                <a:cubicBezTo>
                  <a:pt x="0" y="448381"/>
                  <a:pt x="448381" y="0"/>
                  <a:pt x="1001486" y="0"/>
                </a:cubicBezTo>
                <a:close/>
              </a:path>
            </a:pathLst>
          </a:custGeom>
        </p:spPr>
      </p:pic>
      <p:grpSp>
        <p:nvGrpSpPr>
          <p:cNvPr id="3" name="组合 2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8" name="椭圆 7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flipV="1">
            <a:off x="7718426" y="2162175"/>
            <a:ext cx="5615940" cy="5615940"/>
          </a:xfrm>
          <a:prstGeom prst="ellipse">
            <a:avLst/>
          </a:prstGeom>
          <a:solidFill>
            <a:srgbClr val="C5A086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19051" y="0"/>
            <a:ext cx="2362200" cy="2362200"/>
          </a:xfrm>
          <a:prstGeom prst="ellipse">
            <a:avLst/>
          </a:prstGeom>
          <a:solidFill>
            <a:srgbClr val="8BB6CB">
              <a:alpha val="9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42465" y="59"/>
            <a:ext cx="1266288" cy="1266288"/>
          </a:xfrm>
          <a:prstGeom prst="ellipse">
            <a:avLst/>
          </a:prstGeom>
          <a:solidFill>
            <a:srgbClr val="2E4A4E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1" y="1805940"/>
            <a:ext cx="1562100" cy="1562100"/>
          </a:xfrm>
          <a:prstGeom prst="ellipse">
            <a:avLst/>
          </a:prstGeom>
          <a:solidFill>
            <a:srgbClr val="BA764F">
              <a:alpha val="48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7254242" y="5367657"/>
            <a:ext cx="1054735" cy="1054735"/>
          </a:xfrm>
          <a:prstGeom prst="ellipse">
            <a:avLst/>
          </a:prstGeom>
          <a:solidFill>
            <a:srgbClr val="BA764F">
              <a:alpha val="56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965" y="2225040"/>
            <a:ext cx="603887" cy="603886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384415" y="1920875"/>
            <a:ext cx="2023111" cy="202311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78434" y="415927"/>
            <a:ext cx="2370455" cy="23704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47355" y="4273550"/>
            <a:ext cx="4144011" cy="414401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92021" y="4389122"/>
            <a:ext cx="1336675" cy="1336675"/>
          </a:xfrm>
          <a:prstGeom prst="ellipse">
            <a:avLst/>
          </a:prstGeom>
          <a:solidFill>
            <a:srgbClr val="D9D5CA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790445" y="1658991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6" name="椭圆 55"/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3" name="文本框 58"/>
          <p:cNvSpPr txBox="1"/>
          <p:nvPr/>
        </p:nvSpPr>
        <p:spPr>
          <a:xfrm>
            <a:off x="835225" y="5307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 smtClean="0">
                <a:cs typeface="+mn-ea"/>
                <a:sym typeface="+mn-lt"/>
              </a:rPr>
              <a:t>标题文字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3" name="1"/>
          <p:cNvGrpSpPr>
            <a:grpSpLocks noChangeAspect="1"/>
          </p:cNvGrpSpPr>
          <p:nvPr/>
        </p:nvGrpSpPr>
        <p:grpSpPr>
          <a:xfrm>
            <a:off x="4223025" y="1981200"/>
            <a:ext cx="3610339" cy="3616326"/>
            <a:chOff x="3958965" y="1520788"/>
            <a:chExt cx="4138458" cy="4145322"/>
          </a:xfrm>
        </p:grpSpPr>
        <p:sp>
          <p:nvSpPr>
            <p:cNvPr id="4" name="Freeform: Shape 29"/>
            <p:cNvSpPr/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" name="Freeform: Shape 30"/>
            <p:cNvSpPr/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Freeform: Shape 31"/>
            <p:cNvSpPr/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Freeform: Shape 32"/>
            <p:cNvSpPr/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rgbClr val="D9D5CA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3998951" y="1520788"/>
              <a:ext cx="1792706" cy="1837213"/>
              <a:chOff x="2792646" y="1157288"/>
              <a:chExt cx="1576154" cy="1615284"/>
            </a:xfrm>
          </p:grpSpPr>
          <p:sp>
            <p:nvSpPr>
              <p:cNvPr id="38" name="Freeform: Shape 34"/>
              <p:cNvSpPr/>
              <p:nvPr/>
            </p:nvSpPr>
            <p:spPr bwMode="auto">
              <a:xfrm>
                <a:off x="2803525" y="1207297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35"/>
              <p:cNvSpPr/>
              <p:nvPr/>
            </p:nvSpPr>
            <p:spPr bwMode="auto">
              <a:xfrm>
                <a:off x="2792646" y="1157288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rgbClr val="2E4A4E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36"/>
            <p:cNvGrpSpPr/>
            <p:nvPr/>
          </p:nvGrpSpPr>
          <p:grpSpPr>
            <a:xfrm>
              <a:off x="6317091" y="1520788"/>
              <a:ext cx="1780332" cy="1837213"/>
              <a:chOff x="4830763" y="1157288"/>
              <a:chExt cx="1565275" cy="1615284"/>
            </a:xfrm>
          </p:grpSpPr>
          <p:sp>
            <p:nvSpPr>
              <p:cNvPr id="36" name="Freeform: Shape 37"/>
              <p:cNvSpPr/>
              <p:nvPr/>
            </p:nvSpPr>
            <p:spPr bwMode="auto">
              <a:xfrm>
                <a:off x="4830763" y="1207297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8"/>
              <p:cNvSpPr/>
              <p:nvPr/>
            </p:nvSpPr>
            <p:spPr bwMode="auto">
              <a:xfrm>
                <a:off x="4830763" y="1157288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rgbClr val="BA764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39"/>
            <p:cNvGrpSpPr/>
            <p:nvPr/>
          </p:nvGrpSpPr>
          <p:grpSpPr>
            <a:xfrm>
              <a:off x="6304717" y="3826552"/>
              <a:ext cx="1792706" cy="1839558"/>
              <a:chOff x="4819884" y="3184525"/>
              <a:chExt cx="1576154" cy="1617345"/>
            </a:xfrm>
          </p:grpSpPr>
          <p:sp>
            <p:nvSpPr>
              <p:cNvPr id="34" name="Freeform: Shape 40"/>
              <p:cNvSpPr/>
              <p:nvPr/>
            </p:nvSpPr>
            <p:spPr bwMode="auto">
              <a:xfrm>
                <a:off x="4830763" y="3236595"/>
                <a:ext cx="1565275" cy="1565275"/>
              </a:xfrm>
              <a:custGeom>
                <a:avLst/>
                <a:gdLst/>
                <a:ahLst/>
                <a:cxnLst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</a:cxnLst>
                <a:rect l="0" t="0" r="r" b="b"/>
                <a:pathLst>
                  <a:path w="922" h="922">
                    <a:moveTo>
                      <a:pt x="16" y="490"/>
                    </a:move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Freeform: Shape 41"/>
              <p:cNvSpPr/>
              <p:nvPr/>
            </p:nvSpPr>
            <p:spPr bwMode="auto">
              <a:xfrm>
                <a:off x="4819884" y="3184525"/>
                <a:ext cx="1565275" cy="1565275"/>
              </a:xfrm>
              <a:custGeom>
                <a:avLst/>
                <a:gdLst/>
                <a:ahLst/>
                <a:cxnLst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</a:cxnLst>
                <a:rect l="0" t="0" r="r" b="b"/>
                <a:pathLst>
                  <a:path w="922" h="922">
                    <a:moveTo>
                      <a:pt x="490" y="16"/>
                    </a:move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lnTo>
                      <a:pt x="490" y="16"/>
                    </a:lnTo>
                    <a:close/>
                  </a:path>
                </a:pathLst>
              </a:custGeom>
              <a:solidFill>
                <a:srgbClr val="2E4A4E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42"/>
            <p:cNvGrpSpPr/>
            <p:nvPr/>
          </p:nvGrpSpPr>
          <p:grpSpPr>
            <a:xfrm>
              <a:off x="4011325" y="3826552"/>
              <a:ext cx="1780332" cy="1839558"/>
              <a:chOff x="2803525" y="3184525"/>
              <a:chExt cx="1565275" cy="1617345"/>
            </a:xfrm>
          </p:grpSpPr>
          <p:sp>
            <p:nvSpPr>
              <p:cNvPr id="32" name="Freeform: Shape 43"/>
              <p:cNvSpPr/>
              <p:nvPr/>
            </p:nvSpPr>
            <p:spPr bwMode="auto">
              <a:xfrm>
                <a:off x="2803525" y="3236595"/>
                <a:ext cx="1565275" cy="1565275"/>
              </a:xfrm>
              <a:custGeom>
                <a:avLst/>
                <a:gdLst/>
                <a:ahLst/>
                <a:cxnLst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</a:cxnLst>
                <a:rect l="0" t="0" r="r" b="b"/>
                <a:pathLst>
                  <a:path w="922" h="922">
                    <a:moveTo>
                      <a:pt x="432" y="906"/>
                    </a:move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lnTo>
                      <a:pt x="432" y="9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3" name="Freeform: Shape 44"/>
              <p:cNvSpPr/>
              <p:nvPr/>
            </p:nvSpPr>
            <p:spPr bwMode="auto">
              <a:xfrm>
                <a:off x="2803525" y="3184525"/>
                <a:ext cx="1565275" cy="1565275"/>
              </a:xfrm>
              <a:custGeom>
                <a:avLst/>
                <a:gdLst/>
                <a:ahLst/>
                <a:cxnLst>
                  <a:cxn ang="0">
                    <a:pos x="906" y="432"/>
                  </a:cxn>
                  <a:cxn ang="0">
                    <a:pos x="490" y="16"/>
                  </a:cxn>
                  <a:cxn ang="0">
                    <a:pos x="432" y="16"/>
                  </a:cxn>
                  <a:cxn ang="0">
                    <a:pos x="16" y="432"/>
                  </a:cxn>
                  <a:cxn ang="0">
                    <a:pos x="16" y="490"/>
                  </a:cxn>
                  <a:cxn ang="0">
                    <a:pos x="432" y="906"/>
                  </a:cxn>
                  <a:cxn ang="0">
                    <a:pos x="490" y="906"/>
                  </a:cxn>
                  <a:cxn ang="0">
                    <a:pos x="906" y="490"/>
                  </a:cxn>
                  <a:cxn ang="0">
                    <a:pos x="906" y="432"/>
                  </a:cxn>
                </a:cxnLst>
                <a:rect l="0" t="0" r="r" b="b"/>
                <a:pathLst>
                  <a:path w="922" h="922">
                    <a:moveTo>
                      <a:pt x="906" y="432"/>
                    </a:moveTo>
                    <a:cubicBezTo>
                      <a:pt x="490" y="16"/>
                      <a:pt x="490" y="16"/>
                      <a:pt x="490" y="16"/>
                    </a:cubicBezTo>
                    <a:cubicBezTo>
                      <a:pt x="474" y="0"/>
                      <a:pt x="448" y="0"/>
                      <a:pt x="432" y="16"/>
                    </a:cubicBezTo>
                    <a:cubicBezTo>
                      <a:pt x="16" y="432"/>
                      <a:pt x="16" y="432"/>
                      <a:pt x="16" y="432"/>
                    </a:cubicBezTo>
                    <a:cubicBezTo>
                      <a:pt x="0" y="448"/>
                      <a:pt x="0" y="474"/>
                      <a:pt x="16" y="490"/>
                    </a:cubicBezTo>
                    <a:cubicBezTo>
                      <a:pt x="432" y="906"/>
                      <a:pt x="432" y="906"/>
                      <a:pt x="432" y="906"/>
                    </a:cubicBezTo>
                    <a:cubicBezTo>
                      <a:pt x="448" y="922"/>
                      <a:pt x="474" y="922"/>
                      <a:pt x="490" y="906"/>
                    </a:cubicBezTo>
                    <a:cubicBezTo>
                      <a:pt x="906" y="490"/>
                      <a:pt x="906" y="490"/>
                      <a:pt x="906" y="490"/>
                    </a:cubicBezTo>
                    <a:cubicBezTo>
                      <a:pt x="922" y="474"/>
                      <a:pt x="922" y="448"/>
                      <a:pt x="906" y="432"/>
                    </a:cubicBezTo>
                    <a:close/>
                  </a:path>
                </a:pathLst>
              </a:custGeom>
              <a:solidFill>
                <a:srgbClr val="BA764F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12" name="Freeform: Shape 46"/>
            <p:cNvSpPr/>
            <p:nvPr/>
          </p:nvSpPr>
          <p:spPr bwMode="auto">
            <a:xfrm>
              <a:off x="4707641" y="2114296"/>
              <a:ext cx="387709" cy="570912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3" name="Freeform: Shape 49"/>
            <p:cNvSpPr>
              <a:spLocks noChangeAspect="1"/>
            </p:cNvSpPr>
            <p:nvPr/>
          </p:nvSpPr>
          <p:spPr bwMode="auto">
            <a:xfrm>
              <a:off x="6990006" y="2168461"/>
              <a:ext cx="434506" cy="46747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Freeform: Shape 52"/>
            <p:cNvSpPr/>
            <p:nvPr/>
          </p:nvSpPr>
          <p:spPr bwMode="auto">
            <a:xfrm>
              <a:off x="6992070" y="4492283"/>
              <a:ext cx="473708" cy="443870"/>
            </a:xfrm>
            <a:custGeom>
              <a:avLst/>
              <a:gdLst/>
              <a:ahLst/>
              <a:cxnLst>
                <a:cxn ang="0">
                  <a:pos x="59" y="51"/>
                </a:cxn>
                <a:cxn ang="0">
                  <a:pos x="56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7"/>
                </a:cxn>
                <a:cxn ang="0">
                  <a:pos x="20" y="37"/>
                </a:cxn>
                <a:cxn ang="0">
                  <a:pos x="25" y="41"/>
                </a:cxn>
                <a:cxn ang="0">
                  <a:pos x="29" y="43"/>
                </a:cxn>
                <a:cxn ang="0">
                  <a:pos x="34" y="41"/>
                </a:cxn>
                <a:cxn ang="0">
                  <a:pos x="39" y="37"/>
                </a:cxn>
                <a:cxn ang="0">
                  <a:pos x="56" y="37"/>
                </a:cxn>
                <a:cxn ang="0">
                  <a:pos x="59" y="40"/>
                </a:cxn>
                <a:cxn ang="0">
                  <a:pos x="59" y="51"/>
                </a:cxn>
                <a:cxn ang="0">
                  <a:pos x="47" y="22"/>
                </a:cxn>
                <a:cxn ang="0">
                  <a:pos x="31" y="38"/>
                </a:cxn>
                <a:cxn ang="0">
                  <a:pos x="29" y="39"/>
                </a:cxn>
                <a:cxn ang="0">
                  <a:pos x="28" y="38"/>
                </a:cxn>
                <a:cxn ang="0">
                  <a:pos x="12" y="22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23" y="18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36" y="18"/>
                </a:cxn>
                <a:cxn ang="0">
                  <a:pos x="45" y="18"/>
                </a:cxn>
                <a:cxn ang="0">
                  <a:pos x="48" y="20"/>
                </a:cxn>
                <a:cxn ang="0">
                  <a:pos x="47" y="22"/>
                </a:cxn>
                <a:cxn ang="0">
                  <a:pos x="43" y="46"/>
                </a:cxn>
                <a:cxn ang="0">
                  <a:pos x="41" y="48"/>
                </a:cxn>
                <a:cxn ang="0">
                  <a:pos x="43" y="50"/>
                </a:cxn>
                <a:cxn ang="0">
                  <a:pos x="45" y="48"/>
                </a:cxn>
                <a:cxn ang="0">
                  <a:pos x="43" y="46"/>
                </a:cxn>
                <a:cxn ang="0">
                  <a:pos x="52" y="46"/>
                </a:cxn>
                <a:cxn ang="0">
                  <a:pos x="50" y="48"/>
                </a:cxn>
                <a:cxn ang="0">
                  <a:pos x="52" y="50"/>
                </a:cxn>
                <a:cxn ang="0">
                  <a:pos x="55" y="48"/>
                </a:cxn>
                <a:cxn ang="0">
                  <a:pos x="52" y="46"/>
                </a:cxn>
              </a:cxnLst>
              <a:rect l="0" t="0" r="r" b="b"/>
              <a:pathLst>
                <a:path w="59" h="55">
                  <a:moveTo>
                    <a:pt x="59" y="51"/>
                  </a:moveTo>
                  <a:cubicBezTo>
                    <a:pt x="59" y="53"/>
                    <a:pt x="58" y="55"/>
                    <a:pt x="56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7"/>
                    <a:pt x="3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8" y="43"/>
                    <a:pt x="29" y="43"/>
                  </a:cubicBezTo>
                  <a:cubicBezTo>
                    <a:pt x="31" y="43"/>
                    <a:pt x="33" y="43"/>
                    <a:pt x="34" y="41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7"/>
                    <a:pt x="59" y="38"/>
                    <a:pt x="59" y="40"/>
                  </a:cubicBezTo>
                  <a:lnTo>
                    <a:pt x="59" y="51"/>
                  </a:lnTo>
                  <a:close/>
                  <a:moveTo>
                    <a:pt x="47" y="22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9"/>
                    <a:pt x="30" y="39"/>
                    <a:pt x="29" y="39"/>
                  </a:cubicBezTo>
                  <a:cubicBezTo>
                    <a:pt x="29" y="39"/>
                    <a:pt x="28" y="39"/>
                    <a:pt x="28" y="3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4" y="0"/>
                    <a:pt x="2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8"/>
                    <a:pt x="47" y="19"/>
                    <a:pt x="48" y="20"/>
                  </a:cubicBezTo>
                  <a:cubicBezTo>
                    <a:pt x="48" y="20"/>
                    <a:pt x="48" y="21"/>
                    <a:pt x="47" y="22"/>
                  </a:cubicBezTo>
                  <a:close/>
                  <a:moveTo>
                    <a:pt x="43" y="46"/>
                  </a:moveTo>
                  <a:cubicBezTo>
                    <a:pt x="42" y="46"/>
                    <a:pt x="41" y="47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4" y="50"/>
                    <a:pt x="45" y="49"/>
                    <a:pt x="45" y="48"/>
                  </a:cubicBezTo>
                  <a:cubicBezTo>
                    <a:pt x="45" y="47"/>
                    <a:pt x="44" y="46"/>
                    <a:pt x="43" y="46"/>
                  </a:cubicBezTo>
                  <a:close/>
                  <a:moveTo>
                    <a:pt x="52" y="46"/>
                  </a:move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7"/>
                    <a:pt x="54" y="46"/>
                    <a:pt x="52" y="4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" name="Freeform: Shape 55"/>
            <p:cNvSpPr>
              <a:spLocks noChangeAspect="1"/>
            </p:cNvSpPr>
            <p:nvPr/>
          </p:nvSpPr>
          <p:spPr bwMode="auto">
            <a:xfrm>
              <a:off x="4650329" y="4492283"/>
              <a:ext cx="502324" cy="46421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44425" y="2043855"/>
            <a:ext cx="2854804" cy="1192329"/>
            <a:chOff x="1531599" y="3689289"/>
            <a:chExt cx="2854804" cy="1192329"/>
          </a:xfrm>
        </p:grpSpPr>
        <p:sp>
          <p:nvSpPr>
            <p:cNvPr id="44" name="矩形 43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44425" y="4164377"/>
            <a:ext cx="2854804" cy="1192329"/>
            <a:chOff x="1531599" y="3689289"/>
            <a:chExt cx="2854804" cy="1192329"/>
          </a:xfrm>
        </p:grpSpPr>
        <p:sp>
          <p:nvSpPr>
            <p:cNvPr id="47" name="矩形 46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31599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71507" y="2043855"/>
            <a:ext cx="2854804" cy="1192329"/>
            <a:chOff x="1531599" y="3689289"/>
            <a:chExt cx="2854804" cy="1192329"/>
          </a:xfrm>
        </p:grpSpPr>
        <p:sp>
          <p:nvSpPr>
            <p:cNvPr id="50" name="矩形 49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62854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71507" y="4164377"/>
            <a:ext cx="2854804" cy="1192329"/>
            <a:chOff x="1531599" y="3689289"/>
            <a:chExt cx="2854804" cy="1192329"/>
          </a:xfrm>
        </p:grpSpPr>
        <p:sp>
          <p:nvSpPr>
            <p:cNvPr id="53" name="矩形 52"/>
            <p:cNvSpPr/>
            <p:nvPr/>
          </p:nvSpPr>
          <p:spPr>
            <a:xfrm>
              <a:off x="1531599" y="4050621"/>
              <a:ext cx="285480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62854" y="368928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4284</Words>
  <Application>WPS 演示</Application>
  <PresentationFormat>宽屏</PresentationFormat>
  <Paragraphs>341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包图简圆体</vt:lpstr>
      <vt:lpstr>Montserrat Semi</vt:lpstr>
      <vt:lpstr>Segoe Print</vt:lpstr>
      <vt:lpstr>Calibri</vt:lpstr>
      <vt:lpstr>微软雅黑</vt:lpstr>
      <vt:lpstr>Arial Unicode MS</vt:lpstr>
      <vt:lpstr>Meiryo</vt:lpstr>
      <vt:lpstr>Yu Gothic UI</vt:lpstr>
      <vt:lpstr>Arial Narrow</vt:lpstr>
      <vt:lpstr>Calibri Light</vt:lpstr>
      <vt:lpstr>第一PPT，www.1ppt.com​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Years later</cp:lastModifiedBy>
  <cp:revision>25</cp:revision>
  <dcterms:created xsi:type="dcterms:W3CDTF">2019-12-25T01:46:00Z</dcterms:created>
  <dcterms:modified xsi:type="dcterms:W3CDTF">2022-02-24T11:25:25Z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588DC68898494FA3B4E65FCA0C145C70</vt:lpwstr>
  </property>
</Properties>
</file>