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0EA49-08C2-44C0-9C46-F49DBE341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E60957-B1B4-4A0B-A63C-64C3F63D0E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DCACBF-45A2-4B32-BADB-630C864F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05F0-6168-44A0-8172-26434A253CE3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6C519C-E7F9-4CB3-A057-E99CE9DFB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DE30B7-2593-4FEA-A827-6821B6FF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B210-C5CE-4E2E-9E61-5B0FB491C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600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649DD-F7F1-4C46-BFD5-59114822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9B3851-980C-4CA9-BD6F-05A58FBBC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A1A7FD-1733-4AFC-87A8-5F75229E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05F0-6168-44A0-8172-26434A253CE3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D04C80-A135-4B88-ADEF-9A445788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1625B7-DB56-4B31-AC03-D1C67BBE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B210-C5CE-4E2E-9E61-5B0FB491C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86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58045D-FA41-4A21-9A2E-E60EA5610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533423-4F7F-43CF-AD4B-F3C95C07E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3B21D8-8F74-4BE1-A5E1-8B1AB9964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05F0-6168-44A0-8172-26434A253CE3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306550-998C-47D8-841D-7E32F59F2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B3E9F-B4EF-4E3E-B8CF-D20C5066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B210-C5CE-4E2E-9E61-5B0FB491C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35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8CC1E-589B-4DF4-93C3-EE6A35E02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FFAD5E-DC4D-4AF0-BAB9-828132ED9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9924A7-4097-4EFA-8054-746FB8A6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05F0-6168-44A0-8172-26434A253CE3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74CC56-29DF-4516-8C64-AC1900ED9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39527E-87B4-4D47-AEF0-AF17721D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B210-C5CE-4E2E-9E61-5B0FB491C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60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3CA1F-16DF-4778-B7C5-CD5D872D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CFD657-E9D3-45A0-B23B-479E3DCE7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027084-4E71-4C04-8372-999337AC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05F0-6168-44A0-8172-26434A253CE3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07E380-2415-487A-B98D-6228836FD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653DA1-9982-4601-B86C-765F9485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B210-C5CE-4E2E-9E61-5B0FB491C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09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85C67-0453-43DA-AE1F-C3EF0753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3043A0-58DD-45AC-B182-27231EE34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D821D6-AC1D-4C8D-9A04-392A80576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D2B3CF-6C9C-4D8F-92F3-C3C1108DC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05F0-6168-44A0-8172-26434A253CE3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A06A69-F37F-4C51-9B9A-C883ABD9D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26EA19-C4B4-4C04-92D3-7E7062D4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B210-C5CE-4E2E-9E61-5B0FB491C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3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A01C5-62A5-4DDF-8398-E9D74A091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C83569-E773-4217-A683-41962AFE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0DA437-622A-452D-BB6A-02B9E3AA0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B0C61D-446D-4025-97D4-54020DE82C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7FC0F4-D2C2-4765-B818-FADF72AB7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21672A-F3A1-4E9D-9016-FABF7CC28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05F0-6168-44A0-8172-26434A253CE3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0CDD93-E787-4ECD-8FF0-56DE71D3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85910C-DACA-4987-8C28-7DF34518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B210-C5CE-4E2E-9E61-5B0FB491C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33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1B37F-0D69-423F-B654-016C21CF7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D860CB-EEFE-499D-B283-5D48942D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05F0-6168-44A0-8172-26434A253CE3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E8120B-CA3D-49D9-B166-A01E273A1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CEB7E3-1A29-474F-86B7-5F5E9B9A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B210-C5CE-4E2E-9E61-5B0FB491C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02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3FE380-2802-4257-A896-CA668492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05F0-6168-44A0-8172-26434A253CE3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C1B347-C876-410B-ABDC-6C27D1465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7FB114-F36B-46A3-9DE0-3CE3A17A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B210-C5CE-4E2E-9E61-5B0FB491C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45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53304-AA3B-4836-A3D1-3844636AF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0710DE-DB55-4AB1-9066-E4F41A5D8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107228-85F4-4D41-9E3A-ADAC650C3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F48ED4-2FCE-4B95-AA07-07570BDE6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05F0-6168-44A0-8172-26434A253CE3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A54D66-1712-4F80-9863-771FEFD3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814DDF-D8BB-47DF-A540-3FE86CC3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B210-C5CE-4E2E-9E61-5B0FB491C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45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DD90AC-4D9B-4F44-91BB-3F3BC9A0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DB06BD-F077-4838-AE59-FF9389E1A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D7A1A5-BA39-4E5D-9D1C-3988F0184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B713C5-6E36-47AA-91B2-77DC92F34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205F0-6168-44A0-8172-26434A253CE3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5F2818-8ABF-4FCC-B754-C0F3EEA69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145F8D-4473-429E-8946-A47F3F0B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9B210-C5CE-4E2E-9E61-5B0FB491C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335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AA66DB-6A1F-4432-9AEC-64C7FDEBC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6B2FF4-43AF-4C3C-A914-494797D2C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1E4E93-3B02-4B5B-B7D8-FF92DF779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05F0-6168-44A0-8172-26434A253CE3}" type="datetimeFigureOut">
              <a:rPr lang="zh-CN" altLang="en-US" smtClean="0"/>
              <a:t>2021/4/15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A02C44-8812-4535-99A9-8DA9A6B78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EA3837-4446-49BD-BCCF-39482A4ED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9B210-C5CE-4E2E-9E61-5B0FB491C0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3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57167-3D45-4E42-8837-7A778EC9FF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Family Meeting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670876-176D-46F4-B564-A1822205DE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2021.4.16</a:t>
            </a:r>
          </a:p>
          <a:p>
            <a:r>
              <a:rPr lang="en-US" altLang="zh-CN" dirty="0"/>
              <a:t>Hu Dongling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6477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E0E04-0DE4-4001-9015-57C5C2490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766"/>
            <a:ext cx="10515600" cy="57902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思考的逻辑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7DA909-1E62-495D-A1DF-C5E969274AC8}"/>
              </a:ext>
            </a:extLst>
          </p:cNvPr>
          <p:cNvSpPr txBox="1"/>
          <p:nvPr/>
        </p:nvSpPr>
        <p:spPr>
          <a:xfrm>
            <a:off x="913659" y="1150336"/>
            <a:ext cx="10364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空间</a:t>
            </a:r>
            <a:r>
              <a:rPr lang="en-US" altLang="zh-CN" b="1" dirty="0"/>
              <a:t>/</a:t>
            </a:r>
            <a:r>
              <a:rPr lang="zh-CN" altLang="en-US" b="1" dirty="0"/>
              <a:t>结构顺序</a:t>
            </a:r>
            <a:r>
              <a:rPr lang="zh-CN" altLang="en-US" dirty="0"/>
              <a:t>：“某事物”被合理的划分为不同的组。“某事物”既可以是真实的，也可以是概念的，既可以是物体，也可以是过程。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分组的</a:t>
            </a:r>
            <a:r>
              <a:rPr lang="en-US" altLang="zh-CN" dirty="0"/>
              <a:t>MECE</a:t>
            </a:r>
            <a:r>
              <a:rPr lang="zh-CN" altLang="en-US" dirty="0"/>
              <a:t>原则：相互独立（</a:t>
            </a:r>
            <a:r>
              <a:rPr lang="en-US" altLang="zh-CN" dirty="0"/>
              <a:t>mutually exclusive</a:t>
            </a:r>
            <a:r>
              <a:rPr lang="zh-CN" altLang="en-US" dirty="0"/>
              <a:t>）</a:t>
            </a:r>
            <a:r>
              <a:rPr lang="en-US" altLang="zh-CN" dirty="0"/>
              <a:t>,</a:t>
            </a:r>
            <a:r>
              <a:rPr lang="zh-CN" altLang="en-US" dirty="0"/>
              <a:t>完全穷尽（</a:t>
            </a:r>
            <a:r>
              <a:rPr lang="en-US" altLang="zh-CN" dirty="0"/>
              <a:t>collectively exhaustive</a:t>
            </a:r>
            <a:r>
              <a:rPr lang="zh-CN" altLang="en-US" dirty="0"/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B8055E-FC94-4DA6-93E1-ACF4993D31DC}"/>
              </a:ext>
            </a:extLst>
          </p:cNvPr>
          <p:cNvSpPr txBox="1"/>
          <p:nvPr/>
        </p:nvSpPr>
        <p:spPr>
          <a:xfrm>
            <a:off x="913659" y="2672180"/>
            <a:ext cx="311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举个例子</a:t>
            </a:r>
            <a:r>
              <a:rPr lang="en-US" altLang="zh-CN" dirty="0"/>
              <a:t>: </a:t>
            </a:r>
            <a:r>
              <a:rPr lang="zh-CN" altLang="en-US" dirty="0"/>
              <a:t>公司组织结构图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441E09C-4131-4087-8CA8-4E9D047BD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192" y="2672180"/>
            <a:ext cx="6524471" cy="4183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542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E0E04-0DE4-4001-9015-57C5C2490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766"/>
            <a:ext cx="10515600" cy="57902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思考的逻辑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7DA909-1E62-495D-A1DF-C5E969274AC8}"/>
              </a:ext>
            </a:extLst>
          </p:cNvPr>
          <p:cNvSpPr txBox="1"/>
          <p:nvPr/>
        </p:nvSpPr>
        <p:spPr>
          <a:xfrm>
            <a:off x="913659" y="1150336"/>
            <a:ext cx="10364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程度（重要性）顺序</a:t>
            </a:r>
            <a:r>
              <a:rPr lang="zh-CN" altLang="en-US" dirty="0"/>
              <a:t>：明确每组中的项目（思想、观点、问题等）具有共同特性，根据每个问题具有该特性等程度高低排序，先 强后弱，先重要后次要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B8055E-FC94-4DA6-93E1-ACF4993D31DC}"/>
              </a:ext>
            </a:extLst>
          </p:cNvPr>
          <p:cNvSpPr txBox="1"/>
          <p:nvPr/>
        </p:nvSpPr>
        <p:spPr>
          <a:xfrm>
            <a:off x="913658" y="2067514"/>
            <a:ext cx="951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举个例子</a:t>
            </a:r>
            <a:r>
              <a:rPr lang="en-US" altLang="zh-CN" dirty="0"/>
              <a:t>:</a:t>
            </a:r>
            <a:r>
              <a:rPr lang="zh-CN" altLang="en-US" dirty="0"/>
              <a:t>当你在思考纽约经济衰退的原因并进行结构呈现时，可以根据重要程度进行排列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A1E18D4-B817-41F7-AC66-4472AF4AE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658" y="2774618"/>
            <a:ext cx="4629520" cy="370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953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E0E04-0DE4-4001-9015-57C5C2490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766"/>
            <a:ext cx="10515600" cy="57902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思考的逻辑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7DA909-1E62-495D-A1DF-C5E969274AC8}"/>
              </a:ext>
            </a:extLst>
          </p:cNvPr>
          <p:cNvSpPr txBox="1"/>
          <p:nvPr/>
        </p:nvSpPr>
        <p:spPr>
          <a:xfrm>
            <a:off x="913659" y="1150336"/>
            <a:ext cx="103646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概括各组思想</a:t>
            </a:r>
            <a:r>
              <a:rPr lang="zh-CN" altLang="en-US" dirty="0"/>
              <a:t>：确保思想属性同一组，抽象、提炼、概括思想精华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●概括行动性思想（介绍采取的行动、行为、动作、步骤、流程）时，应说明采取行动后取得的结果（效果、达到的目标）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● 概括描述性思想（介绍背景、信息）时，应说明这些思想具有的共同点的含义（共同点的意义）</a:t>
            </a:r>
          </a:p>
        </p:txBody>
      </p:sp>
    </p:spTree>
    <p:extLst>
      <p:ext uri="{BB962C8B-B14F-4D97-AF65-F5344CB8AC3E}">
        <p14:creationId xmlns:p14="http://schemas.microsoft.com/office/powerpoint/2010/main" val="499175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F62B238-1C25-4326-A333-8941E8D01848}"/>
              </a:ext>
            </a:extLst>
          </p:cNvPr>
          <p:cNvSpPr txBox="1"/>
          <p:nvPr/>
        </p:nvSpPr>
        <p:spPr>
          <a:xfrm>
            <a:off x="958788" y="1118587"/>
            <a:ext cx="7767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自上而下：提出主题、层层分解（表达的逻辑）</a:t>
            </a:r>
          </a:p>
          <a:p>
            <a:r>
              <a:rPr lang="zh-CN" altLang="en-US" dirty="0"/>
              <a:t>自下而上：列出观点，归纳总结（思考的逻辑）</a:t>
            </a:r>
          </a:p>
        </p:txBody>
      </p:sp>
    </p:spTree>
    <p:extLst>
      <p:ext uri="{BB962C8B-B14F-4D97-AF65-F5344CB8AC3E}">
        <p14:creationId xmlns:p14="http://schemas.microsoft.com/office/powerpoint/2010/main" val="787762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A4C31-03EC-4E96-A487-01A1438D4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Agenda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308BCD-8674-42B3-B98C-99A6DFAD0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book</a:t>
            </a:r>
          </a:p>
          <a:p>
            <a:r>
              <a:rPr lang="en-US" altLang="zh-CN" dirty="0"/>
              <a:t>A question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88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0583C-2D6F-4340-B822-8CA7CE7D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Book</a:t>
            </a:r>
            <a:endParaRPr lang="zh-CN" altLang="en-US" dirty="0"/>
          </a:p>
        </p:txBody>
      </p:sp>
      <p:pic>
        <p:nvPicPr>
          <p:cNvPr id="1026" name="Picture 2" descr="preview">
            <a:extLst>
              <a:ext uri="{FF2B5EF4-FFF2-40B4-BE49-F238E27FC236}">
                <a16:creationId xmlns:a16="http://schemas.microsoft.com/office/drawing/2014/main" id="{9E4462CA-3415-4B54-82A1-6F67B3561B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154" y="1803746"/>
            <a:ext cx="312048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3DAA085-015F-4CA8-ACB8-A8CD94185449}"/>
              </a:ext>
            </a:extLst>
          </p:cNvPr>
          <p:cNvSpPr txBox="1">
            <a:spLocks/>
          </p:cNvSpPr>
          <p:nvPr/>
        </p:nvSpPr>
        <p:spPr>
          <a:xfrm>
            <a:off x="705035" y="180374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表达的逻辑</a:t>
            </a:r>
            <a:endParaRPr lang="en-US" altLang="zh-CN"/>
          </a:p>
          <a:p>
            <a:r>
              <a:rPr lang="zh-CN" altLang="en-US"/>
              <a:t>思考的逻辑</a:t>
            </a:r>
            <a:endParaRPr lang="en-US" altLang="zh-CN"/>
          </a:p>
          <a:p>
            <a:r>
              <a:rPr lang="zh-CN" altLang="en-US"/>
              <a:t>解决问题的逻辑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895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E0E04-0DE4-4001-9015-57C5C2490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766"/>
            <a:ext cx="10515600" cy="57902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表达的逻辑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907F9005-3D7C-47AE-A2CE-F8B7EE91F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136" y="2219418"/>
            <a:ext cx="6885373" cy="406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27DA909-1E62-495D-A1DF-C5E969274AC8}"/>
              </a:ext>
            </a:extLst>
          </p:cNvPr>
          <p:cNvSpPr txBox="1"/>
          <p:nvPr/>
        </p:nvSpPr>
        <p:spPr>
          <a:xfrm>
            <a:off x="913659" y="1233117"/>
            <a:ext cx="1036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什么是金字塔原理？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681DCF-067B-42DE-8691-2BC9F6146582}"/>
              </a:ext>
            </a:extLst>
          </p:cNvPr>
          <p:cNvSpPr txBox="1"/>
          <p:nvPr/>
        </p:nvSpPr>
        <p:spPr>
          <a:xfrm>
            <a:off x="913659" y="1711216"/>
            <a:ext cx="9937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任何事情都可以归纳出一个中心论点，而此中心论点可由三至七个论据支持，这些一级论据本身也可以是 个论点，被二级的三至七个论据支持，如此延伸，状如金字塔</a:t>
            </a:r>
          </a:p>
        </p:txBody>
      </p:sp>
    </p:spTree>
    <p:extLst>
      <p:ext uri="{BB962C8B-B14F-4D97-AF65-F5344CB8AC3E}">
        <p14:creationId xmlns:p14="http://schemas.microsoft.com/office/powerpoint/2010/main" val="313298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E0E04-0DE4-4001-9015-57C5C2490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766"/>
            <a:ext cx="10515600" cy="57902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表达的逻辑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7DA909-1E62-495D-A1DF-C5E969274AC8}"/>
              </a:ext>
            </a:extLst>
          </p:cNvPr>
          <p:cNvSpPr txBox="1"/>
          <p:nvPr/>
        </p:nvSpPr>
        <p:spPr>
          <a:xfrm>
            <a:off x="913659" y="1150336"/>
            <a:ext cx="1036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金字塔原理的四个基本原则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C8D0CDE-20F5-4748-BAC4-3EA93A24F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87" y="2114030"/>
            <a:ext cx="6101036" cy="262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9FA5B21-6939-4DBC-8872-2137C83853EB}"/>
              </a:ext>
            </a:extLst>
          </p:cNvPr>
          <p:cNvSpPr txBox="1"/>
          <p:nvPr/>
        </p:nvSpPr>
        <p:spPr>
          <a:xfrm>
            <a:off x="6613864" y="2435646"/>
            <a:ext cx="5220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结论先行</a:t>
            </a:r>
            <a:r>
              <a:rPr lang="zh-CN" altLang="en-US" dirty="0"/>
              <a:t>：每篇文章只有一个中心思想，并放在文章的最前面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以上统下</a:t>
            </a:r>
            <a:r>
              <a:rPr lang="zh-CN" altLang="en-US" dirty="0"/>
              <a:t>：每一层次上的思想必须是对下一层次思想的总结概括 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归类分组</a:t>
            </a:r>
            <a:r>
              <a:rPr lang="zh-CN" altLang="en-US" dirty="0"/>
              <a:t>：每一组中的思想必须属于同一逻辑范畴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 </a:t>
            </a:r>
            <a:r>
              <a:rPr lang="zh-CN" altLang="en-US" b="1" dirty="0"/>
              <a:t>逻辑递进</a:t>
            </a:r>
            <a:r>
              <a:rPr lang="zh-CN" altLang="en-US" dirty="0"/>
              <a:t>：每一组中的思想必须按照逻辑顺序排列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6C4509-2EDA-49BC-81C8-8C5B76E1D02F}"/>
              </a:ext>
            </a:extLst>
          </p:cNvPr>
          <p:cNvSpPr txBox="1"/>
          <p:nvPr/>
        </p:nvSpPr>
        <p:spPr>
          <a:xfrm>
            <a:off x="942884" y="5336782"/>
            <a:ext cx="1067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结论：先重要后次要，先总结后具体，先框架后细节，先结论后原因，先结果后过程，先论点后论据。由此你能 做到观点鲜明，重点突出，思路清晰，层次分明，简单易懂</a:t>
            </a:r>
          </a:p>
        </p:txBody>
      </p:sp>
    </p:spTree>
    <p:extLst>
      <p:ext uri="{BB962C8B-B14F-4D97-AF65-F5344CB8AC3E}">
        <p14:creationId xmlns:p14="http://schemas.microsoft.com/office/powerpoint/2010/main" val="3209914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E0E04-0DE4-4001-9015-57C5C2490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766"/>
            <a:ext cx="10515600" cy="57902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表达的逻辑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7DA909-1E62-495D-A1DF-C5E969274AC8}"/>
              </a:ext>
            </a:extLst>
          </p:cNvPr>
          <p:cNvSpPr txBox="1"/>
          <p:nvPr/>
        </p:nvSpPr>
        <p:spPr>
          <a:xfrm>
            <a:off x="913659" y="1150336"/>
            <a:ext cx="1036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金字塔的内部结构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6C4509-2EDA-49BC-81C8-8C5B76E1D02F}"/>
              </a:ext>
            </a:extLst>
          </p:cNvPr>
          <p:cNvSpPr txBox="1"/>
          <p:nvPr/>
        </p:nvSpPr>
        <p:spPr>
          <a:xfrm>
            <a:off x="913659" y="1700164"/>
            <a:ext cx="10210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纵向关系：通过引导一种疑问 </a:t>
            </a:r>
            <a:r>
              <a:rPr lang="en-US" altLang="zh-CN" dirty="0"/>
              <a:t>/ </a:t>
            </a:r>
            <a:r>
              <a:rPr lang="zh-CN" altLang="en-US" dirty="0"/>
              <a:t>问答式的对话。一来可以引发读者兴趣，二来可以让读者按照你的思路产生符合逻辑的反应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13A321-206A-48FB-84CB-7BBEA8B377AB}"/>
              </a:ext>
            </a:extLst>
          </p:cNvPr>
          <p:cNvSpPr txBox="1"/>
          <p:nvPr/>
        </p:nvSpPr>
        <p:spPr>
          <a:xfrm>
            <a:off x="901085" y="2526991"/>
            <a:ext cx="1037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举个例子</a:t>
            </a:r>
            <a:r>
              <a:rPr lang="en-US" altLang="zh-CN" dirty="0"/>
              <a:t>: </a:t>
            </a:r>
            <a:r>
              <a:rPr lang="zh-CN" altLang="en-US" dirty="0"/>
              <a:t>当你要论证一个观点的时候，可以通过不断的追问和回答，来推进整体的论述。比如下面“猫适合当宠物”的观点。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9901145-EBF5-4E26-AAB8-4CF411174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361" y="3320096"/>
            <a:ext cx="6175159" cy="353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20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E0E04-0DE4-4001-9015-57C5C2490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766"/>
            <a:ext cx="10515600" cy="57902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表达的逻辑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7DA909-1E62-495D-A1DF-C5E969274AC8}"/>
              </a:ext>
            </a:extLst>
          </p:cNvPr>
          <p:cNvSpPr txBox="1"/>
          <p:nvPr/>
        </p:nvSpPr>
        <p:spPr>
          <a:xfrm>
            <a:off x="913659" y="1150336"/>
            <a:ext cx="10364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金字塔的内部结构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C6C4509-2EDA-49BC-81C8-8C5B76E1D02F}"/>
              </a:ext>
            </a:extLst>
          </p:cNvPr>
          <p:cNvSpPr txBox="1"/>
          <p:nvPr/>
        </p:nvSpPr>
        <p:spPr>
          <a:xfrm>
            <a:off x="913659" y="1637137"/>
            <a:ext cx="1021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横向关系：上层表述与下层表述存在着逻辑关联，采用演绎</a:t>
            </a:r>
            <a:r>
              <a:rPr lang="en-US" altLang="zh-CN" dirty="0"/>
              <a:t>/</a:t>
            </a:r>
            <a:r>
              <a:rPr lang="zh-CN" altLang="en-US" dirty="0"/>
              <a:t>归纳的方式来推理出这种关联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13A321-206A-48FB-84CB-7BBEA8B377AB}"/>
              </a:ext>
            </a:extLst>
          </p:cNvPr>
          <p:cNvSpPr txBox="1"/>
          <p:nvPr/>
        </p:nvSpPr>
        <p:spPr>
          <a:xfrm>
            <a:off x="913659" y="2137011"/>
            <a:ext cx="1037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举个例子：当你想分析如何改进提高的时候。 ➀ 出现的问题或存在的现象 ➁ 产生问题的根源 </a:t>
            </a:r>
            <a:r>
              <a:rPr lang="en-US" altLang="zh-CN" dirty="0"/>
              <a:t>/ </a:t>
            </a:r>
            <a:r>
              <a:rPr lang="zh-CN" altLang="en-US" dirty="0"/>
              <a:t>原因 ➂ 解决问题的方案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3DBCB31-19AE-40A7-BBE6-3A407FDC5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148" y="2914294"/>
            <a:ext cx="685800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849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E0E04-0DE4-4001-9015-57C5C2490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766"/>
            <a:ext cx="10515600" cy="57902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思考的逻辑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7DA909-1E62-495D-A1DF-C5E969274AC8}"/>
              </a:ext>
            </a:extLst>
          </p:cNvPr>
          <p:cNvSpPr txBox="1"/>
          <p:nvPr/>
        </p:nvSpPr>
        <p:spPr>
          <a:xfrm>
            <a:off x="913659" y="1150336"/>
            <a:ext cx="10364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罗列是一种将思想排列出来并审视的好方法，确定每组思想中的各个思想之间确实存在某种内在的逻辑关系，然后归纳总结出各组思想的隐含意义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找出思想联系起来的逻辑框架，确定逻辑顺序</a:t>
            </a:r>
          </a:p>
        </p:txBody>
      </p:sp>
    </p:spTree>
    <p:extLst>
      <p:ext uri="{BB962C8B-B14F-4D97-AF65-F5344CB8AC3E}">
        <p14:creationId xmlns:p14="http://schemas.microsoft.com/office/powerpoint/2010/main" val="2364997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E0E04-0DE4-4001-9015-57C5C2490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766"/>
            <a:ext cx="10515600" cy="57902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思考的逻辑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7DA909-1E62-495D-A1DF-C5E969274AC8}"/>
              </a:ext>
            </a:extLst>
          </p:cNvPr>
          <p:cNvSpPr txBox="1"/>
          <p:nvPr/>
        </p:nvSpPr>
        <p:spPr>
          <a:xfrm>
            <a:off x="913659" y="1150336"/>
            <a:ext cx="10364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时间</a:t>
            </a:r>
            <a:r>
              <a:rPr lang="en-US" altLang="zh-CN" b="1" dirty="0"/>
              <a:t>/</a:t>
            </a:r>
            <a:r>
              <a:rPr lang="zh-CN" altLang="en-US" b="1" dirty="0"/>
              <a:t>步骤顺序</a:t>
            </a:r>
            <a:r>
              <a:rPr lang="zh-CN" altLang="en-US" dirty="0"/>
              <a:t>：在按照时间顺序组织的思想组中，你要按照采取行动的顺序（第一步、第二步、第三步）依次表述达到某 一结果必须采取的行动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871FD6-7C4D-4121-8EEF-69157A5F4AC3}"/>
              </a:ext>
            </a:extLst>
          </p:cNvPr>
          <p:cNvSpPr txBox="1"/>
          <p:nvPr/>
        </p:nvSpPr>
        <p:spPr>
          <a:xfrm>
            <a:off x="913659" y="1988215"/>
            <a:ext cx="8256233" cy="372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举个例子：当你在思考如何举办一场活动时，可以根据步骤顺序进行思考。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0488DB3-77BE-42DE-AB4C-26F1DDECB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420" y="2361078"/>
            <a:ext cx="5926584" cy="451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169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710</Words>
  <Application>Microsoft Office PowerPoint</Application>
  <PresentationFormat>宽屏</PresentationFormat>
  <Paragraphs>51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Family Meeting</vt:lpstr>
      <vt:lpstr>Agenda</vt:lpstr>
      <vt:lpstr>A Book</vt:lpstr>
      <vt:lpstr>表达的逻辑</vt:lpstr>
      <vt:lpstr>表达的逻辑</vt:lpstr>
      <vt:lpstr>表达的逻辑</vt:lpstr>
      <vt:lpstr>表达的逻辑</vt:lpstr>
      <vt:lpstr>思考的逻辑</vt:lpstr>
      <vt:lpstr>思考的逻辑</vt:lpstr>
      <vt:lpstr>思考的逻辑</vt:lpstr>
      <vt:lpstr>思考的逻辑</vt:lpstr>
      <vt:lpstr>思考的逻辑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Family Meeting</dc:title>
  <dc:creator>hudongling</dc:creator>
  <cp:lastModifiedBy>hudongling</cp:lastModifiedBy>
  <cp:revision>41</cp:revision>
  <dcterms:created xsi:type="dcterms:W3CDTF">2021-04-15T13:37:03Z</dcterms:created>
  <dcterms:modified xsi:type="dcterms:W3CDTF">2021-04-16T00:03:39Z</dcterms:modified>
</cp:coreProperties>
</file>