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AB9D7-E1F9-44D3-B8E1-4C3DA876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96F9A-247F-4D7F-960F-5B254C2F8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654CA-0193-458A-B435-C4EDCBF5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D5EA7-4F72-4E36-82BE-0851EA70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98DA9-08FA-4D5E-8B7B-0CA6E3CC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A927-CD04-4B23-829B-685177D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21F45-B2C8-44DA-9D52-147EB426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64E7F-3474-41C3-A88D-3A49B28C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234F2-46FA-490D-9986-795CA22C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8093-36E0-4D14-BA2F-046E832B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DE7C7-5A05-4CD8-9980-4652AF9B7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EF7C5-CF0D-416C-BCBB-649B4B14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DB294-C127-4F92-81EB-2D5DD2B9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7DF3-CFE6-48EA-8515-506202CB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6F753-F170-436C-BD7F-771D42AD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88A3-76E2-4DB4-81B6-C2594F6C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44BB-1BAF-41D4-B4B5-C5013AE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92315-1CAF-4A62-9761-0C86A258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D2734-6F0C-4F64-8D84-E9215679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65B61-1487-4BCC-9EF7-82AA889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2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B69A1-4924-48B5-9605-204C9820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9AD32-F8E9-4603-ACD9-1D0891BE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94C65-DE3E-4134-A93A-DE0A6E92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1D2EA-EE60-4133-8C99-FC2517CB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1D45F-FE3E-4976-91A3-35DD27B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6DA85-51FB-4E7A-B3CC-F86EDCF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A128-ACF8-452B-9C2E-1644EFF6F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7C994-FA92-40EF-A349-FF167EC5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95ABC-D3EB-4673-A80D-FDE5B5DD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E85FD-3D5E-4626-8707-A4C02E3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54D9B-8E69-4812-9117-8D32C0F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EA85D-AA50-481E-933D-613DF3B5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2E431-2DFC-451E-9A27-FA054837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AC762-AC54-4C27-AE4F-E3C904C2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828D0E-F1BB-401F-886D-2383793C5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FB6AE-6EE2-4117-B428-C5ADB370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A1EC0-4C48-4038-972B-4CD63235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4CBD51-AD3A-4937-A6C9-D5C6B0B0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043BBA-B906-45BB-928E-E967CA1D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9F07-F92B-4007-A5E8-2FE1017C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3C965-2650-4729-B34C-DEE1821A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2FED6F-6A58-45FD-A9EA-699061DF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FEABB-172E-4E3A-BEC9-3EC637D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3115B-130A-4EC3-91D4-9A75A226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560DE-B939-43CD-BDDD-E3C3D399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3B225-B901-4EB7-9A94-5736DD2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7588-72DF-451D-9F97-8A80B0B1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CF2CD-1599-40F3-B993-065BE635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B33AE-0A88-4241-812B-E2C1E0747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966AB-7D68-4048-9C80-FC0747D6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70746-4170-480F-A018-8A75B12D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8CB2A-5D2A-4453-B758-12E9BC4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D52E-6F01-4ED0-BD44-83CA7A8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CB3243-A58E-48C5-AEF3-1B5E9B1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70991-06D4-4FE3-89B6-3CFF3134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07CAE-9960-417F-8A12-59EFB4F8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37030-669A-43EE-9ADB-930D1D56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AC5A2-9829-4577-AC12-C467D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0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60B852-FD99-4ACA-9DC9-52221172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B1746-7CDC-4BC0-AAC5-34AE895C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4B776-3458-4E2A-ACCA-FB81B50F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2794-A6C3-4698-85A6-C8CAFC4EF3A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BA8A-5D3C-46B6-AF93-7AFDD614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3C4E-B83A-4382-82D2-2857190A3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040D-CF2D-4B7E-83EC-C0BB8250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7035-F3EE-419E-B760-D45D777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altLang="zh-CN" dirty="0"/>
              <a:t>Log Data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190DC-AA8A-446F-BD8D-A2317069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Solution: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POC Solution: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3C961D-1181-4B56-AEE4-D44581D7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2893"/>
            <a:ext cx="7859222" cy="6001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FAB4E5-6BC4-470F-A4EC-BC05D714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3711"/>
            <a:ext cx="457263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0A918-751E-4E83-9200-0BCEB50B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B0486D-A14F-48DF-8AD9-001FF06B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0" y="1780231"/>
            <a:ext cx="6325483" cy="1076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BA9ECC-B14D-44A3-B98C-431C19A05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0" y="4202887"/>
            <a:ext cx="442974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ECBE-6667-4A4D-9975-05F8B4D8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Modify log4j2.xml</a:t>
            </a:r>
          </a:p>
          <a:p>
            <a:r>
              <a:rPr lang="en-US" altLang="zh-CN" dirty="0"/>
              <a:t>Add Kafka client and Jackson jar</a:t>
            </a:r>
          </a:p>
          <a:p>
            <a:r>
              <a:rPr lang="en-US" altLang="zh-CN" dirty="0"/>
              <a:t>Inject env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34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Log Data Flow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hudongling</dc:creator>
  <cp:lastModifiedBy>hudongling</cp:lastModifiedBy>
  <cp:revision>4</cp:revision>
  <dcterms:created xsi:type="dcterms:W3CDTF">2021-11-01T15:11:07Z</dcterms:created>
  <dcterms:modified xsi:type="dcterms:W3CDTF">2021-11-01T23:29:02Z</dcterms:modified>
</cp:coreProperties>
</file>