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EADC-282F-43EA-9A99-340B63FCFC7B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EDD6-3EF2-4AE5-9244-AD9AB72FC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9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EADC-282F-43EA-9A99-340B63FCFC7B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EDD6-3EF2-4AE5-9244-AD9AB72FC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44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EADC-282F-43EA-9A99-340B63FCFC7B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EDD6-3EF2-4AE5-9244-AD9AB72FC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47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EADC-282F-43EA-9A99-340B63FCFC7B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EDD6-3EF2-4AE5-9244-AD9AB72FC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22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EADC-282F-43EA-9A99-340B63FCFC7B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EDD6-3EF2-4AE5-9244-AD9AB72FC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54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EADC-282F-43EA-9A99-340B63FCFC7B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EDD6-3EF2-4AE5-9244-AD9AB72FC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1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EADC-282F-43EA-9A99-340B63FCFC7B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EDD6-3EF2-4AE5-9244-AD9AB72FC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EADC-282F-43EA-9A99-340B63FCFC7B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EDD6-3EF2-4AE5-9244-AD9AB72FC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0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EADC-282F-43EA-9A99-340B63FCFC7B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EDD6-3EF2-4AE5-9244-AD9AB72FC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81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EADC-282F-43EA-9A99-340B63FCFC7B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EDD6-3EF2-4AE5-9244-AD9AB72FC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74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EADC-282F-43EA-9A99-340B63FCFC7B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EDD6-3EF2-4AE5-9244-AD9AB72FC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73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EADC-282F-43EA-9A99-340B63FCFC7B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BEDD6-3EF2-4AE5-9244-AD9AB72FC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7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565001" y="971530"/>
            <a:ext cx="2735459" cy="2649975"/>
            <a:chOff x="3565001" y="1053296"/>
            <a:chExt cx="4969399" cy="4814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41694" y="2974694"/>
              <a:ext cx="2892706" cy="2892706"/>
            </a:xfrm>
            <a:prstGeom prst="rect">
              <a:avLst/>
            </a:prstGeom>
          </p:spPr>
        </p:pic>
        <p:sp>
          <p:nvSpPr>
            <p:cNvPr id="6" name="Oval Callout 5"/>
            <p:cNvSpPr/>
            <p:nvPr/>
          </p:nvSpPr>
          <p:spPr>
            <a:xfrm>
              <a:off x="3565001" y="1053296"/>
              <a:ext cx="3738623" cy="1921398"/>
            </a:xfrm>
            <a:prstGeom prst="wedgeEllipseCallout">
              <a:avLst>
                <a:gd name="adj1" fmla="val 11493"/>
                <a:gd name="adj2" fmla="val 8358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Got questions?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 the Fantom IRC Web Chat</a:t>
              </a:r>
              <a:endPara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69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Alien-Factory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Slimer</dc:creator>
  <cp:lastModifiedBy>Slimer</cp:lastModifiedBy>
  <cp:revision>4</cp:revision>
  <dcterms:created xsi:type="dcterms:W3CDTF">2017-09-07T14:20:26Z</dcterms:created>
  <dcterms:modified xsi:type="dcterms:W3CDTF">2017-09-18T19:45:23Z</dcterms:modified>
</cp:coreProperties>
</file>