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3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Your New Chart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SOMETHING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Hello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  <c:pt idx="1">
                  <c:v>10.0</c:v>
                </c:pt>
                <c:pt idx="2">
                  <c:v>5.0</c:v>
                </c:pt>
                <c:pt idx="3">
                  <c:v>12.0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1-42DC-A224-AAE0C5BCFF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Hello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10.0</c:v>
                </c:pt>
                <c:pt idx="1">
                  <c:v>15.0</c:v>
                </c:pt>
                <c:pt idx="2">
                  <c:v>10.0</c:v>
                </c:pt>
                <c:pt idx="3">
                  <c:v>18.0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1-42DC-A224-AAE0C5BCFF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NOTHING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Hello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15.0</c:v>
                </c:pt>
                <c:pt idx="3">
                  <c:v>24.0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B1-42DC-A224-AAE0C5BCF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60175279"/>
        <c:axId val="742135311"/>
      </c:barChart>
      <c:catAx>
        <c:axId val="76017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42135311"/>
        <c:crosses val="autoZero"/>
        <c:auto val="1"/>
        <c:lblAlgn val="ctr"/>
        <c:lblOffset val="100"/>
        <c:noMultiLvlLbl val="0"/>
      </c:catAx>
      <c:valAx>
        <c:axId val="74213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6017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BF5D-E906-4053-BDC9-46208331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2479-6ACE-4E28-BC90-84E38218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3680-A824-4B6C-B418-1A041BC3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AE24-375A-4B2C-9A22-17CA947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984D-7FD8-408F-A731-FED2615A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5E9DC-5A6D-44BC-90C4-D25EF2172A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27" y="223137"/>
            <a:ext cx="1326776" cy="6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F36-B207-4FAC-8229-39B2E3C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1E32-481D-406F-B68E-27163EC6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1146-04E1-4038-A25C-F024355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6228-95FB-4602-9FA4-0AB061C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FFE0-5035-46FB-81DB-E007B1B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4472F-DD66-4BB0-8C5A-30B92DECF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4DE8-483A-4409-8E3C-3A434597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39C8-DD37-41C6-BA78-6948182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29CD-287D-470A-B597-AF4E1E5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BC45-D58A-4BC7-8033-55AE56A3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476-DDDF-4823-81E6-3DE2B42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7947-E883-4BB7-9A14-6E237A41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3DED-A3EA-4D2B-BD30-E0A1D68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569F-A901-4300-9E37-D3CB89A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58AB-8CB3-47C4-BC6F-DACA0BB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7011-1988-46DE-9D2E-B53DEA02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C937-7600-4277-A112-93BA99C0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632C-EF8D-4755-9799-0E0C44B5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C8E-6384-4064-BE34-FD312A4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5D37-CF3E-46FE-85F5-EFB1FFB5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A415-7D0B-46CD-AF4B-4B04C81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8F0-6C69-4A0B-A9D4-A32C6A1F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0AF-4B1B-4AA7-A16D-ADAD251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8D26-DAF5-4C8E-933A-8DACAF6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D4EB-C125-4AEA-9541-D3E7723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79AA-7BE1-424C-8F12-D887F4B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916-7C24-479F-87D0-693E3772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5D4B-CF85-4011-BE19-98535EE5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D4E0-9226-4E41-B1C5-18A47732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B9EE-AEE0-484B-91DC-B88380DB3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697C7-0046-48C8-A8EE-78A3DBF0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9AFE1-6F71-4147-B37B-EF894AF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3516-D685-4B4E-9EA4-DA0DC652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A530A-DAAE-47DC-B9FB-3627224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F64-E4C0-4033-804B-7281F45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363A8-9D29-41AB-8C92-FAC2D4CA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31D3-10C4-4AA2-B2FD-1AAE7A6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C02F-8B56-4D61-8654-571E2ED9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F505-C65F-4A50-B456-5946B0A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F81C6-AA12-442F-A074-DF0A4EC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4850E-791E-433C-A829-A76D1FAA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95A7-9F2F-4D48-A6E1-03239502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8BC-381A-456C-A0F3-4804E5A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8CAF-0FC6-4128-B857-8D1037DF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3C3F-19A4-43E9-B454-11731934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F715-EA21-4AD2-9FF5-5AA4DF3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547B-095F-4C72-86A1-2309B39F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1CD4-2599-4A71-8F13-618AAB3F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57CA4-69EC-4315-AE8D-4AA6635C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2DE7-5728-4FE1-B764-B7D07B0E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53F-19FF-469E-87CD-37E0A06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DB7-E98D-49DF-A15E-2BEE5732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7E2A-5907-4E50-B245-1F363AC8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2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80D2A-DB21-42AF-856C-2A9C8FE9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5AE2-AC5C-49F0-B7A0-5DA54C55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FAD5-80FB-41C3-9CD6-0DF0AEE4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D013-D9ED-4838-9DE5-CA36F87E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CCEA-B265-4A42-A242-AB9B5B233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A954-F82D-4052-ACC2-7845C4800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9FDE-47E0-48E0-A027-EF54AA10A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New 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7828F-373D-4265-93BA-80782439D8A9}"/>
              </a:ext>
            </a:extLst>
          </p:cNvPr>
          <p:cNvSpPr txBox="1"/>
          <p:nvPr/>
        </p:nvSpPr>
        <p:spPr>
          <a:xfrm>
            <a:off x="6239435" y="430306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to be updated on master slide &gt;&gt;&gt;</a:t>
            </a: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932AAEC-D31C-4653-9882-8D45B6C7E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62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0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C8EEE4-048C-4445-8AC3-9BAE0685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05617"/>
              </p:ext>
            </p:extLst>
          </p:nvPr>
        </p:nvGraphicFramePr>
        <p:xfrm>
          <a:off x="609600" y="3906504"/>
          <a:ext cx="10972799" cy="2244903"/>
        </p:xfrm>
        <a:graphic>
          <a:graphicData uri="http://schemas.openxmlformats.org/drawingml/2006/table">
            <a:tbl>
              <a:tblPr firstRow="1" bandRow="1"/>
              <a:tblGrid>
                <a:gridCol w="871959">
                  <a:extLst>
                    <a:ext uri="{9D8B030D-6E8A-4147-A177-3AD203B41FA5}">
                      <a16:colId xmlns:a16="http://schemas.microsoft.com/office/drawing/2014/main" val="595209763"/>
                    </a:ext>
                  </a:extLst>
                </a:gridCol>
                <a:gridCol w="937550">
                  <a:extLst>
                    <a:ext uri="{9D8B030D-6E8A-4147-A177-3AD203B41FA5}">
                      <a16:colId xmlns:a16="http://schemas.microsoft.com/office/drawing/2014/main" val="2900005646"/>
                    </a:ext>
                  </a:extLst>
                </a:gridCol>
                <a:gridCol w="1152430">
                  <a:extLst>
                    <a:ext uri="{9D8B030D-6E8A-4147-A177-3AD203B41FA5}">
                      <a16:colId xmlns:a16="http://schemas.microsoft.com/office/drawing/2014/main" val="2407127013"/>
                    </a:ext>
                  </a:extLst>
                </a:gridCol>
                <a:gridCol w="1370851">
                  <a:extLst>
                    <a:ext uri="{9D8B030D-6E8A-4147-A177-3AD203B41FA5}">
                      <a16:colId xmlns:a16="http://schemas.microsoft.com/office/drawing/2014/main" val="1072946750"/>
                    </a:ext>
                  </a:extLst>
                </a:gridCol>
                <a:gridCol w="1261640">
                  <a:extLst>
                    <a:ext uri="{9D8B030D-6E8A-4147-A177-3AD203B41FA5}">
                      <a16:colId xmlns:a16="http://schemas.microsoft.com/office/drawing/2014/main" val="387190107"/>
                    </a:ext>
                  </a:extLst>
                </a:gridCol>
                <a:gridCol w="1493510">
                  <a:extLst>
                    <a:ext uri="{9D8B030D-6E8A-4147-A177-3AD203B41FA5}">
                      <a16:colId xmlns:a16="http://schemas.microsoft.com/office/drawing/2014/main" val="54856035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23195026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2727453101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44318991"/>
                    </a:ext>
                  </a:extLst>
                </a:gridCol>
              </a:tblGrid>
              <a:tr h="505003">
                <a:tc>
                  <a:txBody>
                    <a:bodyPr/>
                    <a:lstStyle/>
                    <a:p>
                      <a:r>
                        <a:rPr sz="1000"/>
                        <a:t>Header1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6185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Data1-1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894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Data2-1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25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Data3-1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513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Data4-1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416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Data5-1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20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Data6-1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171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Data7-1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670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Data8-1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18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3CF6DE-99DF-4623-BEA3-1CBDBDF74537}"/>
              </a:ext>
            </a:extLst>
          </p:cNvPr>
          <p:cNvSpPr txBox="1"/>
          <p:nvPr/>
        </p:nvSpPr>
        <p:spPr>
          <a:xfrm>
            <a:off x="2958353" y="989704"/>
            <a:ext cx="459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t>Bullet 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Bullet 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Bullet Point 3</a:t>
            </a:r>
          </a:p>
        </p:txBody>
      </p:sp>
    </p:spTree>
    <p:extLst>
      <p:ext uri="{BB962C8B-B14F-4D97-AF65-F5344CB8AC3E}">
        <p14:creationId xmlns:p14="http://schemas.microsoft.com/office/powerpoint/2010/main" val="188968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Example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Beaubien, Devin</dc:creator>
  <cp:lastModifiedBy>admin</cp:lastModifiedBy>
  <cp:revision>6</cp:revision>
  <dcterms:created xsi:type="dcterms:W3CDTF">2023-12-05T01:49:14Z</dcterms:created>
  <dcterms:modified xsi:type="dcterms:W3CDTF">2023-12-09T19:21:36Z</dcterms:modified>
</cp:coreProperties>
</file>