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6df4f6c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6df4f6c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f70782af3e01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f70782af3e01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e6e596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e6e596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a96d7f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a96d7f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a96d7f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9a96d7f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a96d7f8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a96d7f8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9a96d80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9a96d80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a96d80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a96d80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2800" y="810775"/>
            <a:ext cx="87963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Please make a copy of these slides</a:t>
            </a:r>
            <a:endParaRPr sz="2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File → Make a copy → Entire Presentation</a:t>
            </a:r>
            <a:endParaRPr sz="2300" b="1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788" y="2029975"/>
            <a:ext cx="5599387" cy="2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t="534" b="534"/>
          <a:stretch/>
        </p:blipFill>
        <p:spPr>
          <a:xfrm>
            <a:off x="2229052" y="1756575"/>
            <a:ext cx="4685899" cy="10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Dufuna CodeCamp 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565500" y="2048675"/>
            <a:ext cx="40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Interview Script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1230950" y="2694625"/>
            <a:ext cx="625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263625"/>
            <a:ext cx="1668099" cy="3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Dufuna CodeCamp 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755175" y="3003500"/>
            <a:ext cx="5728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 </a:t>
            </a:r>
            <a:r>
              <a:rPr lang="en-US" sz="30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Ochuba</a:t>
            </a:r>
            <a:r>
              <a:rPr lang="en-US" sz="3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Chukwuemeka</a:t>
            </a:r>
            <a:endParaRPr sz="3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6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68675" y="1002800"/>
            <a:ext cx="87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A4BCC"/>
                </a:solidFill>
                <a:latin typeface="Montserrat"/>
                <a:ea typeface="Montserrat"/>
                <a:cs typeface="Montserrat"/>
                <a:sym typeface="Montserrat"/>
              </a:rPr>
              <a:t>Questions about the Interview subject </a:t>
            </a:r>
            <a:r>
              <a:rPr lang="en-GB">
                <a:solidFill>
                  <a:srgbClr val="AAAAAA"/>
                </a:solidFill>
                <a:latin typeface="Montserrat"/>
                <a:ea typeface="Montserrat"/>
                <a:cs typeface="Montserrat"/>
                <a:sym typeface="Montserrat"/>
              </a:rPr>
              <a:t>(add questions about the subject here, we have provided one question for you but bear in mind that you want to know as much as needed about your subject)</a:t>
            </a:r>
            <a:endParaRPr>
              <a:solidFill>
                <a:srgbClr val="AAAA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81537" y="1891575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1: Tell me about yourself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81526" y="2358734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2: How did you hear about this app?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95403" y="2837689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3: What attracted you to this app?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95403" y="3307738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If you have ordered online before, how quickly did your food arrive? 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85792" y="3797352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Have you used any discount or special offers while ordering online?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92507" y="4286976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Is there anything that you want on previously used food ordering app that is missing?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76175" y="76200"/>
            <a:ext cx="673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of 6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7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68675" y="1002800"/>
            <a:ext cx="87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A4BCC"/>
                </a:solidFill>
                <a:latin typeface="Montserrat"/>
                <a:ea typeface="Montserrat"/>
                <a:cs typeface="Montserrat"/>
                <a:sym typeface="Montserrat"/>
              </a:rPr>
              <a:t>Questions about what food means to them </a:t>
            </a:r>
            <a:r>
              <a:rPr lang="en-GB">
                <a:solidFill>
                  <a:srgbClr val="AAAAAA"/>
                </a:solidFill>
                <a:latin typeface="Montserrat"/>
                <a:ea typeface="Montserrat"/>
                <a:cs typeface="Montserrat"/>
                <a:sym typeface="Montserrat"/>
              </a:rPr>
              <a:t>(remember to ask questions that will help the interview subject discuss the meals they love, why they love the meals and any interesting stories about food)</a:t>
            </a:r>
            <a:endParaRPr>
              <a:solidFill>
                <a:srgbClr val="AAAA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81537" y="1891575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1: What does food mean to you?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81526" y="2358734"/>
            <a:ext cx="8635500" cy="38469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is your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favorite </a:t>
            </a:r>
            <a:r>
              <a:rPr lang="en-US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dish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95403" y="2837689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Do you enjoy eating spicy food? How hot do you like it?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95403" y="3307738"/>
            <a:ext cx="8635500" cy="584745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Would you send the food back if it did not taste good or if you were served the wrong food? 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85792" y="3797352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:Have you ever had a bad experience in a restaurant?  What happened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92507" y="4286976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:What is the most disgusting food that you ever ate in a restaurant?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6175" y="76200"/>
            <a:ext cx="673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of 6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68675" y="1002800"/>
            <a:ext cx="874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A4BCC"/>
                </a:solidFill>
                <a:latin typeface="Montserrat"/>
                <a:ea typeface="Montserrat"/>
                <a:cs typeface="Montserrat"/>
                <a:sym typeface="Montserrat"/>
              </a:rPr>
              <a:t>Questions about eating out </a:t>
            </a:r>
            <a:r>
              <a:rPr lang="en-GB">
                <a:solidFill>
                  <a:srgbClr val="AAAAAA"/>
                </a:solidFill>
                <a:latin typeface="Montserrat"/>
                <a:ea typeface="Montserrat"/>
                <a:cs typeface="Montserrat"/>
                <a:sym typeface="Montserrat"/>
              </a:rPr>
              <a:t>(remember to ask questions that will help the interview subject discuss eating out, when they eat out, why they eat out and any interesting stories about food)</a:t>
            </a:r>
            <a:endParaRPr>
              <a:solidFill>
                <a:srgbClr val="AAAA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81537" y="1891575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How often do you eat out?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81526" y="2358734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 Who do you usually go with when you eat out?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95403" y="2837689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If you have a dietary restriction, were you accommodated?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95403" y="3307738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Do you worry about calories and fat content when you eat out?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85792" y="3797352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Were you pleased with their drink offering?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92507" y="4286976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6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How would you rate the value of their food?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76175" y="76200"/>
            <a:ext cx="673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of 6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9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68675" y="1002800"/>
            <a:ext cx="87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A4BCC"/>
                </a:solidFill>
                <a:latin typeface="Montserrat"/>
                <a:ea typeface="Montserrat"/>
                <a:cs typeface="Montserrat"/>
                <a:sym typeface="Montserrat"/>
              </a:rPr>
              <a:t>Questions about ordering food </a:t>
            </a:r>
            <a:r>
              <a:rPr lang="en-GB">
                <a:solidFill>
                  <a:srgbClr val="AAAAAA"/>
                </a:solidFill>
                <a:latin typeface="Montserrat"/>
                <a:ea typeface="Montserrat"/>
                <a:cs typeface="Montserrat"/>
                <a:sym typeface="Montserrat"/>
              </a:rPr>
              <a:t>(remember to ask questions that will help the interview subject discuss ordering food, when they order food, why they order food and any interesting stories about food)</a:t>
            </a:r>
            <a:endParaRPr>
              <a:solidFill>
                <a:srgbClr val="AAAA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1537" y="1891575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1: How often did you order food?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81526" y="2358734"/>
            <a:ext cx="8635500" cy="38469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US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: 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is your experience while ordering food?</a:t>
            </a:r>
            <a:endParaRPr lang="en-US"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95403" y="2837689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 : If you have ordered online before, how quickly did your food arrive? 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95403" y="3307738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4:Did you enjoy using our check-out system?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85792" y="3797352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5: Will you recommend this app to your friends?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92507" y="4286976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 : Have you used any discount or special offers while ordering online?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76175" y="76200"/>
            <a:ext cx="673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 of 6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0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0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68675" y="1002800"/>
            <a:ext cx="87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A4BCC"/>
                </a:solidFill>
                <a:latin typeface="Montserrat"/>
                <a:ea typeface="Montserrat"/>
                <a:cs typeface="Montserrat"/>
                <a:sym typeface="Montserrat"/>
              </a:rPr>
              <a:t>Any other questions </a:t>
            </a:r>
            <a:r>
              <a:rPr lang="en-GB">
                <a:solidFill>
                  <a:srgbClr val="AAAAAA"/>
                </a:solidFill>
                <a:latin typeface="Montserrat"/>
                <a:ea typeface="Montserrat"/>
                <a:cs typeface="Montserrat"/>
                <a:sym typeface="Montserrat"/>
              </a:rPr>
              <a:t>(Bonus marks  for adding your own question categories)</a:t>
            </a:r>
            <a:endParaRPr>
              <a:solidFill>
                <a:srgbClr val="AAAA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81537" y="1891575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Can you tell us about your previous fast food experience?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81526" y="2358734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Do you ever drink alcoholic beverages when you eat out?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95403" y="2837689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Have you ever worked in a restaurant?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95403" y="3307738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What is the best drink to have with a meal?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85792" y="3797352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Do expensive restaurant always serve better food?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92507" y="4286976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Do you ever read a restaurant review? Are they useful?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76175" y="76200"/>
            <a:ext cx="673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of 6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9144000" cy="771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6" y="187425"/>
            <a:ext cx="16680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1"/>
          <p:cNvCxnSpPr/>
          <p:nvPr/>
        </p:nvCxnSpPr>
        <p:spPr>
          <a:xfrm>
            <a:off x="168675" y="4786625"/>
            <a:ext cx="8890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1"/>
          <p:cNvSpPr txBox="1"/>
          <p:nvPr/>
        </p:nvSpPr>
        <p:spPr>
          <a:xfrm>
            <a:off x="6980734" y="4781325"/>
            <a:ext cx="19503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AAAAAA"/>
                </a:solidFill>
              </a:rPr>
              <a:t>Dufuna CodeCamp </a:t>
            </a:r>
            <a:endParaRPr sz="700">
              <a:solidFill>
                <a:srgbClr val="AAAAAA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68675" y="1002800"/>
            <a:ext cx="874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0A4BCC"/>
                </a:solidFill>
                <a:latin typeface="Montserrat"/>
                <a:ea typeface="Montserrat"/>
                <a:cs typeface="Montserrat"/>
                <a:sym typeface="Montserrat"/>
              </a:rPr>
              <a:t>Any other questions </a:t>
            </a:r>
            <a:r>
              <a:rPr lang="en-GB">
                <a:solidFill>
                  <a:srgbClr val="AAAAAA"/>
                </a:solidFill>
                <a:latin typeface="Montserrat"/>
                <a:ea typeface="Montserrat"/>
                <a:cs typeface="Montserrat"/>
                <a:sym typeface="Montserrat"/>
              </a:rPr>
              <a:t>(Bonus marks  for adding your own question categories)</a:t>
            </a:r>
            <a:endParaRPr>
              <a:solidFill>
                <a:srgbClr val="AAAA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A4B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81537" y="1891575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Do you prefer to eat in the same restaurant or explore new ones?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81526" y="2358734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What is the best thing about eating out?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95403" y="2837689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:What is your favorite appetizer?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95403" y="3307738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What is the best restaurant in your city?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85792" y="3797352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How have your eating habits changed over the years?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92507" y="4286976"/>
            <a:ext cx="8635500" cy="384900"/>
          </a:xfrm>
          <a:prstGeom prst="rect">
            <a:avLst/>
          </a:prstGeom>
          <a:noFill/>
          <a:ln w="9525" cap="flat" cmpd="sng">
            <a:solidFill>
              <a:srgbClr val="AAAA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 </a:t>
            </a:r>
            <a:r>
              <a:rPr lang="en-GB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en-US" sz="13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Can you describe a customer service that </a:t>
            </a:r>
            <a:r>
              <a:rPr lang="en-US" sz="13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annoys you?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76175" y="76200"/>
            <a:ext cx="673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 of 6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705</Words>
  <Application>Microsoft Office PowerPoint</Application>
  <PresentationFormat>On-screen Show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Montserrat</vt:lpstr>
      <vt:lpstr>Simple Light</vt:lpstr>
      <vt:lpstr>PowerPoint Presentation</vt:lpstr>
      <vt:lpstr>PowerPoint Presentation</vt:lpstr>
      <vt:lpstr>Interview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Chukwuemeka</dc:creator>
  <cp:lastModifiedBy>Windows User</cp:lastModifiedBy>
  <cp:revision>10</cp:revision>
  <dcterms:modified xsi:type="dcterms:W3CDTF">2022-06-03T19:58:38Z</dcterms:modified>
</cp:coreProperties>
</file>