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1"/>
          <p:cNvSpPr txBox="1"/>
          <p:nvPr>
            <p:ph type="ctrTitle"/>
          </p:nvPr>
        </p:nvSpPr>
        <p:spPr>
          <a:xfrm>
            <a:off x="1359108" y="1821635"/>
            <a:ext cx="9144000" cy="9777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AIR TICKET ANALYSIS</a:t>
            </a:r>
            <a:endParaRPr/>
          </a:p>
        </p:txBody>
      </p:sp>
      <p:sp>
        <p:nvSpPr>
          <p:cNvPr id="17" name="Google Shape;17;p1"/>
          <p:cNvSpPr txBox="1"/>
          <p:nvPr/>
        </p:nvSpPr>
        <p:spPr>
          <a:xfrm>
            <a:off x="-267552" y="1016541"/>
            <a:ext cx="12726600" cy="583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DATA SCIENCE AND FUNDAMENDALS PROJECT</a:t>
            </a:r>
            <a:endParaRPr/>
          </a:p>
        </p:txBody>
      </p:sp>
      <p:sp>
        <p:nvSpPr>
          <p:cNvPr id="18" name="Google Shape;18;p1"/>
          <p:cNvSpPr txBox="1"/>
          <p:nvPr/>
        </p:nvSpPr>
        <p:spPr>
          <a:xfrm>
            <a:off x="2800180" y="4325894"/>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rPr>
              <a:t>S.MATHANK</a:t>
            </a:r>
            <a:r>
              <a:rPr b="1" lang="en-US" sz="2000">
                <a:solidFill>
                  <a:srgbClr val="1482AB"/>
                </a:solidFill>
                <a:latin typeface="Arial"/>
                <a:ea typeface="Arial"/>
                <a:cs typeface="Arial"/>
                <a:sym typeface="Arial"/>
              </a:rPr>
              <a:t>UMAR-KINGS COLLEGE-8211-CIVIL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t>https://youtu.be/uOezVhTUIFQ?si=Do7DmHf7xAddOZdu</a:t>
            </a:r>
          </a:p>
          <a:p>
            <a:pPr marL="305435" indent="-305435"/>
            <a:r>
              <a:rPr lang="en-IN" sz="2400" dirty="0"/>
              <a:t>https://youtu.be/D_tIiYLWErI?si=Y1dIPMwKUaj1vH7D</a:t>
            </a:r>
          </a:p>
          <a:p>
            <a:pPr marL="305435" indent="-305435"/>
            <a:r>
              <a:rPr lang="en-IN" sz="2400" dirty="0"/>
              <a:t>https://www.altexsoft.com/blog/airline-ticketing/</a:t>
            </a:r>
          </a:p>
          <a:p>
            <a:pPr marL="305435" indent="-305435"/>
            <a:r>
              <a:rPr lang="en-IN" sz="2400" dirty="0"/>
              <a:t>https://en.m.wikipedia.org/wiki/Airline_ticket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635125"/>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Performance Evaluation: Evaluate the performance of the predictive models using appropriate metrics such as mean absolute error (MAE), root mean squared error (RMSE), or accuracy. Fine-tune the models and validate their robustness using cross-validation techniques.</a:t>
            </a: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59740"/>
            <a:ext cx="11029315" cy="1231900"/>
          </a:xfrm>
        </p:spPr>
        <p:txBody>
          <a:bodyPr>
            <a:normAutofit/>
          </a:bodyPr>
          <a:lstStyle/>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lstStyle/>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617" y="558646"/>
            <a:ext cx="11029616" cy="530296"/>
          </a:xfrm>
        </p:spPr>
        <p:txBody>
          <a:bodyPr>
            <a:noAutofit/>
          </a:bodyPr>
          <a:lstStyle/>
          <a:p>
            <a:r>
              <a:rPr lang="en-US" sz="4000" b="1">
                <a:solidFill>
                  <a:schemeClr val="accent1"/>
                </a:solidFill>
                <a:latin typeface="Arial" panose="020B0604020202020204"/>
                <a:ea typeface="+mj-lt"/>
                <a:cs typeface="Arial" panose="020B0604020202020204"/>
                <a:sym typeface="+mn-ea"/>
              </a:rPr>
              <a:t>Algorithm &amp; Deployment</a:t>
            </a:r>
          </a:p>
        </p:txBody>
      </p:sp>
      <p:sp>
        <p:nvSpPr>
          <p:cNvPr id="3" name="Content Placeholder 2"/>
          <p:cNvSpPr>
            <a:spLocks noGrp="1"/>
          </p:cNvSpPr>
          <p:nvPr>
            <p:ph idx="1"/>
          </p:nvPr>
        </p:nvSpPr>
        <p:spPr/>
        <p:txBody>
          <a:bodyPr/>
          <a:lstStyle/>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Grp="1" noChangeAspect="1"/>
          </p:cNvPicPr>
          <p:nvPr>
            <p:ph idx="1"/>
          </p:nvPr>
        </p:nvPicPr>
        <p:blipFill>
          <a:blip r:embed="rId2"/>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