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2" r:id="rId4"/>
    <p:sldId id="265" r:id="rId5"/>
    <p:sldId id="263" r:id="rId6"/>
    <p:sldId id="264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C7783-79DD-4E6C-BBD2-D8B7E2CA9E68}" v="24" dt="2024-03-05T00:25:13.918"/>
    <p1510:client id="{CAB9F0A9-971B-48A9-B922-A2D671D93608}" v="3" dt="2024-03-05T05:34:04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kkim916@naver.com" userId="fc51196730d207fa" providerId="LiveId" clId="{24BC7783-79DD-4E6C-BBD2-D8B7E2CA9E68}"/>
    <pc:docChg chg="undo custSel addSld delSld modSld">
      <pc:chgData name="mkkim916@naver.com" userId="fc51196730d207fa" providerId="LiveId" clId="{24BC7783-79DD-4E6C-BBD2-D8B7E2CA9E68}" dt="2024-03-05T00:27:30.020" v="856" actId="1076"/>
      <pc:docMkLst>
        <pc:docMk/>
      </pc:docMkLst>
      <pc:sldChg chg="addSp modSp mod">
        <pc:chgData name="mkkim916@naver.com" userId="fc51196730d207fa" providerId="LiveId" clId="{24BC7783-79DD-4E6C-BBD2-D8B7E2CA9E68}" dt="2024-03-05T00:25:16.413" v="855" actId="1076"/>
        <pc:sldMkLst>
          <pc:docMk/>
          <pc:sldMk cId="821221368" sldId="256"/>
        </pc:sldMkLst>
        <pc:spChg chg="mod">
          <ac:chgData name="mkkim916@naver.com" userId="fc51196730d207fa" providerId="LiveId" clId="{24BC7783-79DD-4E6C-BBD2-D8B7E2CA9E68}" dt="2024-03-05T00:25:13.918" v="854" actId="164"/>
          <ac:spMkLst>
            <pc:docMk/>
            <pc:sldMk cId="821221368" sldId="256"/>
            <ac:spMk id="4" creationId="{B3BFCF58-BDE6-838C-23DA-D1789DEE75CA}"/>
          </ac:spMkLst>
        </pc:spChg>
        <pc:spChg chg="mod">
          <ac:chgData name="mkkim916@naver.com" userId="fc51196730d207fa" providerId="LiveId" clId="{24BC7783-79DD-4E6C-BBD2-D8B7E2CA9E68}" dt="2024-03-05T00:25:13.918" v="854" actId="164"/>
          <ac:spMkLst>
            <pc:docMk/>
            <pc:sldMk cId="821221368" sldId="256"/>
            <ac:spMk id="5" creationId="{F1B00DD9-C29B-C061-0DED-0C88D1ACD196}"/>
          </ac:spMkLst>
        </pc:spChg>
        <pc:spChg chg="mod">
          <ac:chgData name="mkkim916@naver.com" userId="fc51196730d207fa" providerId="LiveId" clId="{24BC7783-79DD-4E6C-BBD2-D8B7E2CA9E68}" dt="2024-03-05T00:25:13.918" v="854" actId="164"/>
          <ac:spMkLst>
            <pc:docMk/>
            <pc:sldMk cId="821221368" sldId="256"/>
            <ac:spMk id="7" creationId="{C479447F-4CF5-197D-544B-F4E94B91AC5A}"/>
          </ac:spMkLst>
        </pc:spChg>
        <pc:spChg chg="mod">
          <ac:chgData name="mkkim916@naver.com" userId="fc51196730d207fa" providerId="LiveId" clId="{24BC7783-79DD-4E6C-BBD2-D8B7E2CA9E68}" dt="2024-03-05T00:25:13.918" v="854" actId="164"/>
          <ac:spMkLst>
            <pc:docMk/>
            <pc:sldMk cId="821221368" sldId="256"/>
            <ac:spMk id="9" creationId="{9A3DC104-4113-38B9-A79E-A8165A4DB748}"/>
          </ac:spMkLst>
        </pc:spChg>
        <pc:grpChg chg="add mod">
          <ac:chgData name="mkkim916@naver.com" userId="fc51196730d207fa" providerId="LiveId" clId="{24BC7783-79DD-4E6C-BBD2-D8B7E2CA9E68}" dt="2024-03-05T00:25:16.413" v="855" actId="1076"/>
          <ac:grpSpMkLst>
            <pc:docMk/>
            <pc:sldMk cId="821221368" sldId="256"/>
            <ac:grpSpMk id="2" creationId="{A49772E1-1568-F41D-DF3E-B8604BD7DD0D}"/>
          </ac:grpSpMkLst>
        </pc:grpChg>
      </pc:sldChg>
      <pc:sldChg chg="del">
        <pc:chgData name="mkkim916@naver.com" userId="fc51196730d207fa" providerId="LiveId" clId="{24BC7783-79DD-4E6C-BBD2-D8B7E2CA9E68}" dt="2024-03-05T00:13:47.089" v="634" actId="47"/>
        <pc:sldMkLst>
          <pc:docMk/>
          <pc:sldMk cId="3287260685" sldId="257"/>
        </pc:sldMkLst>
      </pc:sldChg>
      <pc:sldChg chg="addSp modSp mod">
        <pc:chgData name="mkkim916@naver.com" userId="fc51196730d207fa" providerId="LiveId" clId="{24BC7783-79DD-4E6C-BBD2-D8B7E2CA9E68}" dt="2024-03-05T00:24:30.562" v="853" actId="1076"/>
        <pc:sldMkLst>
          <pc:docMk/>
          <pc:sldMk cId="3323490309" sldId="262"/>
        </pc:sldMkLst>
        <pc:spChg chg="mod">
          <ac:chgData name="mkkim916@naver.com" userId="fc51196730d207fa" providerId="LiveId" clId="{24BC7783-79DD-4E6C-BBD2-D8B7E2CA9E68}" dt="2024-03-05T00:23:32.464" v="742" actId="113"/>
          <ac:spMkLst>
            <pc:docMk/>
            <pc:sldMk cId="3323490309" sldId="262"/>
            <ac:spMk id="3" creationId="{055190D7-F100-5B08-694A-E227F0DA5FB7}"/>
          </ac:spMkLst>
        </pc:spChg>
        <pc:spChg chg="mod">
          <ac:chgData name="mkkim916@naver.com" userId="fc51196730d207fa" providerId="LiveId" clId="{24BC7783-79DD-4E6C-BBD2-D8B7E2CA9E68}" dt="2024-03-05T00:23:36.316" v="744" actId="113"/>
          <ac:spMkLst>
            <pc:docMk/>
            <pc:sldMk cId="3323490309" sldId="262"/>
            <ac:spMk id="4" creationId="{7C529A9E-AE7A-BB16-E3CE-320FB283C28A}"/>
          </ac:spMkLst>
        </pc:spChg>
        <pc:spChg chg="mod">
          <ac:chgData name="mkkim916@naver.com" userId="fc51196730d207fa" providerId="LiveId" clId="{24BC7783-79DD-4E6C-BBD2-D8B7E2CA9E68}" dt="2024-03-05T00:23:39.114" v="745" actId="113"/>
          <ac:spMkLst>
            <pc:docMk/>
            <pc:sldMk cId="3323490309" sldId="262"/>
            <ac:spMk id="5" creationId="{36B638C7-5603-1F33-A855-D936E5B2B1A4}"/>
          </ac:spMkLst>
        </pc:spChg>
        <pc:spChg chg="mod">
          <ac:chgData name="mkkim916@naver.com" userId="fc51196730d207fa" providerId="LiveId" clId="{24BC7783-79DD-4E6C-BBD2-D8B7E2CA9E68}" dt="2024-03-05T00:23:34.270" v="743"/>
          <ac:spMkLst>
            <pc:docMk/>
            <pc:sldMk cId="3323490309" sldId="262"/>
            <ac:spMk id="10" creationId="{BB36113A-B524-1632-40F9-4CBC2B9D1457}"/>
          </ac:spMkLst>
        </pc:spChg>
        <pc:spChg chg="mod">
          <ac:chgData name="mkkim916@naver.com" userId="fc51196730d207fa" providerId="LiveId" clId="{24BC7783-79DD-4E6C-BBD2-D8B7E2CA9E68}" dt="2024-03-05T00:23:30.380" v="741" actId="1076"/>
          <ac:spMkLst>
            <pc:docMk/>
            <pc:sldMk cId="3323490309" sldId="262"/>
            <ac:spMk id="12" creationId="{29CBA24B-53AD-9123-2076-29DD96078D8C}"/>
          </ac:spMkLst>
        </pc:spChg>
        <pc:spChg chg="mod">
          <ac:chgData name="mkkim916@naver.com" userId="fc51196730d207fa" providerId="LiveId" clId="{24BC7783-79DD-4E6C-BBD2-D8B7E2CA9E68}" dt="2024-03-05T00:23:34.270" v="743"/>
          <ac:spMkLst>
            <pc:docMk/>
            <pc:sldMk cId="3323490309" sldId="262"/>
            <ac:spMk id="13" creationId="{F1AE67A7-B106-F64C-CA0A-BEA778EE6356}"/>
          </ac:spMkLst>
        </pc:spChg>
        <pc:spChg chg="mod">
          <ac:chgData name="mkkim916@naver.com" userId="fc51196730d207fa" providerId="LiveId" clId="{24BC7783-79DD-4E6C-BBD2-D8B7E2CA9E68}" dt="2024-03-05T00:24:30.562" v="853" actId="1076"/>
          <ac:spMkLst>
            <pc:docMk/>
            <pc:sldMk cId="3323490309" sldId="262"/>
            <ac:spMk id="15" creationId="{9A462505-E371-7106-1EEA-FB6C75DAD3E9}"/>
          </ac:spMkLst>
        </pc:spChg>
        <pc:spChg chg="mod">
          <ac:chgData name="mkkim916@naver.com" userId="fc51196730d207fa" providerId="LiveId" clId="{24BC7783-79DD-4E6C-BBD2-D8B7E2CA9E68}" dt="2024-03-05T00:23:34.270" v="743"/>
          <ac:spMkLst>
            <pc:docMk/>
            <pc:sldMk cId="3323490309" sldId="262"/>
            <ac:spMk id="16" creationId="{9A7BB319-E5C7-0937-E76B-8F55BA71D38A}"/>
          </ac:spMkLst>
        </pc:spChg>
        <pc:spChg chg="mod">
          <ac:chgData name="mkkim916@naver.com" userId="fc51196730d207fa" providerId="LiveId" clId="{24BC7783-79DD-4E6C-BBD2-D8B7E2CA9E68}" dt="2024-03-05T00:23:41.250" v="746" actId="113"/>
          <ac:spMkLst>
            <pc:docMk/>
            <pc:sldMk cId="3323490309" sldId="262"/>
            <ac:spMk id="17" creationId="{BCB0EC8A-A11A-905B-0FA2-7B8B5B29FC14}"/>
          </ac:spMkLst>
        </pc:spChg>
        <pc:grpChg chg="add mod">
          <ac:chgData name="mkkim916@naver.com" userId="fc51196730d207fa" providerId="LiveId" clId="{24BC7783-79DD-4E6C-BBD2-D8B7E2CA9E68}" dt="2024-03-05T00:23:34.270" v="743"/>
          <ac:grpSpMkLst>
            <pc:docMk/>
            <pc:sldMk cId="3323490309" sldId="262"/>
            <ac:grpSpMk id="8" creationId="{A8499228-A335-9088-91AD-053F0ABB2B22}"/>
          </ac:grpSpMkLst>
        </pc:grpChg>
      </pc:sldChg>
      <pc:sldChg chg="addSp modSp mod">
        <pc:chgData name="mkkim916@naver.com" userId="fc51196730d207fa" providerId="LiveId" clId="{24BC7783-79DD-4E6C-BBD2-D8B7E2CA9E68}" dt="2024-03-05T00:21:27.960" v="729" actId="115"/>
        <pc:sldMkLst>
          <pc:docMk/>
          <pc:sldMk cId="3416189099" sldId="263"/>
        </pc:sldMkLst>
        <pc:spChg chg="mod">
          <ac:chgData name="mkkim916@naver.com" userId="fc51196730d207fa" providerId="LiveId" clId="{24BC7783-79DD-4E6C-BBD2-D8B7E2CA9E68}" dt="2024-03-05T00:21:07.266" v="720"/>
          <ac:spMkLst>
            <pc:docMk/>
            <pc:sldMk cId="3416189099" sldId="263"/>
            <ac:spMk id="3" creationId="{1E45D18E-6831-C902-041E-20405DEE7FC9}"/>
          </ac:spMkLst>
        </pc:spChg>
        <pc:spChg chg="mod">
          <ac:chgData name="mkkim916@naver.com" userId="fc51196730d207fa" providerId="LiveId" clId="{24BC7783-79DD-4E6C-BBD2-D8B7E2CA9E68}" dt="2024-03-05T00:21:07.266" v="720"/>
          <ac:spMkLst>
            <pc:docMk/>
            <pc:sldMk cId="3416189099" sldId="263"/>
            <ac:spMk id="8" creationId="{0BC52AAF-5D4B-17B1-FFE3-30BD0012E813}"/>
          </ac:spMkLst>
        </pc:spChg>
        <pc:spChg chg="mod">
          <ac:chgData name="mkkim916@naver.com" userId="fc51196730d207fa" providerId="LiveId" clId="{24BC7783-79DD-4E6C-BBD2-D8B7E2CA9E68}" dt="2024-03-05T00:21:07.266" v="720"/>
          <ac:spMkLst>
            <pc:docMk/>
            <pc:sldMk cId="3416189099" sldId="263"/>
            <ac:spMk id="11" creationId="{75AE4E0A-E415-21EF-5CFF-D5D05BED12C9}"/>
          </ac:spMkLst>
        </pc:spChg>
        <pc:grpChg chg="add mod">
          <ac:chgData name="mkkim916@naver.com" userId="fc51196730d207fa" providerId="LiveId" clId="{24BC7783-79DD-4E6C-BBD2-D8B7E2CA9E68}" dt="2024-03-05T00:21:07.266" v="720"/>
          <ac:grpSpMkLst>
            <pc:docMk/>
            <pc:sldMk cId="3416189099" sldId="263"/>
            <ac:grpSpMk id="2" creationId="{ED878C12-A3BB-91FE-B739-74E666904A54}"/>
          </ac:grpSpMkLst>
        </pc:grpChg>
        <pc:graphicFrameChg chg="mod modGraphic">
          <ac:chgData name="mkkim916@naver.com" userId="fc51196730d207fa" providerId="LiveId" clId="{24BC7783-79DD-4E6C-BBD2-D8B7E2CA9E68}" dt="2024-03-05T00:21:23.518" v="726" actId="113"/>
          <ac:graphicFrameMkLst>
            <pc:docMk/>
            <pc:sldMk cId="3416189099" sldId="263"/>
            <ac:graphicFrameMk id="4" creationId="{0ACB40C7-CC46-EA30-E634-50C0598A2F31}"/>
          </ac:graphicFrameMkLst>
        </pc:graphicFrameChg>
        <pc:graphicFrameChg chg="mod modGraphic">
          <ac:chgData name="mkkim916@naver.com" userId="fc51196730d207fa" providerId="LiveId" clId="{24BC7783-79DD-4E6C-BBD2-D8B7E2CA9E68}" dt="2024-03-05T00:21:27.960" v="729" actId="115"/>
          <ac:graphicFrameMkLst>
            <pc:docMk/>
            <pc:sldMk cId="3416189099" sldId="263"/>
            <ac:graphicFrameMk id="5" creationId="{C0327638-6DC7-4A63-DC50-0955CD2600EF}"/>
          </ac:graphicFrameMkLst>
        </pc:graphicFrameChg>
        <pc:cxnChg chg="mod">
          <ac:chgData name="mkkim916@naver.com" userId="fc51196730d207fa" providerId="LiveId" clId="{24BC7783-79DD-4E6C-BBD2-D8B7E2CA9E68}" dt="2024-03-04T23:54:11.885" v="1" actId="1076"/>
          <ac:cxnSpMkLst>
            <pc:docMk/>
            <pc:sldMk cId="3416189099" sldId="263"/>
            <ac:cxnSpMk id="10" creationId="{151FB521-E1C8-92CC-C815-BB550DCA5AF2}"/>
          </ac:cxnSpMkLst>
        </pc:cxnChg>
      </pc:sldChg>
      <pc:sldChg chg="addSp modSp mod">
        <pc:chgData name="mkkim916@naver.com" userId="fc51196730d207fa" providerId="LiveId" clId="{24BC7783-79DD-4E6C-BBD2-D8B7E2CA9E68}" dt="2024-03-05T00:23:20.344" v="740" actId="1076"/>
        <pc:sldMkLst>
          <pc:docMk/>
          <pc:sldMk cId="320284885" sldId="264"/>
        </pc:sldMkLst>
        <pc:spChg chg="mod">
          <ac:chgData name="mkkim916@naver.com" userId="fc51196730d207fa" providerId="LiveId" clId="{24BC7783-79DD-4E6C-BBD2-D8B7E2CA9E68}" dt="2024-03-04T23:55:56.587" v="15" actId="1582"/>
          <ac:spMkLst>
            <pc:docMk/>
            <pc:sldMk cId="320284885" sldId="264"/>
            <ac:spMk id="2" creationId="{86B0E65B-404C-3F41-4D95-3DB5E7CC6670}"/>
          </ac:spMkLst>
        </pc:spChg>
        <pc:spChg chg="add mod">
          <ac:chgData name="mkkim916@naver.com" userId="fc51196730d207fa" providerId="LiveId" clId="{24BC7783-79DD-4E6C-BBD2-D8B7E2CA9E68}" dt="2024-03-05T00:22:15.501" v="730" actId="113"/>
          <ac:spMkLst>
            <pc:docMk/>
            <pc:sldMk cId="320284885" sldId="264"/>
            <ac:spMk id="3" creationId="{96714F69-95B0-414B-990B-7DDCE69118EF}"/>
          </ac:spMkLst>
        </pc:spChg>
        <pc:spChg chg="add mod">
          <ac:chgData name="mkkim916@naver.com" userId="fc51196730d207fa" providerId="LiveId" clId="{24BC7783-79DD-4E6C-BBD2-D8B7E2CA9E68}" dt="2024-03-05T00:22:35.215" v="733" actId="2710"/>
          <ac:spMkLst>
            <pc:docMk/>
            <pc:sldMk cId="320284885" sldId="264"/>
            <ac:spMk id="4" creationId="{C31B8AA9-81BC-F689-2297-5CF5B69A240A}"/>
          </ac:spMkLst>
        </pc:spChg>
        <pc:spChg chg="add mod">
          <ac:chgData name="mkkim916@naver.com" userId="fc51196730d207fa" providerId="LiveId" clId="{24BC7783-79DD-4E6C-BBD2-D8B7E2CA9E68}" dt="2024-03-05T00:23:04.579" v="736" actId="113"/>
          <ac:spMkLst>
            <pc:docMk/>
            <pc:sldMk cId="320284885" sldId="264"/>
            <ac:spMk id="5" creationId="{D32ED42C-6CBC-94A5-D07D-C29BF1740C5A}"/>
          </ac:spMkLst>
        </pc:spChg>
        <pc:spChg chg="add mod">
          <ac:chgData name="mkkim916@naver.com" userId="fc51196730d207fa" providerId="LiveId" clId="{24BC7783-79DD-4E6C-BBD2-D8B7E2CA9E68}" dt="2024-03-05T00:23:08.818" v="737" actId="2710"/>
          <ac:spMkLst>
            <pc:docMk/>
            <pc:sldMk cId="320284885" sldId="264"/>
            <ac:spMk id="8" creationId="{3AC31739-98E5-A5CB-EB6E-6B62905F8ACA}"/>
          </ac:spMkLst>
        </pc:spChg>
        <pc:grpChg chg="add mod">
          <ac:chgData name="mkkim916@naver.com" userId="fc51196730d207fa" providerId="LiveId" clId="{24BC7783-79DD-4E6C-BBD2-D8B7E2CA9E68}" dt="2024-03-05T00:23:20.344" v="740" actId="1076"/>
          <ac:grpSpMkLst>
            <pc:docMk/>
            <pc:sldMk cId="320284885" sldId="264"/>
            <ac:grpSpMk id="10" creationId="{A2533713-8889-FF4C-04D8-32C3036354E9}"/>
          </ac:grpSpMkLst>
        </pc:grpChg>
        <pc:grpChg chg="add mod">
          <ac:chgData name="mkkim916@naver.com" userId="fc51196730d207fa" providerId="LiveId" clId="{24BC7783-79DD-4E6C-BBD2-D8B7E2CA9E68}" dt="2024-03-05T00:23:15.084" v="739" actId="1076"/>
          <ac:grpSpMkLst>
            <pc:docMk/>
            <pc:sldMk cId="320284885" sldId="264"/>
            <ac:grpSpMk id="11" creationId="{228428C9-F1C9-CDA3-AE5A-59D99A0EB23A}"/>
          </ac:grpSpMkLst>
        </pc:grpChg>
      </pc:sldChg>
      <pc:sldChg chg="addSp delSp modSp mod">
        <pc:chgData name="mkkim916@naver.com" userId="fc51196730d207fa" providerId="LiveId" clId="{24BC7783-79DD-4E6C-BBD2-D8B7E2CA9E68}" dt="2024-03-05T00:20:54.489" v="718" actId="1076"/>
        <pc:sldMkLst>
          <pc:docMk/>
          <pc:sldMk cId="3591787900" sldId="265"/>
        </pc:sldMkLst>
        <pc:spChg chg="mod topLvl">
          <ac:chgData name="mkkim916@naver.com" userId="fc51196730d207fa" providerId="LiveId" clId="{24BC7783-79DD-4E6C-BBD2-D8B7E2CA9E68}" dt="2024-03-05T00:20:24.298" v="708" actId="14100"/>
          <ac:spMkLst>
            <pc:docMk/>
            <pc:sldMk cId="3591787900" sldId="265"/>
            <ac:spMk id="2" creationId="{BDC09D41-909F-A995-E20E-E54783637119}"/>
          </ac:spMkLst>
        </pc:spChg>
        <pc:spChg chg="add del mod">
          <ac:chgData name="mkkim916@naver.com" userId="fc51196730d207fa" providerId="LiveId" clId="{24BC7783-79DD-4E6C-BBD2-D8B7E2CA9E68}" dt="2024-03-05T00:15:04.151" v="648" actId="478"/>
          <ac:spMkLst>
            <pc:docMk/>
            <pc:sldMk cId="3591787900" sldId="265"/>
            <ac:spMk id="3" creationId="{B18369A6-ADC4-EB31-992B-422D75B67FFC}"/>
          </ac:spMkLst>
        </pc:spChg>
        <pc:spChg chg="mod topLvl">
          <ac:chgData name="mkkim916@naver.com" userId="fc51196730d207fa" providerId="LiveId" clId="{24BC7783-79DD-4E6C-BBD2-D8B7E2CA9E68}" dt="2024-03-05T00:20:35.628" v="711" actId="14100"/>
          <ac:spMkLst>
            <pc:docMk/>
            <pc:sldMk cId="3591787900" sldId="265"/>
            <ac:spMk id="5" creationId="{9C0B6552-7511-6073-CD10-5A6F786E8D89}"/>
          </ac:spMkLst>
        </pc:spChg>
        <pc:spChg chg="mod">
          <ac:chgData name="mkkim916@naver.com" userId="fc51196730d207fa" providerId="LiveId" clId="{24BC7783-79DD-4E6C-BBD2-D8B7E2CA9E68}" dt="2024-03-05T00:17:54.104" v="688" actId="20577"/>
          <ac:spMkLst>
            <pc:docMk/>
            <pc:sldMk cId="3591787900" sldId="265"/>
            <ac:spMk id="7" creationId="{1D8FC6C0-D513-FD56-F494-420C3B12CC7F}"/>
          </ac:spMkLst>
        </pc:spChg>
        <pc:spChg chg="mod topLvl">
          <ac:chgData name="mkkim916@naver.com" userId="fc51196730d207fa" providerId="LiveId" clId="{24BC7783-79DD-4E6C-BBD2-D8B7E2CA9E68}" dt="2024-03-05T00:20:32.239" v="710" actId="1076"/>
          <ac:spMkLst>
            <pc:docMk/>
            <pc:sldMk cId="3591787900" sldId="265"/>
            <ac:spMk id="8" creationId="{76F652D0-B21B-E558-03B8-208966624F43}"/>
          </ac:spMkLst>
        </pc:spChg>
        <pc:spChg chg="mod">
          <ac:chgData name="mkkim916@naver.com" userId="fc51196730d207fa" providerId="LiveId" clId="{24BC7783-79DD-4E6C-BBD2-D8B7E2CA9E68}" dt="2024-03-05T00:20:03.589" v="705" actId="1076"/>
          <ac:spMkLst>
            <pc:docMk/>
            <pc:sldMk cId="3591787900" sldId="265"/>
            <ac:spMk id="10" creationId="{57A6BF8A-F5B4-16F1-5699-87C1B383370A}"/>
          </ac:spMkLst>
        </pc:spChg>
        <pc:spChg chg="mod topLvl">
          <ac:chgData name="mkkim916@naver.com" userId="fc51196730d207fa" providerId="LiveId" clId="{24BC7783-79DD-4E6C-BBD2-D8B7E2CA9E68}" dt="2024-03-05T00:20:44.581" v="715" actId="1076"/>
          <ac:spMkLst>
            <pc:docMk/>
            <pc:sldMk cId="3591787900" sldId="265"/>
            <ac:spMk id="11" creationId="{C70460A7-CDA4-356B-D4C0-89B6FB395233}"/>
          </ac:spMkLst>
        </pc:spChg>
        <pc:spChg chg="mod topLvl">
          <ac:chgData name="mkkim916@naver.com" userId="fc51196730d207fa" providerId="LiveId" clId="{24BC7783-79DD-4E6C-BBD2-D8B7E2CA9E68}" dt="2024-03-05T00:19:39.405" v="700" actId="20577"/>
          <ac:spMkLst>
            <pc:docMk/>
            <pc:sldMk cId="3591787900" sldId="265"/>
            <ac:spMk id="12" creationId="{C6E13E96-2C04-DFB9-1DE6-702E612905D3}"/>
          </ac:spMkLst>
        </pc:spChg>
        <pc:spChg chg="mod topLvl">
          <ac:chgData name="mkkim916@naver.com" userId="fc51196730d207fa" providerId="LiveId" clId="{24BC7783-79DD-4E6C-BBD2-D8B7E2CA9E68}" dt="2024-03-05T00:20:47.721" v="716" actId="14100"/>
          <ac:spMkLst>
            <pc:docMk/>
            <pc:sldMk cId="3591787900" sldId="265"/>
            <ac:spMk id="14" creationId="{C204D81E-2FD9-8E16-104B-4092B38C9177}"/>
          </ac:spMkLst>
        </pc:spChg>
        <pc:spChg chg="mod topLvl">
          <ac:chgData name="mkkim916@naver.com" userId="fc51196730d207fa" providerId="LiveId" clId="{24BC7783-79DD-4E6C-BBD2-D8B7E2CA9E68}" dt="2024-03-05T00:20:54.489" v="718" actId="1076"/>
          <ac:spMkLst>
            <pc:docMk/>
            <pc:sldMk cId="3591787900" sldId="265"/>
            <ac:spMk id="15" creationId="{9655BFA9-8560-A293-D06E-0D5543BB2FF3}"/>
          </ac:spMkLst>
        </pc:spChg>
        <pc:spChg chg="mod topLvl">
          <ac:chgData name="mkkim916@naver.com" userId="fc51196730d207fa" providerId="LiveId" clId="{24BC7783-79DD-4E6C-BBD2-D8B7E2CA9E68}" dt="2024-03-05T00:19:56.074" v="704" actId="1076"/>
          <ac:spMkLst>
            <pc:docMk/>
            <pc:sldMk cId="3591787900" sldId="265"/>
            <ac:spMk id="16" creationId="{342AD545-8D97-3E94-FC70-3C972A25C1D2}"/>
          </ac:spMkLst>
        </pc:spChg>
        <pc:spChg chg="add mod">
          <ac:chgData name="mkkim916@naver.com" userId="fc51196730d207fa" providerId="LiveId" clId="{24BC7783-79DD-4E6C-BBD2-D8B7E2CA9E68}" dt="2024-03-05T00:17:27.276" v="677" actId="571"/>
          <ac:spMkLst>
            <pc:docMk/>
            <pc:sldMk cId="3591787900" sldId="265"/>
            <ac:spMk id="18" creationId="{A56A1F0E-058F-AE3B-98B1-55AFD5F63FF5}"/>
          </ac:spMkLst>
        </pc:spChg>
        <pc:spChg chg="add mod">
          <ac:chgData name="mkkim916@naver.com" userId="fc51196730d207fa" providerId="LiveId" clId="{24BC7783-79DD-4E6C-BBD2-D8B7E2CA9E68}" dt="2024-03-05T00:17:27.276" v="677" actId="571"/>
          <ac:spMkLst>
            <pc:docMk/>
            <pc:sldMk cId="3591787900" sldId="265"/>
            <ac:spMk id="19" creationId="{C4450F2A-907D-8680-C4D5-6F36CE922F7F}"/>
          </ac:spMkLst>
        </pc:spChg>
        <pc:grpChg chg="add del mod">
          <ac:chgData name="mkkim916@naver.com" userId="fc51196730d207fa" providerId="LiveId" clId="{24BC7783-79DD-4E6C-BBD2-D8B7E2CA9E68}" dt="2024-03-05T00:16:48.109" v="666" actId="165"/>
          <ac:grpSpMkLst>
            <pc:docMk/>
            <pc:sldMk cId="3591787900" sldId="265"/>
            <ac:grpSpMk id="4" creationId="{3F696C90-CDFE-7D2D-4C56-0AC3E6E7F18E}"/>
          </ac:grpSpMkLst>
        </pc:grpChg>
        <pc:grpChg chg="add del mod">
          <ac:chgData name="mkkim916@naver.com" userId="fc51196730d207fa" providerId="LiveId" clId="{24BC7783-79DD-4E6C-BBD2-D8B7E2CA9E68}" dt="2024-03-05T00:16:46.908" v="665" actId="165"/>
          <ac:grpSpMkLst>
            <pc:docMk/>
            <pc:sldMk cId="3591787900" sldId="265"/>
            <ac:grpSpMk id="13" creationId="{4303E1CE-A2B5-3D8E-341C-AA5933A03FFE}"/>
          </ac:grpSpMkLst>
        </pc:grpChg>
        <pc:grpChg chg="add del mod">
          <ac:chgData name="mkkim916@naver.com" userId="fc51196730d207fa" providerId="LiveId" clId="{24BC7783-79DD-4E6C-BBD2-D8B7E2CA9E68}" dt="2024-03-05T00:16:49.842" v="667" actId="165"/>
          <ac:grpSpMkLst>
            <pc:docMk/>
            <pc:sldMk cId="3591787900" sldId="265"/>
            <ac:grpSpMk id="17" creationId="{25172B20-52DE-05F2-2CB1-87088422BEF8}"/>
          </ac:grpSpMkLst>
        </pc:grpChg>
      </pc:sldChg>
      <pc:sldChg chg="addSp modSp del mod">
        <pc:chgData name="mkkim916@naver.com" userId="fc51196730d207fa" providerId="LiveId" clId="{24BC7783-79DD-4E6C-BBD2-D8B7E2CA9E68}" dt="2024-03-05T00:17:57.950" v="689" actId="47"/>
        <pc:sldMkLst>
          <pc:docMk/>
          <pc:sldMk cId="3919900001" sldId="266"/>
        </pc:sldMkLst>
        <pc:spChg chg="mod">
          <ac:chgData name="mkkim916@naver.com" userId="fc51196730d207fa" providerId="LiveId" clId="{24BC7783-79DD-4E6C-BBD2-D8B7E2CA9E68}" dt="2024-03-05T00:15:00.289" v="647" actId="164"/>
          <ac:spMkLst>
            <pc:docMk/>
            <pc:sldMk cId="3919900001" sldId="266"/>
            <ac:spMk id="2" creationId="{5040639C-8634-3638-9BCE-8B1DB8D5785D}"/>
          </ac:spMkLst>
        </pc:spChg>
        <pc:spChg chg="mod">
          <ac:chgData name="mkkim916@naver.com" userId="fc51196730d207fa" providerId="LiveId" clId="{24BC7783-79DD-4E6C-BBD2-D8B7E2CA9E68}" dt="2024-03-05T00:15:00.289" v="647" actId="164"/>
          <ac:spMkLst>
            <pc:docMk/>
            <pc:sldMk cId="3919900001" sldId="266"/>
            <ac:spMk id="8" creationId="{97A6FBD1-561C-EDB0-0540-5FA4A763D078}"/>
          </ac:spMkLst>
        </pc:spChg>
        <pc:spChg chg="mod">
          <ac:chgData name="mkkim916@naver.com" userId="fc51196730d207fa" providerId="LiveId" clId="{24BC7783-79DD-4E6C-BBD2-D8B7E2CA9E68}" dt="2024-03-05T00:15:00.289" v="647" actId="164"/>
          <ac:spMkLst>
            <pc:docMk/>
            <pc:sldMk cId="3919900001" sldId="266"/>
            <ac:spMk id="10" creationId="{34D1FDE9-B0EC-7561-4916-E82EC03D1F2B}"/>
          </ac:spMkLst>
        </pc:spChg>
        <pc:grpChg chg="add mod">
          <ac:chgData name="mkkim916@naver.com" userId="fc51196730d207fa" providerId="LiveId" clId="{24BC7783-79DD-4E6C-BBD2-D8B7E2CA9E68}" dt="2024-03-05T00:15:00.289" v="647" actId="164"/>
          <ac:grpSpMkLst>
            <pc:docMk/>
            <pc:sldMk cId="3919900001" sldId="266"/>
            <ac:grpSpMk id="3" creationId="{0A760C37-9620-07F5-AA37-82BC9DE6DB76}"/>
          </ac:grpSpMkLst>
        </pc:grpChg>
      </pc:sldChg>
      <pc:sldChg chg="addSp modSp del">
        <pc:chgData name="mkkim916@naver.com" userId="fc51196730d207fa" providerId="LiveId" clId="{24BC7783-79DD-4E6C-BBD2-D8B7E2CA9E68}" dt="2024-03-05T00:17:58.928" v="690" actId="47"/>
        <pc:sldMkLst>
          <pc:docMk/>
          <pc:sldMk cId="3332480543" sldId="267"/>
        </pc:sldMkLst>
        <pc:spChg chg="mod">
          <ac:chgData name="mkkim916@naver.com" userId="fc51196730d207fa" providerId="LiveId" clId="{24BC7783-79DD-4E6C-BBD2-D8B7E2CA9E68}" dt="2024-03-05T00:15:33.092" v="654" actId="164"/>
          <ac:spMkLst>
            <pc:docMk/>
            <pc:sldMk cId="3332480543" sldId="267"/>
            <ac:spMk id="2" creationId="{BD7A356F-7ECB-BAF3-F0B9-D108D1FA77EC}"/>
          </ac:spMkLst>
        </pc:spChg>
        <pc:spChg chg="mod">
          <ac:chgData name="mkkim916@naver.com" userId="fc51196730d207fa" providerId="LiveId" clId="{24BC7783-79DD-4E6C-BBD2-D8B7E2CA9E68}" dt="2024-03-05T00:15:33.092" v="654" actId="164"/>
          <ac:spMkLst>
            <pc:docMk/>
            <pc:sldMk cId="3332480543" sldId="267"/>
            <ac:spMk id="8" creationId="{0E75DCE0-B7E4-763B-3068-FC40FA254449}"/>
          </ac:spMkLst>
        </pc:spChg>
        <pc:spChg chg="mod">
          <ac:chgData name="mkkim916@naver.com" userId="fc51196730d207fa" providerId="LiveId" clId="{24BC7783-79DD-4E6C-BBD2-D8B7E2CA9E68}" dt="2024-03-05T00:15:33.092" v="654" actId="164"/>
          <ac:spMkLst>
            <pc:docMk/>
            <pc:sldMk cId="3332480543" sldId="267"/>
            <ac:spMk id="10" creationId="{EE036901-ACC3-2115-C737-C31E84FC97AC}"/>
          </ac:spMkLst>
        </pc:spChg>
        <pc:grpChg chg="add mod">
          <ac:chgData name="mkkim916@naver.com" userId="fc51196730d207fa" providerId="LiveId" clId="{24BC7783-79DD-4E6C-BBD2-D8B7E2CA9E68}" dt="2024-03-05T00:15:33.092" v="654" actId="164"/>
          <ac:grpSpMkLst>
            <pc:docMk/>
            <pc:sldMk cId="3332480543" sldId="267"/>
            <ac:grpSpMk id="3" creationId="{887AE927-F8C7-644F-91ED-C613DCE22F67}"/>
          </ac:grpSpMkLst>
        </pc:grpChg>
      </pc:sldChg>
      <pc:sldChg chg="addSp delSp modSp add mod">
        <pc:chgData name="mkkim916@naver.com" userId="fc51196730d207fa" providerId="LiveId" clId="{24BC7783-79DD-4E6C-BBD2-D8B7E2CA9E68}" dt="2024-03-05T00:27:30.020" v="856" actId="1076"/>
        <pc:sldMkLst>
          <pc:docMk/>
          <pc:sldMk cId="482150327" sldId="268"/>
        </pc:sldMkLst>
        <pc:spChg chg="add del mod">
          <ac:chgData name="mkkim916@naver.com" userId="fc51196730d207fa" providerId="LiveId" clId="{24BC7783-79DD-4E6C-BBD2-D8B7E2CA9E68}" dt="2024-03-05T00:11:09.279" v="562" actId="478"/>
          <ac:spMkLst>
            <pc:docMk/>
            <pc:sldMk cId="482150327" sldId="268"/>
            <ac:spMk id="2" creationId="{722250AD-A8B9-BCFC-5EAD-02E3B4E69FB7}"/>
          </ac:spMkLst>
        </pc:spChg>
        <pc:spChg chg="add del mod">
          <ac:chgData name="mkkim916@naver.com" userId="fc51196730d207fa" providerId="LiveId" clId="{24BC7783-79DD-4E6C-BBD2-D8B7E2CA9E68}" dt="2024-03-05T00:10:14.400" v="553" actId="478"/>
          <ac:spMkLst>
            <pc:docMk/>
            <pc:sldMk cId="482150327" sldId="268"/>
            <ac:spMk id="3" creationId="{36A00A44-06CD-B99C-0C8C-3DC5F5FF432E}"/>
          </ac:spMkLst>
        </pc:spChg>
        <pc:spChg chg="add mod">
          <ac:chgData name="mkkim916@naver.com" userId="fc51196730d207fa" providerId="LiveId" clId="{24BC7783-79DD-4E6C-BBD2-D8B7E2CA9E68}" dt="2024-03-05T00:27:30.020" v="856" actId="1076"/>
          <ac:spMkLst>
            <pc:docMk/>
            <pc:sldMk cId="482150327" sldId="268"/>
            <ac:spMk id="4" creationId="{8B7591C0-9817-5B1E-E04E-BDBE2042C077}"/>
          </ac:spMkLst>
        </pc:spChg>
        <pc:spChg chg="add mod">
          <ac:chgData name="mkkim916@naver.com" userId="fc51196730d207fa" providerId="LiveId" clId="{24BC7783-79DD-4E6C-BBD2-D8B7E2CA9E68}" dt="2024-03-05T00:13:57.850" v="636" actId="164"/>
          <ac:spMkLst>
            <pc:docMk/>
            <pc:sldMk cId="482150327" sldId="268"/>
            <ac:spMk id="5" creationId="{B0A12C12-5E50-C6B1-E215-502661B9F86B}"/>
          </ac:spMkLst>
        </pc:spChg>
        <pc:spChg chg="del">
          <ac:chgData name="mkkim916@naver.com" userId="fc51196730d207fa" providerId="LiveId" clId="{24BC7783-79DD-4E6C-BBD2-D8B7E2CA9E68}" dt="2024-03-05T00:09:28.862" v="526" actId="478"/>
          <ac:spMkLst>
            <pc:docMk/>
            <pc:sldMk cId="482150327" sldId="268"/>
            <ac:spMk id="6" creationId="{07A2D81D-19F3-AC00-F966-1C875AE6C7DE}"/>
          </ac:spMkLst>
        </pc:spChg>
        <pc:spChg chg="del">
          <ac:chgData name="mkkim916@naver.com" userId="fc51196730d207fa" providerId="LiveId" clId="{24BC7783-79DD-4E6C-BBD2-D8B7E2CA9E68}" dt="2024-03-05T00:09:28.862" v="526" actId="478"/>
          <ac:spMkLst>
            <pc:docMk/>
            <pc:sldMk cId="482150327" sldId="268"/>
            <ac:spMk id="7" creationId="{8087ECFF-601C-A789-4B64-5907C1DB5646}"/>
          </ac:spMkLst>
        </pc:spChg>
        <pc:spChg chg="mod">
          <ac:chgData name="mkkim916@naver.com" userId="fc51196730d207fa" providerId="LiveId" clId="{24BC7783-79DD-4E6C-BBD2-D8B7E2CA9E68}" dt="2024-03-05T00:13:57.850" v="636" actId="164"/>
          <ac:spMkLst>
            <pc:docMk/>
            <pc:sldMk cId="482150327" sldId="268"/>
            <ac:spMk id="10" creationId="{20EF5230-0ED2-6E49-8914-E7A65FFF27AB}"/>
          </ac:spMkLst>
        </pc:spChg>
        <pc:grpChg chg="add mod">
          <ac:chgData name="mkkim916@naver.com" userId="fc51196730d207fa" providerId="LiveId" clId="{24BC7783-79DD-4E6C-BBD2-D8B7E2CA9E68}" dt="2024-03-05T00:14:03.085" v="637" actId="1076"/>
          <ac:grpSpMkLst>
            <pc:docMk/>
            <pc:sldMk cId="482150327" sldId="268"/>
            <ac:grpSpMk id="8" creationId="{07BD36B6-43C2-F353-1EE3-9A17F1D6A6AE}"/>
          </ac:grpSpMkLst>
        </pc:grpChg>
      </pc:sldChg>
    </pc:docChg>
  </pc:docChgLst>
  <pc:docChgLst>
    <pc:chgData name="mkkim916@naver.com" userId="fc51196730d207fa" providerId="LiveId" clId="{CAB9F0A9-971B-48A9-B922-A2D671D93608}"/>
    <pc:docChg chg="undo custSel modSld">
      <pc:chgData name="mkkim916@naver.com" userId="fc51196730d207fa" providerId="LiveId" clId="{CAB9F0A9-971B-48A9-B922-A2D671D93608}" dt="2024-03-05T07:18:46.924" v="465" actId="5793"/>
      <pc:docMkLst>
        <pc:docMk/>
      </pc:docMkLst>
      <pc:sldChg chg="addSp delSp modSp mod">
        <pc:chgData name="mkkim916@naver.com" userId="fc51196730d207fa" providerId="LiveId" clId="{CAB9F0A9-971B-48A9-B922-A2D671D93608}" dt="2024-03-05T05:33:48.383" v="347" actId="14100"/>
        <pc:sldMkLst>
          <pc:docMk/>
          <pc:sldMk cId="3416189099" sldId="263"/>
        </pc:sldMkLst>
        <pc:graphicFrameChg chg="add mod modGraphic">
          <ac:chgData name="mkkim916@naver.com" userId="fc51196730d207fa" providerId="LiveId" clId="{CAB9F0A9-971B-48A9-B922-A2D671D93608}" dt="2024-03-05T05:31:23.568" v="325" actId="1076"/>
          <ac:graphicFrameMkLst>
            <pc:docMk/>
            <pc:sldMk cId="3416189099" sldId="263"/>
            <ac:graphicFrameMk id="3" creationId="{5988BB80-DD9D-C5AB-5C63-A27076E7A271}"/>
          </ac:graphicFrameMkLst>
        </pc:graphicFrameChg>
        <pc:graphicFrameChg chg="mod">
          <ac:chgData name="mkkim916@naver.com" userId="fc51196730d207fa" providerId="LiveId" clId="{CAB9F0A9-971B-48A9-B922-A2D671D93608}" dt="2024-03-05T05:28:46.101" v="27" actId="1076"/>
          <ac:graphicFrameMkLst>
            <pc:docMk/>
            <pc:sldMk cId="3416189099" sldId="263"/>
            <ac:graphicFrameMk id="4" creationId="{0ACB40C7-CC46-EA30-E634-50C0598A2F31}"/>
          </ac:graphicFrameMkLst>
        </pc:graphicFrameChg>
        <pc:graphicFrameChg chg="mod">
          <ac:chgData name="mkkim916@naver.com" userId="fc51196730d207fa" providerId="LiveId" clId="{CAB9F0A9-971B-48A9-B922-A2D671D93608}" dt="2024-03-05T05:31:23.568" v="325" actId="1076"/>
          <ac:graphicFrameMkLst>
            <pc:docMk/>
            <pc:sldMk cId="3416189099" sldId="263"/>
            <ac:graphicFrameMk id="5" creationId="{C0327638-6DC7-4A63-DC50-0955CD2600EF}"/>
          </ac:graphicFrameMkLst>
        </pc:graphicFrameChg>
        <pc:cxnChg chg="mod">
          <ac:chgData name="mkkim916@naver.com" userId="fc51196730d207fa" providerId="LiveId" clId="{CAB9F0A9-971B-48A9-B922-A2D671D93608}" dt="2024-03-05T05:31:37.644" v="330" actId="14100"/>
          <ac:cxnSpMkLst>
            <pc:docMk/>
            <pc:sldMk cId="3416189099" sldId="263"/>
            <ac:cxnSpMk id="10" creationId="{151FB521-E1C8-92CC-C815-BB550DCA5AF2}"/>
          </ac:cxnSpMkLst>
        </pc:cxnChg>
        <pc:cxnChg chg="add del mod">
          <ac:chgData name="mkkim916@naver.com" userId="fc51196730d207fa" providerId="LiveId" clId="{CAB9F0A9-971B-48A9-B922-A2D671D93608}" dt="2024-03-05T05:33:10.368" v="342" actId="478"/>
          <ac:cxnSpMkLst>
            <pc:docMk/>
            <pc:sldMk cId="3416189099" sldId="263"/>
            <ac:cxnSpMk id="11" creationId="{57F48591-E52C-85A7-475E-2C7D4BF0551C}"/>
          </ac:cxnSpMkLst>
        </pc:cxnChg>
        <pc:cxnChg chg="add mod">
          <ac:chgData name="mkkim916@naver.com" userId="fc51196730d207fa" providerId="LiveId" clId="{CAB9F0A9-971B-48A9-B922-A2D671D93608}" dt="2024-03-05T05:33:48.383" v="347" actId="14100"/>
          <ac:cxnSpMkLst>
            <pc:docMk/>
            <pc:sldMk cId="3416189099" sldId="263"/>
            <ac:cxnSpMk id="23" creationId="{5A2879A2-5C0F-7D09-85C9-642D5526B155}"/>
          </ac:cxnSpMkLst>
        </pc:cxnChg>
        <pc:cxnChg chg="add mod">
          <ac:chgData name="mkkim916@naver.com" userId="fc51196730d207fa" providerId="LiveId" clId="{CAB9F0A9-971B-48A9-B922-A2D671D93608}" dt="2024-03-05T05:33:38.073" v="346" actId="14100"/>
          <ac:cxnSpMkLst>
            <pc:docMk/>
            <pc:sldMk cId="3416189099" sldId="263"/>
            <ac:cxnSpMk id="25" creationId="{FDAE0C93-3CCC-EE68-F92C-EF94A058FBF2}"/>
          </ac:cxnSpMkLst>
        </pc:cxnChg>
      </pc:sldChg>
      <pc:sldChg chg="addSp modSp mod">
        <pc:chgData name="mkkim916@naver.com" userId="fc51196730d207fa" providerId="LiveId" clId="{CAB9F0A9-971B-48A9-B922-A2D671D93608}" dt="2024-03-05T05:45:36.118" v="449" actId="20577"/>
        <pc:sldMkLst>
          <pc:docMk/>
          <pc:sldMk cId="320284885" sldId="264"/>
        </pc:sldMkLst>
        <pc:spChg chg="mod">
          <ac:chgData name="mkkim916@naver.com" userId="fc51196730d207fa" providerId="LiveId" clId="{CAB9F0A9-971B-48A9-B922-A2D671D93608}" dt="2024-03-05T05:34:48.982" v="442" actId="1076"/>
          <ac:spMkLst>
            <pc:docMk/>
            <pc:sldMk cId="320284885" sldId="264"/>
            <ac:spMk id="2" creationId="{86B0E65B-404C-3F41-4D95-3DB5E7CC6670}"/>
          </ac:spMkLst>
        </pc:spChg>
        <pc:spChg chg="mod">
          <ac:chgData name="mkkim916@naver.com" userId="fc51196730d207fa" providerId="LiveId" clId="{CAB9F0A9-971B-48A9-B922-A2D671D93608}" dt="2024-03-05T05:34:19.308" v="363" actId="20577"/>
          <ac:spMkLst>
            <pc:docMk/>
            <pc:sldMk cId="320284885" sldId="264"/>
            <ac:spMk id="13" creationId="{38B1AC5A-56DB-0785-E857-3616FBC8C0DF}"/>
          </ac:spMkLst>
        </pc:spChg>
        <pc:spChg chg="mod">
          <ac:chgData name="mkkim916@naver.com" userId="fc51196730d207fa" providerId="LiveId" clId="{CAB9F0A9-971B-48A9-B922-A2D671D93608}" dt="2024-03-05T05:45:36.118" v="449" actId="20577"/>
          <ac:spMkLst>
            <pc:docMk/>
            <pc:sldMk cId="320284885" sldId="264"/>
            <ac:spMk id="14" creationId="{57B9EB37-4181-59E9-423E-A646E98B5F46}"/>
          </ac:spMkLst>
        </pc:spChg>
        <pc:grpChg chg="mod">
          <ac:chgData name="mkkim916@naver.com" userId="fc51196730d207fa" providerId="LiveId" clId="{CAB9F0A9-971B-48A9-B922-A2D671D93608}" dt="2024-03-05T05:34:02.321" v="349" actId="1076"/>
          <ac:grpSpMkLst>
            <pc:docMk/>
            <pc:sldMk cId="320284885" sldId="264"/>
            <ac:grpSpMk id="10" creationId="{A2533713-8889-FF4C-04D8-32C3036354E9}"/>
          </ac:grpSpMkLst>
        </pc:grpChg>
        <pc:grpChg chg="add mod">
          <ac:chgData name="mkkim916@naver.com" userId="fc51196730d207fa" providerId="LiveId" clId="{CAB9F0A9-971B-48A9-B922-A2D671D93608}" dt="2024-03-05T05:35:01.381" v="443" actId="1076"/>
          <ac:grpSpMkLst>
            <pc:docMk/>
            <pc:sldMk cId="320284885" sldId="264"/>
            <ac:grpSpMk id="12" creationId="{E80E5E43-B0EF-5388-AB71-230A3A8F6BC6}"/>
          </ac:grpSpMkLst>
        </pc:grpChg>
      </pc:sldChg>
      <pc:sldChg chg="modSp mod">
        <pc:chgData name="mkkim916@naver.com" userId="fc51196730d207fa" providerId="LiveId" clId="{CAB9F0A9-971B-48A9-B922-A2D671D93608}" dt="2024-03-05T05:28:38.386" v="25" actId="20577"/>
        <pc:sldMkLst>
          <pc:docMk/>
          <pc:sldMk cId="3591787900" sldId="265"/>
        </pc:sldMkLst>
        <pc:spChg chg="mod">
          <ac:chgData name="mkkim916@naver.com" userId="fc51196730d207fa" providerId="LiveId" clId="{CAB9F0A9-971B-48A9-B922-A2D671D93608}" dt="2024-03-05T05:28:38.386" v="25" actId="20577"/>
          <ac:spMkLst>
            <pc:docMk/>
            <pc:sldMk cId="3591787900" sldId="265"/>
            <ac:spMk id="16" creationId="{342AD545-8D97-3E94-FC70-3C972A25C1D2}"/>
          </ac:spMkLst>
        </pc:spChg>
      </pc:sldChg>
      <pc:sldChg chg="modSp mod">
        <pc:chgData name="mkkim916@naver.com" userId="fc51196730d207fa" providerId="LiveId" clId="{CAB9F0A9-971B-48A9-B922-A2D671D93608}" dt="2024-03-05T07:18:46.924" v="465" actId="5793"/>
        <pc:sldMkLst>
          <pc:docMk/>
          <pc:sldMk cId="482150327" sldId="268"/>
        </pc:sldMkLst>
        <pc:spChg chg="mod">
          <ac:chgData name="mkkim916@naver.com" userId="fc51196730d207fa" providerId="LiveId" clId="{CAB9F0A9-971B-48A9-B922-A2D671D93608}" dt="2024-03-05T07:18:46.924" v="465" actId="5793"/>
          <ac:spMkLst>
            <pc:docMk/>
            <pc:sldMk cId="482150327" sldId="268"/>
            <ac:spMk id="10" creationId="{20EF5230-0ED2-6E49-8914-E7A65FFF27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99876-0CDE-A728-8CB8-76C6734D7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36905E-583F-B362-740E-C6E28FB21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6BF37-B2D5-B0CD-1BE5-657B2548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7D6-5B25-4CF4-B485-6A2E2E0D0ED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9E7CE-81F3-C7A2-4C93-5402386E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67634-83B7-194D-AB21-0283CD45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77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6C41-459D-A2EE-5095-BEB89D3C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6CF03B-B3FD-E729-A4D3-DC1192C2A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A86E2-E488-7DB1-BD68-DC6B8659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7D6-5B25-4CF4-B485-6A2E2E0D0ED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72BBF-CE3C-9616-87EF-A0460ECC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152F5-398B-175D-6838-66144E40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0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B60FDE-0168-7912-23F2-521CD2097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D7916-A5E4-F0BD-3887-12EE82C0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FDBED-46D8-3A3F-300B-C3F6D41D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7D6-5B25-4CF4-B485-6A2E2E0D0ED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E5422-399B-B848-4556-58EA4AE8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2D51B-3F97-1FD7-A1FF-1F4C3706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7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9C948-05D6-1BE4-13ED-0DFBDEC2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5075E-FCDC-EFC3-B1E2-1FF2671D5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4DF48-B343-DDE8-ECC1-3A9AB040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7D6-5B25-4CF4-B485-6A2E2E0D0ED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F5543-26C1-1F66-F192-834EF3A2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9B3AF-9684-1CFA-6A72-4BB82633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83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EFB97-DD42-1132-03B0-7726205A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29AAD-11F4-CF3F-3D9F-8A815F70B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6D650-07B0-8B4B-88C3-67EBCF54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7D6-5B25-4CF4-B485-6A2E2E0D0ED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4AC09-0CCB-1725-14A0-AD621333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164DB-99B1-44A6-5745-0E9CB40A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9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113DA-02AB-D76F-EDFD-AE44B049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19465-8B8D-7A40-66B4-E145D5CCB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92F8E5-A57A-017F-776E-C585B678E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02A273-310D-C5EE-1515-76BD679B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7D6-5B25-4CF4-B485-6A2E2E0D0ED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A9BA4-47D8-6233-F632-42828DDF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8F3861-FF8D-1CF8-D3D5-FAB11A7F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B2382-C82A-CDDD-D749-32E89BAC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DBC5-F686-3ACB-B722-24A1EB65F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DE241-BD99-22CF-DABE-18922BB67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CD4728-764A-374F-BFC7-EDAA99896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A0311D-BADF-9498-8454-947ACCEDD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653A40-77DC-EF03-2C77-5A2D07BF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7D6-5B25-4CF4-B485-6A2E2E0D0ED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674E97-A00A-60DF-DEB1-CEF697B9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A51A7B-6FEB-EB96-444B-93A88470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2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09E43-7240-C038-2576-63F519E8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2CBEDC-3052-257B-D9BD-CFC4C4D4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7D6-5B25-4CF4-B485-6A2E2E0D0ED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CF0066-D210-FDE8-5245-C8FAB21F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1E5402-9632-2D59-6C8F-959DFA4B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3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861362-F94C-C002-5E79-E017CE4D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7D6-5B25-4CF4-B485-6A2E2E0D0ED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17AFFD-8297-19D4-E20C-F8541BBD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B2FAA-4D36-D211-A08E-C192C236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8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9E8DA-A529-4249-67E2-FEF7D48A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CDB59-DC1D-5A73-1AF6-BDC526383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C7B458-1DA7-05AF-0C84-042E2F7EE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EF2F20-11EB-5166-8A2E-5171CF19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7D6-5B25-4CF4-B485-6A2E2E0D0ED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30C7BE-3356-2674-9C03-054C94A7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48BB2-6754-C971-A715-37BFA354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EECE8-1FF0-FFCF-F5F9-9E1AA947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AA5AE6-1F66-90A0-C8DB-7BE3AC11A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A3616D-DC86-D092-88CB-07D8677CD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D98EFF-6CEA-F382-9575-BA73DE13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57D6-5B25-4CF4-B485-6A2E2E0D0ED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25454A-D199-0B61-2430-32709ED3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08ECF7-7ABD-39A4-E9A6-5CF9D257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28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D086EF-E80E-2106-1669-9925A929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873559-CC67-82B6-7960-0D5E4D56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6F53F-8669-4470-D2E4-A2566750C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557D6-5B25-4CF4-B485-6A2E2E0D0ED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ACF086-2E86-6018-00F6-C4C4AA23B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EA9CC-E168-33ED-929E-8E9E9F7DF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8F686-5DEC-4017-8332-1B20A892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8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BC26ADD1-18C9-57DD-6121-336343EAE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355" y="6059098"/>
            <a:ext cx="692734" cy="69273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49772E1-1568-F41D-DF3E-B8604BD7DD0D}"/>
              </a:ext>
            </a:extLst>
          </p:cNvPr>
          <p:cNvGrpSpPr/>
          <p:nvPr/>
        </p:nvGrpSpPr>
        <p:grpSpPr>
          <a:xfrm>
            <a:off x="3128865" y="1829771"/>
            <a:ext cx="5934269" cy="3198457"/>
            <a:chOff x="3128863" y="1511559"/>
            <a:chExt cx="5934269" cy="31984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BFCF58-BDE6-838C-23DA-D1789DEE75CA}"/>
                </a:ext>
              </a:extLst>
            </p:cNvPr>
            <p:cNvSpPr txBox="1"/>
            <p:nvPr/>
          </p:nvSpPr>
          <p:spPr>
            <a:xfrm>
              <a:off x="3128863" y="2410771"/>
              <a:ext cx="593426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err="1"/>
                <a:t>신규입사자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OJT</a:t>
              </a:r>
            </a:p>
            <a:p>
              <a:pPr algn="ctr"/>
              <a:r>
                <a:rPr lang="ko-KR" altLang="en-US" sz="2800" b="1" dirty="0"/>
                <a:t>게시판</a:t>
              </a:r>
              <a:r>
                <a:rPr lang="en-US" altLang="ko-KR" sz="2800" b="1" dirty="0"/>
                <a:t> </a:t>
              </a:r>
              <a:r>
                <a:rPr lang="ko-KR" altLang="en-US" sz="2800" b="1" dirty="0"/>
                <a:t>작성 및 코드리뷰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1B00DD9-C29B-C061-0DED-0C88D1ACD196}"/>
                </a:ext>
              </a:extLst>
            </p:cNvPr>
            <p:cNvSpPr/>
            <p:nvPr/>
          </p:nvSpPr>
          <p:spPr>
            <a:xfrm>
              <a:off x="3287484" y="1511559"/>
              <a:ext cx="5617029" cy="559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79447F-4CF5-197D-544B-F4E94B91AC5A}"/>
                </a:ext>
              </a:extLst>
            </p:cNvPr>
            <p:cNvSpPr/>
            <p:nvPr/>
          </p:nvSpPr>
          <p:spPr>
            <a:xfrm>
              <a:off x="3287482" y="4208106"/>
              <a:ext cx="5617029" cy="559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3DC104-4113-38B9-A79E-A8165A4DB748}"/>
                </a:ext>
              </a:extLst>
            </p:cNvPr>
            <p:cNvSpPr txBox="1"/>
            <p:nvPr/>
          </p:nvSpPr>
          <p:spPr>
            <a:xfrm>
              <a:off x="6282608" y="4340684"/>
              <a:ext cx="2625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/>
                <a:t>개발팀 </a:t>
              </a:r>
              <a:r>
                <a:rPr lang="en-US" altLang="ko-KR" dirty="0"/>
                <a:t>: </a:t>
              </a:r>
              <a:r>
                <a:rPr lang="ko-KR" altLang="en-US" dirty="0"/>
                <a:t>김민경 선임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122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42983-163F-86A1-6E63-3F4B78904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55DFE643-5382-EC26-97DE-AF0CBA377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355" y="6059098"/>
            <a:ext cx="692734" cy="69273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7BD36B6-43C2-F353-1EE3-9A17F1D6A6AE}"/>
              </a:ext>
            </a:extLst>
          </p:cNvPr>
          <p:cNvGrpSpPr/>
          <p:nvPr/>
        </p:nvGrpSpPr>
        <p:grpSpPr>
          <a:xfrm>
            <a:off x="1055915" y="709128"/>
            <a:ext cx="9846905" cy="5838346"/>
            <a:chOff x="457200" y="727789"/>
            <a:chExt cx="9846905" cy="583834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0EF5230-0ED2-6E49-8914-E7A65FFF27AB}"/>
                </a:ext>
              </a:extLst>
            </p:cNvPr>
            <p:cNvSpPr/>
            <p:nvPr/>
          </p:nvSpPr>
          <p:spPr>
            <a:xfrm>
              <a:off x="6096000" y="727789"/>
              <a:ext cx="4208105" cy="5838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3600" dirty="0">
                  <a:solidFill>
                    <a:schemeClr val="tx1"/>
                  </a:solidFill>
                </a:rPr>
                <a:t>게시판 흐름도</a:t>
              </a:r>
              <a:endParaRPr lang="en-US" altLang="ko-KR" sz="36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3600" dirty="0">
                  <a:solidFill>
                    <a:schemeClr val="tx1"/>
                  </a:solidFill>
                </a:rPr>
                <a:t>세부 기능 소개</a:t>
              </a:r>
              <a:endParaRPr lang="en-US" altLang="ko-KR" sz="36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3600" dirty="0">
                  <a:solidFill>
                    <a:schemeClr val="tx1"/>
                  </a:solidFill>
                </a:rPr>
                <a:t>테이블 설계</a:t>
              </a:r>
              <a:endParaRPr lang="en-US" altLang="ko-KR" sz="36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3600" dirty="0">
                  <a:solidFill>
                    <a:schemeClr val="tx1"/>
                  </a:solidFill>
                </a:rPr>
                <a:t>프로시저 설계</a:t>
              </a:r>
              <a:endParaRPr lang="en-US" altLang="ko-KR" sz="36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3600" dirty="0">
                  <a:solidFill>
                    <a:schemeClr val="tx1"/>
                  </a:solidFill>
                </a:rPr>
                <a:t>시연</a:t>
              </a:r>
              <a:endParaRPr lang="en-US" altLang="ko-KR" sz="36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3600" dirty="0">
                  <a:solidFill>
                    <a:schemeClr val="tx1"/>
                  </a:solidFill>
                </a:rPr>
                <a:t>Q&amp;A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7591C0-9817-5B1E-E04E-BDBE2042C077}"/>
                </a:ext>
              </a:extLst>
            </p:cNvPr>
            <p:cNvSpPr txBox="1"/>
            <p:nvPr/>
          </p:nvSpPr>
          <p:spPr>
            <a:xfrm>
              <a:off x="457200" y="2929521"/>
              <a:ext cx="3256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/>
                <a:t>INDEX</a:t>
              </a:r>
              <a:endParaRPr lang="ko-KR" altLang="en-US" sz="4800" b="1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A12C12-5E50-C6B1-E215-502661B9F86B}"/>
                </a:ext>
              </a:extLst>
            </p:cNvPr>
            <p:cNvSpPr/>
            <p:nvPr/>
          </p:nvSpPr>
          <p:spPr>
            <a:xfrm>
              <a:off x="4711960" y="1068351"/>
              <a:ext cx="46653" cy="45533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15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DD3C-3662-205A-2CA1-1079EDFC9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E7B7F13-5C62-7C88-635B-FB98308A25CC}"/>
              </a:ext>
            </a:extLst>
          </p:cNvPr>
          <p:cNvSpPr/>
          <p:nvPr/>
        </p:nvSpPr>
        <p:spPr>
          <a:xfrm>
            <a:off x="4" y="849085"/>
            <a:ext cx="5617029" cy="55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6EC08-9811-B99F-A878-1D0082C6698B}"/>
              </a:ext>
            </a:extLst>
          </p:cNvPr>
          <p:cNvSpPr txBox="1"/>
          <p:nvPr/>
        </p:nvSpPr>
        <p:spPr>
          <a:xfrm>
            <a:off x="83974" y="111966"/>
            <a:ext cx="376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게시판 흐름도</a:t>
            </a:r>
            <a:endParaRPr lang="ko-KR" altLang="en-US" sz="3600" b="1" dirty="0"/>
          </a:p>
        </p:txBody>
      </p:sp>
      <p:pic>
        <p:nvPicPr>
          <p:cNvPr id="9" name="그림 8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2E1A1006-3EF3-A426-FA81-27D7DBE9A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355" y="6059098"/>
            <a:ext cx="692734" cy="69273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6A76855-98EF-C5A3-A618-827186333B36}"/>
              </a:ext>
            </a:extLst>
          </p:cNvPr>
          <p:cNvSpPr/>
          <p:nvPr/>
        </p:nvSpPr>
        <p:spPr>
          <a:xfrm>
            <a:off x="454090" y="1138336"/>
            <a:ext cx="11283820" cy="48705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55190D7-F100-5B08-694A-E227F0DA5FB7}"/>
              </a:ext>
            </a:extLst>
          </p:cNvPr>
          <p:cNvSpPr/>
          <p:nvPr/>
        </p:nvSpPr>
        <p:spPr>
          <a:xfrm>
            <a:off x="1483568" y="2943809"/>
            <a:ext cx="2276669" cy="970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게시목록</a:t>
            </a:r>
            <a:br>
              <a:rPr lang="en-US" altLang="ko-KR" b="1" dirty="0"/>
            </a:br>
            <a:r>
              <a:rPr lang="en-US" altLang="ko-KR" b="1" dirty="0"/>
              <a:t>(BoardList.aspx)</a:t>
            </a:r>
            <a:endParaRPr lang="ko-KR" altLang="en-US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529A9E-AE7A-BB16-E3CE-320FB283C28A}"/>
              </a:ext>
            </a:extLst>
          </p:cNvPr>
          <p:cNvSpPr/>
          <p:nvPr/>
        </p:nvSpPr>
        <p:spPr>
          <a:xfrm>
            <a:off x="4957665" y="1581538"/>
            <a:ext cx="2276669" cy="970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게시작성</a:t>
            </a:r>
            <a:br>
              <a:rPr lang="en-US" altLang="ko-KR" b="1" dirty="0"/>
            </a:br>
            <a:r>
              <a:rPr lang="en-US" altLang="ko-KR" b="1" dirty="0"/>
              <a:t>(BoardWrite.aspx)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6B638C7-5603-1F33-A855-D936E5B2B1A4}"/>
              </a:ext>
            </a:extLst>
          </p:cNvPr>
          <p:cNvSpPr/>
          <p:nvPr/>
        </p:nvSpPr>
        <p:spPr>
          <a:xfrm>
            <a:off x="4957665" y="4306079"/>
            <a:ext cx="2276669" cy="970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게시조회</a:t>
            </a:r>
            <a:br>
              <a:rPr lang="en-US" altLang="ko-KR" b="1" dirty="0"/>
            </a:br>
            <a:r>
              <a:rPr lang="en-US" altLang="ko-KR" b="1" dirty="0"/>
              <a:t>(BoardView.aspx)</a:t>
            </a:r>
            <a:endParaRPr lang="ko-KR" altLang="en-US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43EFCF0-B10A-BEA7-8719-590BB77FC36D}"/>
              </a:ext>
            </a:extLst>
          </p:cNvPr>
          <p:cNvCxnSpPr>
            <a:cxnSpLocks/>
          </p:cNvCxnSpPr>
          <p:nvPr/>
        </p:nvCxnSpPr>
        <p:spPr>
          <a:xfrm flipV="1">
            <a:off x="3099321" y="2076837"/>
            <a:ext cx="1617306" cy="661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CBA24B-53AD-9123-2076-29DD96078D8C}"/>
              </a:ext>
            </a:extLst>
          </p:cNvPr>
          <p:cNvSpPr txBox="1"/>
          <p:nvPr/>
        </p:nvSpPr>
        <p:spPr>
          <a:xfrm>
            <a:off x="3099321" y="1941175"/>
            <a:ext cx="18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작성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63FD04-FFF1-7EC6-C333-60A917895B7E}"/>
              </a:ext>
            </a:extLst>
          </p:cNvPr>
          <p:cNvCxnSpPr>
            <a:cxnSpLocks/>
          </p:cNvCxnSpPr>
          <p:nvPr/>
        </p:nvCxnSpPr>
        <p:spPr>
          <a:xfrm>
            <a:off x="3055779" y="4117883"/>
            <a:ext cx="1623524" cy="643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462505-E371-7106-1EEA-FB6C75DAD3E9}"/>
              </a:ext>
            </a:extLst>
          </p:cNvPr>
          <p:cNvSpPr txBox="1"/>
          <p:nvPr/>
        </p:nvSpPr>
        <p:spPr>
          <a:xfrm>
            <a:off x="3533193" y="3983804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게시물 클릭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B0EC8A-A11A-905B-0FA2-7B8B5B29FC14}"/>
              </a:ext>
            </a:extLst>
          </p:cNvPr>
          <p:cNvSpPr/>
          <p:nvPr/>
        </p:nvSpPr>
        <p:spPr>
          <a:xfrm>
            <a:off x="8534399" y="4558004"/>
            <a:ext cx="1791477" cy="4665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댓글 작성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6F5E6A-BE3C-11A2-9A31-1DCBC7D115FC}"/>
              </a:ext>
            </a:extLst>
          </p:cNvPr>
          <p:cNvCxnSpPr/>
          <p:nvPr/>
        </p:nvCxnSpPr>
        <p:spPr>
          <a:xfrm flipV="1">
            <a:off x="5887615" y="2738537"/>
            <a:ext cx="0" cy="1455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18C824-27DD-2CE3-BDD1-CD0F9D8A0D04}"/>
              </a:ext>
            </a:extLst>
          </p:cNvPr>
          <p:cNvCxnSpPr/>
          <p:nvPr/>
        </p:nvCxnSpPr>
        <p:spPr>
          <a:xfrm>
            <a:off x="6307494" y="2752915"/>
            <a:ext cx="0" cy="1455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FDA979-4098-6709-67B4-D8B91C9F64A2}"/>
              </a:ext>
            </a:extLst>
          </p:cNvPr>
          <p:cNvSpPr txBox="1"/>
          <p:nvPr/>
        </p:nvSpPr>
        <p:spPr>
          <a:xfrm>
            <a:off x="4900129" y="3247054"/>
            <a:ext cx="95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86FC8D-8735-19CF-1944-41777CB383DF}"/>
              </a:ext>
            </a:extLst>
          </p:cNvPr>
          <p:cNvSpPr txBox="1"/>
          <p:nvPr/>
        </p:nvSpPr>
        <p:spPr>
          <a:xfrm>
            <a:off x="6584302" y="3256384"/>
            <a:ext cx="95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E31721D-B289-128B-1477-F035F1586953}"/>
              </a:ext>
            </a:extLst>
          </p:cNvPr>
          <p:cNvCxnSpPr>
            <a:cxnSpLocks/>
          </p:cNvCxnSpPr>
          <p:nvPr/>
        </p:nvCxnSpPr>
        <p:spPr>
          <a:xfrm flipV="1">
            <a:off x="7430277" y="4791269"/>
            <a:ext cx="81487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162AF5-5859-55FE-7B6A-C00A1F27C16A}"/>
              </a:ext>
            </a:extLst>
          </p:cNvPr>
          <p:cNvCxnSpPr>
            <a:cxnSpLocks/>
          </p:cNvCxnSpPr>
          <p:nvPr/>
        </p:nvCxnSpPr>
        <p:spPr>
          <a:xfrm flipH="1" flipV="1">
            <a:off x="2908043" y="4320075"/>
            <a:ext cx="1642186" cy="686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5DAE94-55D3-0744-72FB-DB15310A6436}"/>
              </a:ext>
            </a:extLst>
          </p:cNvPr>
          <p:cNvSpPr txBox="1"/>
          <p:nvPr/>
        </p:nvSpPr>
        <p:spPr>
          <a:xfrm>
            <a:off x="2351316" y="4725958"/>
            <a:ext cx="17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게시물 삭제</a:t>
            </a:r>
          </a:p>
        </p:txBody>
      </p:sp>
    </p:spTree>
    <p:extLst>
      <p:ext uri="{BB962C8B-B14F-4D97-AF65-F5344CB8AC3E}">
        <p14:creationId xmlns:p14="http://schemas.microsoft.com/office/powerpoint/2010/main" val="332349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6740A-DA6A-9F43-EBBD-BC523CF81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049CFA2-2D6C-DB78-A8F7-ABE5B3825A32}"/>
              </a:ext>
            </a:extLst>
          </p:cNvPr>
          <p:cNvSpPr/>
          <p:nvPr/>
        </p:nvSpPr>
        <p:spPr>
          <a:xfrm>
            <a:off x="4" y="849085"/>
            <a:ext cx="5617029" cy="55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FC6C0-D513-FD56-F494-420C3B12CC7F}"/>
              </a:ext>
            </a:extLst>
          </p:cNvPr>
          <p:cNvSpPr txBox="1"/>
          <p:nvPr/>
        </p:nvSpPr>
        <p:spPr>
          <a:xfrm>
            <a:off x="83974" y="111966"/>
            <a:ext cx="561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게시판 세부 기능</a:t>
            </a:r>
          </a:p>
        </p:txBody>
      </p:sp>
      <p:pic>
        <p:nvPicPr>
          <p:cNvPr id="9" name="그림 8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74EDBFB4-41EE-D922-15D1-5C4F06A4D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355" y="6059098"/>
            <a:ext cx="692734" cy="69273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DC09D41-909F-A995-E20E-E54783637119}"/>
              </a:ext>
            </a:extLst>
          </p:cNvPr>
          <p:cNvSpPr/>
          <p:nvPr/>
        </p:nvSpPr>
        <p:spPr>
          <a:xfrm>
            <a:off x="454090" y="1735493"/>
            <a:ext cx="3569692" cy="427342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F652D0-B21B-E558-03B8-208966624F43}"/>
              </a:ext>
            </a:extLst>
          </p:cNvPr>
          <p:cNvSpPr txBox="1"/>
          <p:nvPr/>
        </p:nvSpPr>
        <p:spPr>
          <a:xfrm>
            <a:off x="681540" y="1247381"/>
            <a:ext cx="32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게시목록 </a:t>
            </a:r>
            <a:r>
              <a:rPr lang="en-US" altLang="ko-KR" b="1" dirty="0"/>
              <a:t>(BoardList.aspx)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6BF8A-F5B4-16F1-5699-87C1B383370A}"/>
              </a:ext>
            </a:extLst>
          </p:cNvPr>
          <p:cNvSpPr txBox="1"/>
          <p:nvPr/>
        </p:nvSpPr>
        <p:spPr>
          <a:xfrm>
            <a:off x="513587" y="1834239"/>
            <a:ext cx="339634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검색 기능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/>
              <a:t>페이징</a:t>
            </a:r>
            <a:r>
              <a:rPr lang="ko-KR" altLang="en-US" dirty="0"/>
              <a:t> 처리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B6552-7511-6073-CD10-5A6F786E8D89}"/>
              </a:ext>
            </a:extLst>
          </p:cNvPr>
          <p:cNvSpPr/>
          <p:nvPr/>
        </p:nvSpPr>
        <p:spPr>
          <a:xfrm>
            <a:off x="4283976" y="1735492"/>
            <a:ext cx="3639304" cy="42769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0460A7-CDA4-356B-D4C0-89B6FB395233}"/>
              </a:ext>
            </a:extLst>
          </p:cNvPr>
          <p:cNvSpPr txBox="1"/>
          <p:nvPr/>
        </p:nvSpPr>
        <p:spPr>
          <a:xfrm>
            <a:off x="4331024" y="1250302"/>
            <a:ext cx="363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게시 조회 </a:t>
            </a:r>
            <a:r>
              <a:rPr lang="en-US" altLang="ko-KR" b="1" dirty="0"/>
              <a:t>(BoardView.aspx)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E13E96-2C04-DFB9-1DE6-702E612905D3}"/>
              </a:ext>
            </a:extLst>
          </p:cNvPr>
          <p:cNvSpPr txBox="1"/>
          <p:nvPr/>
        </p:nvSpPr>
        <p:spPr>
          <a:xfrm>
            <a:off x="4331024" y="1837770"/>
            <a:ext cx="3591964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게시물 상세 조회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조회 수 증가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댓글 작성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작성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덧글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게시물 삭제</a:t>
            </a:r>
            <a:r>
              <a:rPr lang="en-US" altLang="ko-KR" dirty="0"/>
              <a:t>, </a:t>
            </a:r>
            <a:r>
              <a:rPr lang="ko-KR" altLang="en-US" dirty="0"/>
              <a:t>수정 전 </a:t>
            </a:r>
            <a:br>
              <a:rPr lang="en-US" altLang="ko-KR" dirty="0"/>
            </a:br>
            <a:r>
              <a:rPr lang="ko-KR" altLang="en-US" dirty="0"/>
              <a:t>비밀번호 비교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04D81E-2FD9-8E16-104B-4092B38C9177}"/>
              </a:ext>
            </a:extLst>
          </p:cNvPr>
          <p:cNvSpPr/>
          <p:nvPr/>
        </p:nvSpPr>
        <p:spPr>
          <a:xfrm>
            <a:off x="8168216" y="1733727"/>
            <a:ext cx="3569693" cy="427695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5BFA9-8560-A293-D06E-0D5543BB2FF3}"/>
              </a:ext>
            </a:extLst>
          </p:cNvPr>
          <p:cNvSpPr txBox="1"/>
          <p:nvPr/>
        </p:nvSpPr>
        <p:spPr>
          <a:xfrm>
            <a:off x="8168216" y="1250412"/>
            <a:ext cx="356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게시물 작성 </a:t>
            </a:r>
            <a:r>
              <a:rPr lang="en-US" altLang="ko-KR" b="1" dirty="0"/>
              <a:t>(BoardWrite.aspx)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2AD545-8D97-3E94-FC70-3C972A25C1D2}"/>
              </a:ext>
            </a:extLst>
          </p:cNvPr>
          <p:cNvSpPr txBox="1"/>
          <p:nvPr/>
        </p:nvSpPr>
        <p:spPr>
          <a:xfrm>
            <a:off x="8257011" y="1837770"/>
            <a:ext cx="3569693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수정 시 게시 정보 불러오기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비밀번호 암호화 </a:t>
            </a:r>
            <a:br>
              <a:rPr lang="en-US" altLang="ko-KR" dirty="0"/>
            </a:br>
            <a:r>
              <a:rPr lang="en-US" altLang="ko-KR" dirty="0"/>
              <a:t>(SHA256 </a:t>
            </a:r>
            <a:r>
              <a:rPr lang="ko-KR" altLang="en-US" dirty="0"/>
              <a:t>방식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에디터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FreeTextBox</a:t>
            </a:r>
            <a:r>
              <a:rPr lang="en-US" altLang="ko-KR" dirty="0"/>
              <a:t> </a:t>
            </a:r>
            <a:r>
              <a:rPr lang="ko-KR" altLang="en-US" dirty="0"/>
              <a:t>무료버전 사용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첨부파일 업로드</a:t>
            </a:r>
          </a:p>
        </p:txBody>
      </p:sp>
    </p:spTree>
    <p:extLst>
      <p:ext uri="{BB962C8B-B14F-4D97-AF65-F5344CB8AC3E}">
        <p14:creationId xmlns:p14="http://schemas.microsoft.com/office/powerpoint/2010/main" val="359178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5E331-2E8F-72C0-A309-BB0792F72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15CE41D-EC1A-0B96-E329-85065A4A6A84}"/>
              </a:ext>
            </a:extLst>
          </p:cNvPr>
          <p:cNvSpPr/>
          <p:nvPr/>
        </p:nvSpPr>
        <p:spPr>
          <a:xfrm>
            <a:off x="4" y="849085"/>
            <a:ext cx="5617029" cy="55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13BFA-F365-FEB5-4EE4-7A214BFEA81E}"/>
              </a:ext>
            </a:extLst>
          </p:cNvPr>
          <p:cNvSpPr txBox="1"/>
          <p:nvPr/>
        </p:nvSpPr>
        <p:spPr>
          <a:xfrm>
            <a:off x="83974" y="111966"/>
            <a:ext cx="376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테이블 설계</a:t>
            </a:r>
          </a:p>
        </p:txBody>
      </p:sp>
      <p:pic>
        <p:nvPicPr>
          <p:cNvPr id="9" name="그림 8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F3DAB19F-7A71-30C5-56DD-11F01CCFD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355" y="6059098"/>
            <a:ext cx="692734" cy="692734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ACB40C7-CC46-EA30-E634-50C0598A2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67695"/>
              </p:ext>
            </p:extLst>
          </p:nvPr>
        </p:nvGraphicFramePr>
        <p:xfrm>
          <a:off x="912327" y="1538618"/>
          <a:ext cx="3939592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9796">
                  <a:extLst>
                    <a:ext uri="{9D8B030D-6E8A-4147-A177-3AD203B41FA5}">
                      <a16:colId xmlns:a16="http://schemas.microsoft.com/office/drawing/2014/main" val="2341790987"/>
                    </a:ext>
                  </a:extLst>
                </a:gridCol>
                <a:gridCol w="1969796">
                  <a:extLst>
                    <a:ext uri="{9D8B030D-6E8A-4147-A177-3AD203B41FA5}">
                      <a16:colId xmlns:a16="http://schemas.microsoft.com/office/drawing/2014/main" val="1593456860"/>
                    </a:ext>
                  </a:extLst>
                </a:gridCol>
              </a:tblGrid>
              <a:tr h="3276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[BOARD_MESSAGE]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104111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sng" dirty="0" err="1"/>
                        <a:t>BoardID</a:t>
                      </a:r>
                      <a:endParaRPr lang="ko-KR" alt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게시물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48716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게시물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62684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 본문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13551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WriterName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93886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BoardPW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게시물 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45892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ChkAgree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동의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86017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BoardViews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조회수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32928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WriteDate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15383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ModifyDate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503416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DeleteDate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3215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0327638-6DC7-4A63-DC50-0955CD260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37778"/>
              </p:ext>
            </p:extLst>
          </p:nvPr>
        </p:nvGraphicFramePr>
        <p:xfrm>
          <a:off x="7119257" y="206005"/>
          <a:ext cx="3939592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9796">
                  <a:extLst>
                    <a:ext uri="{9D8B030D-6E8A-4147-A177-3AD203B41FA5}">
                      <a16:colId xmlns:a16="http://schemas.microsoft.com/office/drawing/2014/main" val="2341790987"/>
                    </a:ext>
                  </a:extLst>
                </a:gridCol>
                <a:gridCol w="1969796">
                  <a:extLst>
                    <a:ext uri="{9D8B030D-6E8A-4147-A177-3AD203B41FA5}">
                      <a16:colId xmlns:a16="http://schemas.microsoft.com/office/drawing/2014/main" val="1593456860"/>
                    </a:ext>
                  </a:extLst>
                </a:gridCol>
              </a:tblGrid>
              <a:tr h="3276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[BOARD_COMMENT]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104111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CommentID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댓글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48716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BoardID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게시물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62684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ParentID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상위 댓글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13551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WriterName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93886"/>
                  </a:ext>
                </a:extLst>
              </a:tr>
              <a:tr h="3279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댓글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45892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CommentPW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댓글 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86017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WriteDate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15383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DeleteDate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321592"/>
                  </a:ext>
                </a:extLst>
              </a:tr>
            </a:tbl>
          </a:graphicData>
        </a:graphic>
      </p:graphicFrame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1FB521-E1C8-92CC-C815-BB550DCA5AF2}"/>
              </a:ext>
            </a:extLst>
          </p:cNvPr>
          <p:cNvCxnSpPr>
            <a:cxnSpLocks/>
          </p:cNvCxnSpPr>
          <p:nvPr/>
        </p:nvCxnSpPr>
        <p:spPr>
          <a:xfrm flipV="1">
            <a:off x="4958180" y="1119673"/>
            <a:ext cx="2118052" cy="9187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988BB80-DD9D-C5AB-5C63-A27076E7A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86228"/>
              </p:ext>
            </p:extLst>
          </p:nvPr>
        </p:nvGraphicFramePr>
        <p:xfrm>
          <a:off x="7119257" y="3682793"/>
          <a:ext cx="393959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9796">
                  <a:extLst>
                    <a:ext uri="{9D8B030D-6E8A-4147-A177-3AD203B41FA5}">
                      <a16:colId xmlns:a16="http://schemas.microsoft.com/office/drawing/2014/main" val="2341790987"/>
                    </a:ext>
                  </a:extLst>
                </a:gridCol>
                <a:gridCol w="1969796">
                  <a:extLst>
                    <a:ext uri="{9D8B030D-6E8A-4147-A177-3AD203B41FA5}">
                      <a16:colId xmlns:a16="http://schemas.microsoft.com/office/drawing/2014/main" val="1593456860"/>
                    </a:ext>
                  </a:extLst>
                </a:gridCol>
              </a:tblGrid>
              <a:tr h="3276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[BOARD_FILE]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104111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FileID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48716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BoardID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게시물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62684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FileName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13551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FileExtension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 확장자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93886"/>
                  </a:ext>
                </a:extLst>
              </a:tr>
              <a:tr h="3279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FilePath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 경로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45892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SaveFileName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저장 파일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86017"/>
                  </a:ext>
                </a:extLst>
              </a:tr>
              <a:tr h="312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CreateDate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15383"/>
                  </a:ext>
                </a:extLst>
              </a:tr>
            </a:tbl>
          </a:graphicData>
        </a:graphic>
      </p:graphicFrame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A2879A2-5C0F-7D09-85C9-642D5526B155}"/>
              </a:ext>
            </a:extLst>
          </p:cNvPr>
          <p:cNvCxnSpPr/>
          <p:nvPr/>
        </p:nvCxnSpPr>
        <p:spPr>
          <a:xfrm rot="16200000" flipH="1">
            <a:off x="4424523" y="2679698"/>
            <a:ext cx="2416628" cy="1349314"/>
          </a:xfrm>
          <a:prstGeom prst="bentConnector3">
            <a:avLst>
              <a:gd name="adj1" fmla="val 1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DAE0C93-3CCC-EE68-F92C-EF94A058FBF2}"/>
              </a:ext>
            </a:extLst>
          </p:cNvPr>
          <p:cNvCxnSpPr>
            <a:cxnSpLocks/>
          </p:cNvCxnSpPr>
          <p:nvPr/>
        </p:nvCxnSpPr>
        <p:spPr>
          <a:xfrm flipV="1">
            <a:off x="6307494" y="4553339"/>
            <a:ext cx="768738" cy="9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18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46E6B-87D9-5336-C553-5471989CA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9E5A880-FE53-EE6F-EBF3-3583D2E0C83E}"/>
              </a:ext>
            </a:extLst>
          </p:cNvPr>
          <p:cNvSpPr/>
          <p:nvPr/>
        </p:nvSpPr>
        <p:spPr>
          <a:xfrm>
            <a:off x="4" y="849085"/>
            <a:ext cx="5617029" cy="55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EBBAB-6628-F96A-062E-12EBE3848B19}"/>
              </a:ext>
            </a:extLst>
          </p:cNvPr>
          <p:cNvSpPr txBox="1"/>
          <p:nvPr/>
        </p:nvSpPr>
        <p:spPr>
          <a:xfrm>
            <a:off x="83974" y="111966"/>
            <a:ext cx="376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프로시저</a:t>
            </a:r>
          </a:p>
        </p:txBody>
      </p:sp>
      <p:pic>
        <p:nvPicPr>
          <p:cNvPr id="9" name="그림 8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3BA05359-C46F-1E16-5FAB-26B0F5F0F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355" y="6059098"/>
            <a:ext cx="692734" cy="69273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6B0E65B-404C-3F41-4D95-3DB5E7CC6670}"/>
              </a:ext>
            </a:extLst>
          </p:cNvPr>
          <p:cNvSpPr/>
          <p:nvPr/>
        </p:nvSpPr>
        <p:spPr>
          <a:xfrm>
            <a:off x="454090" y="1138336"/>
            <a:ext cx="11283820" cy="48705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2533713-8889-FF4C-04D8-32C3036354E9}"/>
              </a:ext>
            </a:extLst>
          </p:cNvPr>
          <p:cNvGrpSpPr/>
          <p:nvPr/>
        </p:nvGrpSpPr>
        <p:grpSpPr>
          <a:xfrm>
            <a:off x="662473" y="1204799"/>
            <a:ext cx="6997960" cy="2899567"/>
            <a:chOff x="662473" y="1231641"/>
            <a:chExt cx="6997960" cy="289956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714F69-95B0-414B-990B-7DDCE69118EF}"/>
                </a:ext>
              </a:extLst>
            </p:cNvPr>
            <p:cNvSpPr txBox="1"/>
            <p:nvPr/>
          </p:nvSpPr>
          <p:spPr>
            <a:xfrm>
              <a:off x="662473" y="1231641"/>
              <a:ext cx="2556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게시 관련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1B8AA9-81BC-F689-2297-5CF5B69A240A}"/>
                </a:ext>
              </a:extLst>
            </p:cNvPr>
            <p:cNvSpPr txBox="1"/>
            <p:nvPr/>
          </p:nvSpPr>
          <p:spPr>
            <a:xfrm>
              <a:off x="662473" y="1599425"/>
              <a:ext cx="6997960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</a:t>
              </a:r>
              <a:r>
                <a:rPr lang="en-US" altLang="ko-KR" dirty="0" err="1"/>
                <a:t>Board_BoardList_R</a:t>
              </a:r>
              <a:r>
                <a:rPr lang="en-US" altLang="ko-KR" dirty="0"/>
                <a:t>] – </a:t>
              </a:r>
              <a:r>
                <a:rPr lang="ko-KR" altLang="en-US" dirty="0"/>
                <a:t>게시목록 조회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</a:t>
              </a:r>
              <a:r>
                <a:rPr lang="en-US" altLang="ko-KR" dirty="0" err="1"/>
                <a:t>Board_BoardMessage_C</a:t>
              </a:r>
              <a:r>
                <a:rPr lang="en-US" altLang="ko-KR" dirty="0"/>
                <a:t>] – </a:t>
              </a:r>
              <a:r>
                <a:rPr lang="ko-KR" altLang="en-US" dirty="0"/>
                <a:t>게시물 작성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</a:t>
              </a:r>
              <a:r>
                <a:rPr lang="en-US" altLang="ko-KR" dirty="0" err="1"/>
                <a:t>Board_BoardMessage_R</a:t>
              </a:r>
              <a:r>
                <a:rPr lang="en-US" altLang="ko-KR" dirty="0"/>
                <a:t>] – </a:t>
              </a:r>
              <a:r>
                <a:rPr lang="ko-KR" altLang="en-US" dirty="0"/>
                <a:t>게시물 상세 조회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</a:t>
              </a:r>
              <a:r>
                <a:rPr lang="en-US" altLang="ko-KR" dirty="0" err="1"/>
                <a:t>Board_BoardMessage_U</a:t>
              </a:r>
              <a:r>
                <a:rPr lang="en-US" altLang="ko-KR" dirty="0"/>
                <a:t>] – </a:t>
              </a:r>
              <a:r>
                <a:rPr lang="ko-KR" altLang="en-US" dirty="0"/>
                <a:t>게시물 수정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</a:t>
              </a:r>
              <a:r>
                <a:rPr lang="en-US" altLang="ko-KR" dirty="0" err="1"/>
                <a:t>Board_BoardMessage_D</a:t>
              </a:r>
              <a:r>
                <a:rPr lang="en-US" altLang="ko-KR" dirty="0"/>
                <a:t>] – </a:t>
              </a:r>
              <a:r>
                <a:rPr lang="ko-KR" altLang="en-US" dirty="0"/>
                <a:t>게시물 삭제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</a:t>
              </a:r>
              <a:r>
                <a:rPr lang="en-US" altLang="ko-KR" dirty="0" err="1"/>
                <a:t>Board_BoardMessageView_U</a:t>
              </a:r>
              <a:r>
                <a:rPr lang="en-US" altLang="ko-KR" dirty="0"/>
                <a:t>] – </a:t>
              </a:r>
              <a:r>
                <a:rPr lang="ko-KR" altLang="en-US" dirty="0"/>
                <a:t>게시물 조회 수 증가</a:t>
              </a:r>
              <a:endParaRPr lang="en-US" altLang="ko-KR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8428C9-F1C9-CDA3-AE5A-59D99A0EB23A}"/>
              </a:ext>
            </a:extLst>
          </p:cNvPr>
          <p:cNvGrpSpPr/>
          <p:nvPr/>
        </p:nvGrpSpPr>
        <p:grpSpPr>
          <a:xfrm>
            <a:off x="662473" y="4264132"/>
            <a:ext cx="5952931" cy="1654620"/>
            <a:chOff x="662473" y="4217837"/>
            <a:chExt cx="5952931" cy="16546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2ED42C-6CBC-94A5-D07D-C29BF1740C5A}"/>
                </a:ext>
              </a:extLst>
            </p:cNvPr>
            <p:cNvSpPr txBox="1"/>
            <p:nvPr/>
          </p:nvSpPr>
          <p:spPr>
            <a:xfrm>
              <a:off x="662473" y="4217837"/>
              <a:ext cx="2556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댓글 관련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C31739-98E5-A5CB-EB6E-6B62905F8ACA}"/>
                </a:ext>
              </a:extLst>
            </p:cNvPr>
            <p:cNvSpPr txBox="1"/>
            <p:nvPr/>
          </p:nvSpPr>
          <p:spPr>
            <a:xfrm>
              <a:off x="662473" y="4587169"/>
              <a:ext cx="5952931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</a:t>
              </a:r>
              <a:r>
                <a:rPr lang="en-US" altLang="ko-KR" dirty="0" err="1"/>
                <a:t>Board_BoardComment_C</a:t>
              </a:r>
              <a:r>
                <a:rPr lang="en-US" altLang="ko-KR" dirty="0"/>
                <a:t>] – </a:t>
              </a:r>
              <a:r>
                <a:rPr lang="ko-KR" altLang="en-US" dirty="0"/>
                <a:t>댓글 작성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</a:t>
              </a:r>
              <a:r>
                <a:rPr lang="en-US" altLang="ko-KR" dirty="0" err="1"/>
                <a:t>Board_BoardComment_R</a:t>
              </a:r>
              <a:r>
                <a:rPr lang="en-US" altLang="ko-KR" dirty="0"/>
                <a:t>] – </a:t>
              </a:r>
              <a:r>
                <a:rPr lang="ko-KR" altLang="en-US" dirty="0"/>
                <a:t>댓글 조회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</a:t>
              </a:r>
              <a:r>
                <a:rPr lang="en-US" altLang="ko-KR" dirty="0" err="1"/>
                <a:t>Board_BoardComment_D</a:t>
              </a:r>
              <a:r>
                <a:rPr lang="en-US" altLang="ko-KR" dirty="0"/>
                <a:t>] – </a:t>
              </a:r>
              <a:r>
                <a:rPr lang="ko-KR" altLang="en-US" dirty="0"/>
                <a:t>댓글 삭제</a:t>
              </a:r>
              <a:endParaRPr lang="en-US" altLang="ko-KR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0E5E43-B0EF-5388-AB71-230A3A8F6BC6}"/>
              </a:ext>
            </a:extLst>
          </p:cNvPr>
          <p:cNvGrpSpPr/>
          <p:nvPr/>
        </p:nvGrpSpPr>
        <p:grpSpPr>
          <a:xfrm>
            <a:off x="6579636" y="4264132"/>
            <a:ext cx="4949891" cy="1239122"/>
            <a:chOff x="662473" y="4217837"/>
            <a:chExt cx="4949891" cy="12391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B1AC5A-56DB-0785-E857-3616FBC8C0DF}"/>
                </a:ext>
              </a:extLst>
            </p:cNvPr>
            <p:cNvSpPr txBox="1"/>
            <p:nvPr/>
          </p:nvSpPr>
          <p:spPr>
            <a:xfrm>
              <a:off x="662473" y="4217837"/>
              <a:ext cx="2556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파일 관련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B9EB37-4181-59E9-423E-A646E98B5F46}"/>
                </a:ext>
              </a:extLst>
            </p:cNvPr>
            <p:cNvSpPr txBox="1"/>
            <p:nvPr/>
          </p:nvSpPr>
          <p:spPr>
            <a:xfrm>
              <a:off x="662474" y="4587169"/>
              <a:ext cx="4949890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</a:t>
              </a:r>
              <a:r>
                <a:rPr lang="en-US" altLang="ko-KR" dirty="0" err="1"/>
                <a:t>Board_BoardFile_C</a:t>
              </a:r>
              <a:r>
                <a:rPr lang="en-US" altLang="ko-KR" dirty="0"/>
                <a:t>] – </a:t>
              </a:r>
              <a:r>
                <a:rPr lang="ko-KR" altLang="en-US" dirty="0"/>
                <a:t>파일 추가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en-US" altLang="ko-KR" dirty="0"/>
                <a:t>[</a:t>
              </a:r>
              <a:r>
                <a:rPr lang="en-US" altLang="ko-KR" dirty="0" err="1"/>
                <a:t>dbo</a:t>
              </a:r>
              <a:r>
                <a:rPr lang="en-US" altLang="ko-KR" dirty="0"/>
                <a:t>].[</a:t>
              </a:r>
              <a:r>
                <a:rPr lang="en-US" altLang="ko-KR" dirty="0" err="1"/>
                <a:t>Board_BoardFile_D</a:t>
              </a:r>
              <a:r>
                <a:rPr lang="en-US" altLang="ko-KR" dirty="0"/>
                <a:t>] – </a:t>
              </a:r>
              <a:r>
                <a:rPr lang="ko-KR" altLang="en-US" dirty="0"/>
                <a:t>파일 삭제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2028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6D526-87A6-ED81-A29A-6796B4862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7FC5C27F-2D30-9107-9763-E27A71403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355" y="6059098"/>
            <a:ext cx="692734" cy="69273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8E9E49F-BFAC-7F4C-D9DD-9EBAAB9061AF}"/>
              </a:ext>
            </a:extLst>
          </p:cNvPr>
          <p:cNvGrpSpPr/>
          <p:nvPr/>
        </p:nvGrpSpPr>
        <p:grpSpPr>
          <a:xfrm>
            <a:off x="3128865" y="2052734"/>
            <a:ext cx="5934269" cy="2752531"/>
            <a:chOff x="3128861" y="1511559"/>
            <a:chExt cx="5934269" cy="27525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212BD4-0824-65B8-3A29-1E9B1CB6DFFA}"/>
                </a:ext>
              </a:extLst>
            </p:cNvPr>
            <p:cNvSpPr txBox="1"/>
            <p:nvPr/>
          </p:nvSpPr>
          <p:spPr>
            <a:xfrm>
              <a:off x="3128861" y="2472326"/>
              <a:ext cx="5934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/>
                <a:t>화면 시연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9924E2-32CB-706B-0579-36BEFF54B56F}"/>
                </a:ext>
              </a:extLst>
            </p:cNvPr>
            <p:cNvSpPr/>
            <p:nvPr/>
          </p:nvSpPr>
          <p:spPr>
            <a:xfrm>
              <a:off x="3287484" y="1511559"/>
              <a:ext cx="5617029" cy="559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6EECBF-1D2D-2550-099E-05AACB2CC23D}"/>
                </a:ext>
              </a:extLst>
            </p:cNvPr>
            <p:cNvSpPr/>
            <p:nvPr/>
          </p:nvSpPr>
          <p:spPr>
            <a:xfrm>
              <a:off x="3287482" y="4208106"/>
              <a:ext cx="5617029" cy="559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418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D1D78-F963-C2EC-E3E5-AE23452D4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1F1460EA-4EF1-3E29-F124-20065D4CA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355" y="6059098"/>
            <a:ext cx="692734" cy="69273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CAD9175-CA6F-33DE-ECE9-AA6B7136F0DD}"/>
              </a:ext>
            </a:extLst>
          </p:cNvPr>
          <p:cNvGrpSpPr/>
          <p:nvPr/>
        </p:nvGrpSpPr>
        <p:grpSpPr>
          <a:xfrm>
            <a:off x="3128865" y="2052734"/>
            <a:ext cx="5934269" cy="2752531"/>
            <a:chOff x="3128861" y="1511559"/>
            <a:chExt cx="5934269" cy="27525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F84D17-38D6-2A08-D2B9-0172390BB98F}"/>
                </a:ext>
              </a:extLst>
            </p:cNvPr>
            <p:cNvSpPr txBox="1"/>
            <p:nvPr/>
          </p:nvSpPr>
          <p:spPr>
            <a:xfrm>
              <a:off x="3128861" y="2472326"/>
              <a:ext cx="5934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/>
                <a:t>Q&amp;A</a:t>
              </a:r>
              <a:endParaRPr lang="ko-KR" altLang="en-US" sz="48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BF2095A-3D1C-DFA8-9329-5A1577DCDA40}"/>
                </a:ext>
              </a:extLst>
            </p:cNvPr>
            <p:cNvSpPr/>
            <p:nvPr/>
          </p:nvSpPr>
          <p:spPr>
            <a:xfrm>
              <a:off x="3287484" y="1511559"/>
              <a:ext cx="5617029" cy="559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6F03833-1202-5131-2F9C-C7ECE1BBE72A}"/>
                </a:ext>
              </a:extLst>
            </p:cNvPr>
            <p:cNvSpPr/>
            <p:nvPr/>
          </p:nvSpPr>
          <p:spPr>
            <a:xfrm>
              <a:off x="3287482" y="4208106"/>
              <a:ext cx="5617029" cy="559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19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86FBD-2FB9-47A4-978F-465895A97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7BB0F6-D274-4951-6971-C238BC8A2A36}"/>
              </a:ext>
            </a:extLst>
          </p:cNvPr>
          <p:cNvGrpSpPr/>
          <p:nvPr/>
        </p:nvGrpSpPr>
        <p:grpSpPr>
          <a:xfrm>
            <a:off x="3128865" y="2052734"/>
            <a:ext cx="5934269" cy="2752531"/>
            <a:chOff x="3128861" y="1511559"/>
            <a:chExt cx="5934269" cy="27525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ECA4FA-79A2-AEB4-115F-75721546991C}"/>
                </a:ext>
              </a:extLst>
            </p:cNvPr>
            <p:cNvSpPr txBox="1"/>
            <p:nvPr/>
          </p:nvSpPr>
          <p:spPr>
            <a:xfrm>
              <a:off x="3128861" y="2472326"/>
              <a:ext cx="5934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/>
                <a:t>감사합니다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1F36462-48A9-CF04-1C7E-6A09AF1A4A96}"/>
                </a:ext>
              </a:extLst>
            </p:cNvPr>
            <p:cNvSpPr/>
            <p:nvPr/>
          </p:nvSpPr>
          <p:spPr>
            <a:xfrm>
              <a:off x="3287484" y="1511559"/>
              <a:ext cx="5617029" cy="559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4FFE11-AF68-5C4F-DBD1-E346C4DD747C}"/>
                </a:ext>
              </a:extLst>
            </p:cNvPr>
            <p:cNvSpPr/>
            <p:nvPr/>
          </p:nvSpPr>
          <p:spPr>
            <a:xfrm>
              <a:off x="3287482" y="4208106"/>
              <a:ext cx="5617029" cy="559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5C69344F-68ED-C3A3-3BEF-E3ED2263E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355" y="6059098"/>
            <a:ext cx="692734" cy="69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3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365</Words>
  <Application>Microsoft Office PowerPoint</Application>
  <PresentationFormat>와이드스크린</PresentationFormat>
  <Paragraphs>106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mkkim916@naver.com</dc:creator>
  <cp:lastModifiedBy>mkkim916@naver.com</cp:lastModifiedBy>
  <cp:revision>4</cp:revision>
  <dcterms:created xsi:type="dcterms:W3CDTF">2024-03-04T07:11:43Z</dcterms:created>
  <dcterms:modified xsi:type="dcterms:W3CDTF">2024-03-05T07:18:56Z</dcterms:modified>
</cp:coreProperties>
</file>