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E42D-2FE4-4997-898D-70B7C50BA47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46E2-D553-4D42-8E1D-08ABC64675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i="1" dirty="0"/>
              <a:t>	            EXPLORE LA UNION				</a:t>
            </a:r>
            <a:r>
              <a:rPr lang="en-US" sz="2400" b="1" i="1" dirty="0">
                <a:solidFill>
                  <a:schemeClr val="bg1"/>
                </a:solidFill>
              </a:rPr>
              <a:t>HOME 	ABOUT</a:t>
            </a:r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r>
              <a:rPr lang="en-US" sz="2400" b="1" i="1" dirty="0"/>
              <a:t>			</a:t>
            </a:r>
            <a:r>
              <a:rPr lang="en-US" sz="6000" b="1" i="1" dirty="0"/>
              <a:t>  </a:t>
            </a:r>
            <a:r>
              <a:rPr lang="en-US" sz="6000" b="1" i="1" dirty="0">
                <a:solidFill>
                  <a:srgbClr val="002060"/>
                </a:solidFill>
              </a:rPr>
              <a:t>EXPLORE</a:t>
            </a:r>
            <a:r>
              <a:rPr lang="en-US" sz="6000" b="1" i="1" dirty="0"/>
              <a:t> </a:t>
            </a:r>
            <a:r>
              <a:rPr lang="en-US" sz="6000" b="1" i="1" dirty="0">
                <a:solidFill>
                  <a:srgbClr val="FF0000"/>
                </a:solidFill>
              </a:rPr>
              <a:t>ELYU</a:t>
            </a:r>
          </a:p>
          <a:p>
            <a:pPr algn="ctr">
              <a:buNone/>
            </a:pPr>
            <a:r>
              <a:rPr lang="en-US" sz="2800" b="1" i="1" dirty="0">
                <a:solidFill>
                  <a:schemeClr val="accent5"/>
                </a:solidFill>
              </a:rPr>
              <a:t>“ THE BEAUTY WITHIN “</a:t>
            </a:r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endParaRPr lang="en-US" sz="2400" b="1" i="1" dirty="0"/>
          </a:p>
          <a:p>
            <a:pPr>
              <a:buNone/>
            </a:pPr>
            <a:r>
              <a:rPr lang="en-US" sz="2400" b="1" i="1" dirty="0"/>
              <a:t>					</a:t>
            </a:r>
          </a:p>
          <a:p>
            <a:pPr>
              <a:buNone/>
            </a:pP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4429124" y="428604"/>
            <a:ext cx="178595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BUTTON</a:t>
            </a:r>
          </a:p>
        </p:txBody>
      </p:sp>
      <p:sp>
        <p:nvSpPr>
          <p:cNvPr id="8" name="Oval 7"/>
          <p:cNvSpPr/>
          <p:nvPr/>
        </p:nvSpPr>
        <p:spPr>
          <a:xfrm>
            <a:off x="4071934" y="4286256"/>
            <a:ext cx="1285884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MORE</a:t>
            </a:r>
          </a:p>
        </p:txBody>
      </p:sp>
      <p:pic>
        <p:nvPicPr>
          <p:cNvPr id="1030" name="Picture 6" descr="La Union Province on Twitter: &amp;quot;I love La Union.. Come and Visit La Union  (sample post) #IloveLaUnion… &amp;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14356"/>
            <a:ext cx="1630343" cy="1485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72008"/>
            <a:ext cx="3714776" cy="2062163"/>
          </a:xfrm>
          <a:prstGeom prst="rect">
            <a:avLst/>
          </a:prstGeo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285992"/>
            <a:ext cx="3714776" cy="2214578"/>
          </a:xfrm>
          <a:prstGeom prst="rect">
            <a:avLst/>
          </a:prstGeom>
        </p:spPr>
      </p:pic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				     GRAPES FARM</a:t>
            </a:r>
          </a:p>
          <a:p>
            <a:pPr algn="l"/>
            <a:r>
              <a:rPr lang="en-US" dirty="0"/>
              <a:t>				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SAN JUAN BEACH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								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				MAN MADE FOREST</a:t>
            </a: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42844" y="214290"/>
            <a:ext cx="3643338" cy="2143140"/>
          </a:xfrm>
        </p:spPr>
      </p:pic>
      <p:sp>
        <p:nvSpPr>
          <p:cNvPr id="15362" name="AutoShape 2" descr="Exploring the Underrated Grape Farms of La Union - Klook Travel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Exploring the Underrated Grape Farms of La Union - Klook Travel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Exploring the Underrated Grape Farms of La Union - Klook Travel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4786322"/>
            <a:ext cx="3500462" cy="1928826"/>
          </a:xfrm>
          <a:prstGeom prst="rect">
            <a:avLst/>
          </a:prstGeom>
        </p:spPr>
      </p:pic>
      <p:pic>
        <p:nvPicPr>
          <p:cNvPr id="6" name="Picture 5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28604"/>
            <a:ext cx="3000396" cy="2071702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	MACHO TEMPLE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	       MAN MADE FOREST LUNA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BILAGAN ROAD SANTOL</a:t>
            </a:r>
          </a:p>
        </p:txBody>
      </p:sp>
      <p:pic>
        <p:nvPicPr>
          <p:cNvPr id="17" name="Picture 1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3857652" cy="19811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WATCH TOWER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		IMMUKI ISLAN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TOP ALLAN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4714884"/>
            <a:ext cx="3643338" cy="2000264"/>
          </a:xfrm>
          <a:prstGeom prst="rect">
            <a:avLst/>
          </a:prstGeom>
        </p:spPr>
      </p:pic>
      <p:pic>
        <p:nvPicPr>
          <p:cNvPr id="5" name="Picture 4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42852"/>
            <a:ext cx="3929090" cy="2214578"/>
          </a:xfrm>
          <a:prstGeom prst="rect">
            <a:avLst/>
          </a:prstGeom>
        </p:spPr>
      </p:pic>
      <p:pic>
        <p:nvPicPr>
          <p:cNvPr id="6" name="Picture 5" descr="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3352800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NAVIGATION				EVENT CALENDAR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HOTELS AND RESTAURANT		LGU OF LA UNION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/>
              <a:t>   LIKE					FB </a:t>
            </a:r>
            <a:r>
              <a:rPr lang="en-US" sz="1800" dirty="0" err="1"/>
              <a:t>Account:designcreative@yahoo.com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COMMENTS				Tourism handline:09123456789</a:t>
            </a:r>
          </a:p>
          <a:p>
            <a:pPr>
              <a:buNone/>
            </a:pPr>
            <a:r>
              <a:rPr lang="en-US" sz="1800" dirty="0"/>
              <a:t>    SHARE					Contact Number: 09123456789</a:t>
            </a:r>
            <a:endParaRPr lang="en-US" dirty="0"/>
          </a:p>
        </p:txBody>
      </p:sp>
      <p:pic>
        <p:nvPicPr>
          <p:cNvPr id="4" name="Picture 3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000372"/>
            <a:ext cx="3000396" cy="2643207"/>
          </a:xfrm>
          <a:prstGeom prst="rect">
            <a:avLst/>
          </a:prstGeom>
        </p:spPr>
      </p:pic>
      <p:pic>
        <p:nvPicPr>
          <p:cNvPr id="5" name="Picture 4" descr="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143248"/>
            <a:ext cx="3586165" cy="2500330"/>
          </a:xfrm>
          <a:prstGeom prst="rect">
            <a:avLst/>
          </a:prstGeom>
        </p:spPr>
      </p:pic>
      <p:pic>
        <p:nvPicPr>
          <p:cNvPr id="6" name="Picture 5" descr="1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4356"/>
            <a:ext cx="3810000" cy="1714512"/>
          </a:xfrm>
          <a:prstGeom prst="rect">
            <a:avLst/>
          </a:prstGeom>
        </p:spPr>
      </p:pic>
      <p:pic>
        <p:nvPicPr>
          <p:cNvPr id="7" name="Picture 6" descr="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8" y="500042"/>
            <a:ext cx="3286148" cy="1914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144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zoe81arabella@gmail.com</cp:lastModifiedBy>
  <cp:revision>11</cp:revision>
  <dcterms:created xsi:type="dcterms:W3CDTF">2021-11-12T01:55:03Z</dcterms:created>
  <dcterms:modified xsi:type="dcterms:W3CDTF">2021-11-14T14:36:30Z</dcterms:modified>
</cp:coreProperties>
</file>