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6" r:id="rId3"/>
    <p:sldId id="263" r:id="rId4"/>
    <p:sldId id="264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rtel" initials="MM" lastIdx="0" clrIdx="0">
    <p:extLst>
      <p:ext uri="{19B8F6BF-5375-455C-9EA6-DF929625EA0E}">
        <p15:presenceInfo xmlns:p15="http://schemas.microsoft.com/office/powerpoint/2012/main" userId="c02d04262be5a5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3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30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144E-F212-40AB-A277-3865C6356F9E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2715D-C3B1-4E96-B935-2189AB65E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2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0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39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0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18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72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4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D417-DA9F-42E8-A09F-465234C2A203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4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1260934"/>
            <a:ext cx="8434874" cy="5052504"/>
          </a:xfrm>
        </p:spPr>
      </p:pic>
      <p:sp>
        <p:nvSpPr>
          <p:cNvPr id="8" name="TextBox 7"/>
          <p:cNvSpPr txBox="1"/>
          <p:nvPr/>
        </p:nvSpPr>
        <p:spPr>
          <a:xfrm>
            <a:off x="641838" y="395654"/>
            <a:ext cx="109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Current version of GC Profile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1680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49965" y="999085"/>
            <a:ext cx="8408436" cy="5027618"/>
            <a:chOff x="763556" y="672514"/>
            <a:chExt cx="10058400" cy="60141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56" y="672514"/>
              <a:ext cx="10058400" cy="601417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5164493" y="1953502"/>
              <a:ext cx="5531226" cy="2072355"/>
              <a:chOff x="5164493" y="1953502"/>
              <a:chExt cx="5531226" cy="207235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493" y="1953502"/>
                <a:ext cx="2607907" cy="207235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8636" y="1953502"/>
                <a:ext cx="2797083" cy="1312212"/>
              </a:xfrm>
              <a:prstGeom prst="rect">
                <a:avLst/>
              </a:prstGeom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641838" y="395654"/>
            <a:ext cx="109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Possible access point for GC Profile</a:t>
            </a:r>
            <a:endParaRPr lang="en-CA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594" y="1819469"/>
            <a:ext cx="845347" cy="2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1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3" y="1189385"/>
            <a:ext cx="8117605" cy="4464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838" y="395654"/>
            <a:ext cx="109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Version 2 of early wireframe included org chart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0679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29" y="1214211"/>
            <a:ext cx="8166897" cy="4995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838" y="395654"/>
            <a:ext cx="109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Version 1 of early wireframe included org chart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084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38" y="1160267"/>
            <a:ext cx="8104021" cy="12415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838" y="395654"/>
            <a:ext cx="109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Version 1 of early wireframe included expandable org chart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93122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b1590ef34313219a42ef09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36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Martel, Michael</dc:creator>
  <cp:lastModifiedBy>Michael Martel</cp:lastModifiedBy>
  <cp:revision>79</cp:revision>
  <dcterms:created xsi:type="dcterms:W3CDTF">2018-05-09T17:38:51Z</dcterms:created>
  <dcterms:modified xsi:type="dcterms:W3CDTF">2018-06-13T19:38:35Z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3a26d6a0-4e8c-442f-9e59-8fb671704de8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