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6bb41721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6bb41721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6bb417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6bb417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6bb417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6bb417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6bb41721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6bb41721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6bb41721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6bb41721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Donna Safaddin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6bb41721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6bb41721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Donna Safaddin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6bb41721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6bb41721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6bb41721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6bb41721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6bb41721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6bb41721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bc.ca/radio/thecurrent/the-current-for-dec-12-2019-1.5393783/it-s-pretty-staggering-returned-online-purchases-often-sent-to-landfill-journalist-s-research-reveals-1.5393806" TargetMode="External"/><Relationship Id="rId10" Type="http://schemas.openxmlformats.org/officeDocument/2006/relationships/hyperlink" Target="https://www.bbcearth.com/blog/%3Farticle%3Dyour-brand-new-returns-end-up-in-landfill/" TargetMode="External"/><Relationship Id="rId13" Type="http://schemas.openxmlformats.org/officeDocument/2006/relationships/hyperlink" Target="https://www.dreamcenter.org/outreach/" TargetMode="External"/><Relationship Id="rId12" Type="http://schemas.openxmlformats.org/officeDocument/2006/relationships/hyperlink" Target="https://www.epa.gov/facts-and-figures-about-materials-waste-and-recycling/textiles-material-specific-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acticalecommerce.com/the-growing-problem-of-customer-returns" TargetMode="External"/><Relationship Id="rId4" Type="http://schemas.openxmlformats.org/officeDocument/2006/relationships/hyperlink" Target="https://www.cnbc.com/2019/01/10/growing-online-sales-means-more-returns-and-trash-for-landfills.html" TargetMode="External"/><Relationship Id="rId9" Type="http://schemas.openxmlformats.org/officeDocument/2006/relationships/hyperlink" Target="https://www.shopify.com/enterprise/ecommerce-returns" TargetMode="External"/><Relationship Id="rId15" Type="http://schemas.openxmlformats.org/officeDocument/2006/relationships/hyperlink" Target="http://www.takepart.com/video/2015/05/29/clothes-trash-landfill/" TargetMode="External"/><Relationship Id="rId14" Type="http://schemas.openxmlformats.org/officeDocument/2006/relationships/hyperlink" Target="https://www.dawasg.com/company/mission-vision-and-values/" TargetMode="External"/><Relationship Id="rId5" Type="http://schemas.openxmlformats.org/officeDocument/2006/relationships/hyperlink" Target="https://www.prnewswire.com/news-releases/consumers-to-return-half-of-online-clothing-purchases-this-holiday-season-300760466.html" TargetMode="External"/><Relationship Id="rId6" Type="http://schemas.openxmlformats.org/officeDocument/2006/relationships/hyperlink" Target="https://risnews.com/solving-problems-around-online-returns-store" TargetMode="External"/><Relationship Id="rId7" Type="http://schemas.openxmlformats.org/officeDocument/2006/relationships/hyperlink" Target="https://www.fastcompany.com/90301638/your-online-shopping-has-a-startling-hidden-cost" TargetMode="External"/><Relationship Id="rId8" Type="http://schemas.openxmlformats.org/officeDocument/2006/relationships/hyperlink" Target="https://chainstoreage.com/technology/survey-apparel-has-an-online-returns-probl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 Gardiner, Ben Stanelle, Mohammed Shihabeddin, Donna Safaddin, Henry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87900" y="458025"/>
            <a:ext cx="8368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•References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https://www.practicalecommerce.com/the-growing-problem-of-customer-returns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https://www.cnbc.com/2019/01/10/growing-online-sales-means-more-returns-and-trash-for-landfills.html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https://www.prnewswire.com/news-releases/consumers-to-return-half-of-online-clothing-purchases-this-holiday-season-300760466.html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https://risnews.com/solving-problems-around-online-returns-store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https://www.fastcompany.com/90301638/your-online-shopping-has-a-startling-hidden-cost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https://chainstoreage.com/technology/survey-apparel-has-an-online-returns-problem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https://www.shopify.com/enterprise/ecommerce-returns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https://www.bbcearth.com/blog/%3Farticle%3Dyour-brand-new-returns-end-up-in-landfill/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https://www.cbc.ca/radio/thecurrent/the-current-for-dec-12-2019-1.5393783/it-s-pretty-staggering-returned-online-purchases-often-sent-to-landfill-journalist-s-research-reveals-1.5393806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https://www.epa.gov/facts-and-figures-about-materials-waste-and-recycling/textiles-material-specific-data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Images-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https://www.dreamcenter.org/outreach/</a:t>
            </a:r>
            <a:r>
              <a:rPr lang="en"/>
              <a:t>   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https://www.dawasg.com/company/mission-vision-and-values/</a:t>
            </a:r>
            <a:r>
              <a:rPr lang="en"/>
              <a:t> 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http://www.takepart.com/video/2015/05/29/clothes-trash-landfill/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8600" y="451675"/>
            <a:ext cx="62124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Competitors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504925"/>
            <a:ext cx="852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eBay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these are  two of the longest running and largest companies for online shopping and shipping, being able to grab customers from them would require large innovation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31025" y="347400"/>
            <a:ext cx="6106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to Collaborate With</a:t>
            </a:r>
            <a:endParaRPr sz="24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950325" y="1369825"/>
            <a:ext cx="18351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Walmart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buy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Macy’s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JCpenney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Kohls</a:t>
            </a:r>
            <a:endParaRPr sz="1400"/>
          </a:p>
        </p:txBody>
      </p:sp>
      <p:sp>
        <p:nvSpPr>
          <p:cNvPr id="148" name="Google Shape;148;p15"/>
          <p:cNvSpPr txBox="1"/>
          <p:nvPr/>
        </p:nvSpPr>
        <p:spPr>
          <a:xfrm>
            <a:off x="4073825" y="1256025"/>
            <a:ext cx="38994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clients to B-Stock, an app that liquidates purchases and returns in large quantities, so it is possible to turn returns back into profits.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clothing companies can serve as good partners for physical store purchases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shoppers can visit these stores for returns or try-ons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we operate?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United States due to it having one of the highest amounts of online purchases and returns.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Domain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479575" y="13078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Clothing collection and distribution.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</a:t>
            </a:r>
            <a:r>
              <a:rPr lang="en" sz="1400"/>
              <a:t>work with collaboration with outlets that give out the clothing to people that really need them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ReturNate will keep records of the number of the beneficiary people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"modest" transportation that consists of two pickup trucks (Ford F-150 or Chevy Silverado 1500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time being, the company have no storage, so ReturNate tries to deliver the available clothing as soon as they are received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23742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Why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</a:t>
            </a:r>
            <a:r>
              <a:rPr lang="en" sz="1400"/>
              <a:t>elping people in need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Reducing waste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Needs: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relationships with the fashion stores that sell and receive the returned clothes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relationship with the distribution centers/charities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couple of trucks that would be much of a help in picking up and handing the materials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Storage facility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200" y="393750"/>
            <a:ext cx="3125700" cy="19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6597400" y="144450"/>
            <a:ext cx="2454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Imagine by Dream Center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28749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Online apparel returns suffers due to “size fitting”, there are many fit-apps that determine if a clothing purchase will work. We plan on using such apps and resources.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partnering with a physical store is possible, we can provide customers a chance to try-on the items physically near their location before making purchase, nullifying a possible return, and possibly leading to interests in other store purchases.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to make our refund policy clear, this can be improvised in some ways (not clear yet), this is how you keep a buyer into a constant customer.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577950" y="702200"/>
            <a:ext cx="22152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87900" y="1829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ncourage clothing companies to donate their unused fabrics and clothes by offering tax deductions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Repurpose the clothes and donate them to poor areas, orphanages, and third world countries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reduce clothings ending up in landfills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 the less fortunate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Promote clothing companies to donate rather than throw away returned clothes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</a:t>
            </a:r>
            <a:r>
              <a:rPr lang="en" sz="1400"/>
              <a:t> the idea of physical purchases to keep these businesses thriving</a:t>
            </a:r>
            <a:endParaRPr sz="1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738" y="135225"/>
            <a:ext cx="1867725" cy="18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7384228" y="0"/>
            <a:ext cx="1741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Image by DAWA Solutions Group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374125" y="609750"/>
            <a:ext cx="3336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Statistics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87900" y="2096325"/>
            <a:ext cx="83682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3.5 billion products are returned every year in the US alone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20% of these products are actually defective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2018, Burberry burned $9.8 million worth of returned clothing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EPA (US Environmental Protection Agency) estimated the recycling rate for all textiles to be only 15.2 percent in 2017.</a:t>
            </a:r>
            <a:endParaRPr sz="14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836" y="377000"/>
            <a:ext cx="2937265" cy="1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6801650" y="127300"/>
            <a:ext cx="18621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Image by TakePart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