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Robo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4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f500d2f04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f500d2f04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21" name="Google Shape;21;p3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4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31" name="Google Shape;31;p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ddharth1410/inventory_managemen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420725" y="1456402"/>
            <a:ext cx="83994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Inventory Management System</a:t>
            </a:r>
            <a:endParaRPr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343013"/>
            <a:ext cx="8222100" cy="1786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200" dirty="0"/>
              <a:t>Team # 10</a:t>
            </a:r>
            <a:endParaRPr lang="en" sz="2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200" dirty="0"/>
              <a:t>Ibukunoluwa “Abby” Aboderin</a:t>
            </a:r>
            <a:endParaRPr sz="2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200" dirty="0"/>
              <a:t>Mason Beckham</a:t>
            </a:r>
            <a:endParaRPr sz="2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200" dirty="0"/>
              <a:t>Raghad Safauldeen</a:t>
            </a:r>
            <a:endParaRPr sz="2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200" dirty="0"/>
              <a:t>Siddharth Vadgama</a:t>
            </a:r>
            <a:endParaRPr sz="2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22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/>
              <a:t>“6 Best Inventory Management Software of 2019.” Business.org, Business.org, 16 Jan. 2019, www.business.org/finance/cost-management/best-inventory-management-software/.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200"/>
              <a:t>9</a:t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Thank You, Any Questions?</a:t>
            </a:r>
            <a:endParaRPr/>
          </a:p>
        </p:txBody>
      </p:sp>
      <p:sp>
        <p:nvSpPr>
          <p:cNvPr id="160" name="Google Shape;160;p23"/>
          <p:cNvSpPr txBox="1">
            <a:spLocks noGrp="1"/>
          </p:cNvSpPr>
          <p:nvPr>
            <p:ph type="sldNum" idx="12"/>
          </p:nvPr>
        </p:nvSpPr>
        <p:spPr>
          <a:xfrm>
            <a:off x="8458200" y="45529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200"/>
              <a:t>10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2576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b="1"/>
              <a:t>Vision statement</a:t>
            </a:r>
            <a:endParaRPr b="1"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9250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Inventory management system website for small businesses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software is intuitive, user-friendly, and convenient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user scans the barcode and it updates the stock items in the inventory and uses a third party software to handle payments to the business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It does not handle large data management and revenue generation </a:t>
            </a:r>
            <a:endParaRPr sz="2200"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200"/>
              <a:t>1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311700" y="1052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b="1"/>
              <a:t>Features</a:t>
            </a:r>
            <a:endParaRPr b="1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6900" y="620275"/>
            <a:ext cx="8520600" cy="43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b="1"/>
              <a:t>Primary</a:t>
            </a:r>
            <a:r>
              <a:rPr lang="en" sz="2200"/>
              <a:t>:</a:t>
            </a:r>
            <a:endParaRPr sz="2200"/>
          </a:p>
          <a:p>
            <a:pPr marL="91440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Open source and free to use</a:t>
            </a:r>
            <a:endParaRPr sz="2100"/>
          </a:p>
          <a:p>
            <a:pPr marL="914400" marR="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Char char="○"/>
            </a:pPr>
            <a:r>
              <a:rPr lang="en" sz="2100"/>
              <a:t>Different style of scanning compared to competitors</a:t>
            </a:r>
            <a:endParaRPr sz="2100"/>
          </a:p>
          <a:p>
            <a:pPr marL="91440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User friendly and Simple</a:t>
            </a:r>
            <a:endParaRPr sz="21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b="1"/>
              <a:t>Secondary</a:t>
            </a:r>
            <a:r>
              <a:rPr lang="en" sz="2200"/>
              <a:t>:</a:t>
            </a:r>
            <a:endParaRPr sz="2200"/>
          </a:p>
          <a:p>
            <a:pPr marL="91440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Usable on any modern browser</a:t>
            </a:r>
            <a:endParaRPr sz="2100"/>
          </a:p>
          <a:p>
            <a:pPr marL="91440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Usable on the LAN</a:t>
            </a:r>
            <a:endParaRPr sz="2100"/>
          </a:p>
          <a:p>
            <a:pPr marL="91440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Ability to split products into different bins for easy location lookup</a:t>
            </a:r>
            <a:endParaRPr sz="21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b="1"/>
              <a:t>Tertiary</a:t>
            </a:r>
            <a:r>
              <a:rPr lang="en" sz="2200"/>
              <a:t>:</a:t>
            </a:r>
            <a:endParaRPr sz="2200"/>
          </a:p>
          <a:p>
            <a:pPr marL="914400" lvl="1" indent="-3619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2100"/>
              <a:buChar char="○"/>
            </a:pPr>
            <a:r>
              <a:rPr lang="en" sz="2100"/>
              <a:t>Ability to differentiate between different business locations</a:t>
            </a:r>
            <a:endParaRPr sz="2100"/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200"/>
              <a:t>2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311700" y="29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b="1"/>
              <a:t>Risks</a:t>
            </a:r>
            <a:endParaRPr b="1"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155850" y="636800"/>
            <a:ext cx="8832300" cy="24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Char char="●"/>
            </a:pPr>
            <a:r>
              <a:rPr lang="en" sz="2100"/>
              <a:t>Website might not work on certain browser</a:t>
            </a:r>
            <a:endParaRPr sz="2100"/>
          </a:p>
          <a:p>
            <a:pPr marL="914400" lvl="1" indent="-361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Char char="○"/>
            </a:pPr>
            <a:r>
              <a:rPr lang="en" sz="1800" b="1">
                <a:solidFill>
                  <a:srgbClr val="000000"/>
                </a:solidFill>
              </a:rPr>
              <a:t>Risk Exposure: 70% * 6 Hours = 4.2 Hours</a:t>
            </a:r>
            <a:endParaRPr sz="1800" b="1">
              <a:solidFill>
                <a:srgbClr val="000000"/>
              </a:solidFill>
            </a:endParaRPr>
          </a:p>
          <a:p>
            <a:pPr marL="457200" lvl="0" indent="-361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Char char="●"/>
            </a:pPr>
            <a:r>
              <a:rPr lang="en" sz="2100"/>
              <a:t>Lack of programming language knowledge and skills</a:t>
            </a:r>
            <a:endParaRPr sz="2100"/>
          </a:p>
          <a:p>
            <a:pPr marL="914400" lvl="1" indent="-361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Char char="○"/>
            </a:pPr>
            <a:r>
              <a:rPr lang="en" sz="1800" b="1">
                <a:solidFill>
                  <a:srgbClr val="000000"/>
                </a:solidFill>
              </a:rPr>
              <a:t>Risk Exposure: 60% * 6 Hours = 3.6 Hours</a:t>
            </a:r>
            <a:endParaRPr sz="1800" b="1">
              <a:solidFill>
                <a:srgbClr val="000000"/>
              </a:solidFill>
            </a:endParaRPr>
          </a:p>
          <a:p>
            <a:pPr marL="457200" lvl="0" indent="-361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Char char="●"/>
            </a:pPr>
            <a:r>
              <a:rPr lang="en" sz="2100"/>
              <a:t>Time management and communication</a:t>
            </a:r>
            <a:endParaRPr sz="2100"/>
          </a:p>
          <a:p>
            <a:pPr marL="914400" lvl="1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</a:pPr>
            <a:r>
              <a:rPr lang="en" sz="1800" b="1">
                <a:solidFill>
                  <a:srgbClr val="000000"/>
                </a:solidFill>
              </a:rPr>
              <a:t>Risk Exposure: 40% * 5 Hours = 2 Hours</a:t>
            </a:r>
            <a:endParaRPr sz="1800" b="1">
              <a:solidFill>
                <a:srgbClr val="000000"/>
              </a:solidFill>
            </a:endParaRPr>
          </a:p>
          <a:p>
            <a:pPr marL="457200" lvl="0" indent="-361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Char char="●"/>
            </a:pPr>
            <a:r>
              <a:rPr lang="en" sz="2100"/>
              <a:t>Our software is free, open source so all libraries used must be open source</a:t>
            </a:r>
            <a:endParaRPr sz="2100"/>
          </a:p>
          <a:p>
            <a:pPr marL="914400" lvl="1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</a:pPr>
            <a:r>
              <a:rPr lang="en" sz="1800" b="1">
                <a:solidFill>
                  <a:srgbClr val="000000"/>
                </a:solidFill>
              </a:rPr>
              <a:t>Risk Exposure: 30% * 4 Hours = 1.2 Hours</a:t>
            </a:r>
            <a:endParaRPr sz="1800" b="1">
              <a:solidFill>
                <a:srgbClr val="000000"/>
              </a:solidFill>
            </a:endParaRPr>
          </a:p>
          <a:p>
            <a:pPr marL="457200" lvl="0" indent="-361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Char char="●"/>
            </a:pPr>
            <a:r>
              <a:rPr lang="en" sz="2100"/>
              <a:t>Data storage on our server</a:t>
            </a:r>
            <a:endParaRPr sz="2100"/>
          </a:p>
          <a:p>
            <a:pPr marL="914400" lvl="1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</a:pPr>
            <a:r>
              <a:rPr lang="en" sz="1800" b="1">
                <a:solidFill>
                  <a:srgbClr val="000000"/>
                </a:solidFill>
              </a:rPr>
              <a:t>Risk Exposure: 25% * 4 Hours = 1 Hour</a:t>
            </a:r>
            <a:endParaRPr sz="18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sz="2200"/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200"/>
              <a:t>3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311699" y="172833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Competitors </a:t>
            </a:r>
            <a:br>
              <a:rPr lang="en" dirty="0"/>
            </a:br>
            <a:r>
              <a:rPr lang="en" sz="1800" u="sng" dirty="0">
                <a:solidFill>
                  <a:schemeClr val="bg2"/>
                </a:solidFill>
              </a:rPr>
              <a:t>According to </a:t>
            </a:r>
            <a:r>
              <a:rPr lang="en-US" sz="1800" u="sng" dirty="0">
                <a:solidFill>
                  <a:schemeClr val="bg2"/>
                </a:solidFill>
              </a:rPr>
              <a:t>business.org “</a:t>
            </a:r>
            <a:r>
              <a:rPr lang="en" sz="1800" u="sng" dirty="0">
                <a:solidFill>
                  <a:schemeClr val="dk2"/>
                </a:solidFill>
              </a:rPr>
              <a:t>6 Best Inventory Management Software of 2019</a:t>
            </a:r>
            <a:r>
              <a:rPr lang="en" sz="1800" dirty="0">
                <a:solidFill>
                  <a:schemeClr val="dk2"/>
                </a:solidFill>
              </a:rPr>
              <a:t>”</a:t>
            </a:r>
            <a:endParaRPr dirty="0"/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200"/>
              <a:t>4</a:t>
            </a:r>
            <a:endParaRPr sz="2200"/>
          </a:p>
        </p:txBody>
      </p:sp>
      <p:graphicFrame>
        <p:nvGraphicFramePr>
          <p:cNvPr id="6" name="Google Shape;114;p17">
            <a:extLst>
              <a:ext uri="{FF2B5EF4-FFF2-40B4-BE49-F238E27FC236}">
                <a16:creationId xmlns:a16="http://schemas.microsoft.com/office/drawing/2014/main" id="{F0AC72E1-24EE-43E7-A421-8D06D55672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80998"/>
              </p:ext>
            </p:extLst>
          </p:nvPr>
        </p:nvGraphicFramePr>
        <p:xfrm>
          <a:off x="842212" y="1196397"/>
          <a:ext cx="7459575" cy="37441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977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4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/>
                        <a:t>Company</a:t>
                      </a:r>
                      <a:endParaRPr sz="2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 dirty="0"/>
                        <a:t>Starting price per month</a:t>
                      </a:r>
                      <a:endParaRPr sz="2200"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Ordoro</a:t>
                      </a:r>
                      <a:endParaRPr sz="2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$25</a:t>
                      </a:r>
                      <a:endParaRPr sz="2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Tradegecko</a:t>
                      </a:r>
                      <a:endParaRPr sz="2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$79</a:t>
                      </a:r>
                      <a:endParaRPr sz="2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Unleashed</a:t>
                      </a:r>
                      <a:endParaRPr sz="2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$85</a:t>
                      </a:r>
                      <a:endParaRPr sz="2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200"/>
                        <a:t>Veeqo</a:t>
                      </a:r>
                      <a:endParaRPr sz="2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200"/>
                        <a:t>$200</a:t>
                      </a:r>
                      <a:endParaRPr sz="2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4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200"/>
                        <a:t>Cin7</a:t>
                      </a:r>
                      <a:endParaRPr sz="2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200"/>
                        <a:t>$299</a:t>
                      </a:r>
                      <a:endParaRPr sz="2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4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200" dirty="0"/>
                        <a:t>Fishbowl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200" dirty="0"/>
                        <a:t>$399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b="1"/>
              <a:t>Competitors</a:t>
            </a:r>
            <a:endParaRPr b="1"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236275" y="107905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/>
              <a:t>Cin7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Tutorials &amp; account manager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Starting price $299/month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Cin7 payment portal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/>
              <a:t>IM system has a third party for payment portal &amp; easy to manage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Ordoro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Dropshipping with FedEx, UPS, DHL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Financial analytics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API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Starting price $25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b="1"/>
              <a:t>IM system is simple and helps save user’s time</a:t>
            </a:r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200"/>
              <a:t>5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Assumptions</a:t>
            </a:r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1"/>
          </p:nvPr>
        </p:nvSpPr>
        <p:spPr>
          <a:xfrm>
            <a:off x="311700" y="1001275"/>
            <a:ext cx="8520600" cy="28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not pay for our host server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software is not customized for businesses like catering industry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 to Local Area Network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3000">
                <a:solidFill>
                  <a:schemeClr val="dk1"/>
                </a:solidFill>
              </a:rPr>
              <a:t>Constraints</a:t>
            </a:r>
            <a:endParaRPr sz="30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Since we are not paying for the server, only a limited amount of people can use our software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Team lacks website development skills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Team is unable to provide sole focus to this project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English is not the native language of the entire team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0">
              <a:solidFill>
                <a:schemeClr val="dk1"/>
              </a:solidFill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200"/>
              <a:t>6</a:t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311700" y="2576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UI Prototype</a:t>
            </a:r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0" y="925075"/>
            <a:ext cx="91440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100"/>
              <a:t>Inventory Scanning       Shopping Page	        Website Inventory Management</a:t>
            </a:r>
            <a:endParaRPr sz="21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sz="2200"/>
          </a:p>
        </p:txBody>
      </p:sp>
      <p:sp>
        <p:nvSpPr>
          <p:cNvPr id="135" name="Google Shape;135;p2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200"/>
              <a:t>7</a:t>
            </a:r>
            <a:endParaRPr sz="2200"/>
          </a:p>
        </p:txBody>
      </p:sp>
      <p:pic>
        <p:nvPicPr>
          <p:cNvPr id="136" name="Google Shape;136;p20"/>
          <p:cNvPicPr preferRelativeResize="0"/>
          <p:nvPr/>
        </p:nvPicPr>
        <p:blipFill rotWithShape="1">
          <a:blip r:embed="rId3">
            <a:alphaModFix/>
          </a:blip>
          <a:srcRect t="14159" b="14756"/>
          <a:stretch/>
        </p:blipFill>
        <p:spPr>
          <a:xfrm>
            <a:off x="149800" y="1504325"/>
            <a:ext cx="2055750" cy="2994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p20"/>
          <p:cNvCxnSpPr/>
          <p:nvPr/>
        </p:nvCxnSpPr>
        <p:spPr>
          <a:xfrm>
            <a:off x="2380325" y="1054350"/>
            <a:ext cx="16800" cy="3570600"/>
          </a:xfrm>
          <a:prstGeom prst="straightConnector1">
            <a:avLst/>
          </a:prstGeom>
          <a:noFill/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8" name="Google Shape;138;p20"/>
          <p:cNvPicPr preferRelativeResize="0"/>
          <p:nvPr/>
        </p:nvPicPr>
        <p:blipFill rotWithShape="1">
          <a:blip r:embed="rId4">
            <a:alphaModFix/>
          </a:blip>
          <a:srcRect t="13169" b="22044"/>
          <a:stretch/>
        </p:blipFill>
        <p:spPr>
          <a:xfrm rot="-5400000">
            <a:off x="2556300" y="1629825"/>
            <a:ext cx="2313750" cy="256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 rotWithShape="1">
          <a:blip r:embed="rId5">
            <a:alphaModFix/>
          </a:blip>
          <a:srcRect t="12237" b="18351"/>
          <a:stretch/>
        </p:blipFill>
        <p:spPr>
          <a:xfrm rot="-5400000">
            <a:off x="5814500" y="1145450"/>
            <a:ext cx="2522375" cy="3612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20"/>
          <p:cNvCxnSpPr/>
          <p:nvPr/>
        </p:nvCxnSpPr>
        <p:spPr>
          <a:xfrm flipH="1">
            <a:off x="5046925" y="1046050"/>
            <a:ext cx="30000" cy="3561900"/>
          </a:xfrm>
          <a:prstGeom prst="straightConnector1">
            <a:avLst/>
          </a:prstGeom>
          <a:noFill/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>
            <a:spLocks noGrp="1"/>
          </p:cNvSpPr>
          <p:nvPr>
            <p:ph type="title"/>
          </p:nvPr>
        </p:nvSpPr>
        <p:spPr>
          <a:xfrm>
            <a:off x="311700" y="2095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Software Development Plan</a:t>
            </a:r>
            <a:endParaRPr dirty="0"/>
          </a:p>
        </p:txBody>
      </p:sp>
      <p:sp>
        <p:nvSpPr>
          <p:cNvPr id="146" name="Google Shape;146;p21"/>
          <p:cNvSpPr txBox="1">
            <a:spLocks noGrp="1"/>
          </p:cNvSpPr>
          <p:nvPr>
            <p:ph type="body" idx="1"/>
          </p:nvPr>
        </p:nvSpPr>
        <p:spPr>
          <a:xfrm>
            <a:off x="152400" y="782396"/>
            <a:ext cx="8520600" cy="4050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600" b="1" dirty="0"/>
              <a:t>Iteration Plan</a:t>
            </a:r>
            <a:endParaRPr sz="1600" b="1" dirty="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600" b="1" dirty="0"/>
              <a:t>Tools</a:t>
            </a:r>
            <a:endParaRPr sz="1600" b="1" dirty="0"/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600" dirty="0">
                <a:solidFill>
                  <a:srgbClr val="000000"/>
                </a:solidFill>
              </a:rPr>
              <a:t>Programming application: JavaScript, MongoDB, HTML, CSS, bootstrap, NodeJS</a:t>
            </a:r>
            <a:endParaRPr sz="1600" dirty="0">
              <a:solidFill>
                <a:srgbClr val="000000"/>
              </a:solidFill>
            </a:endParaRP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600" dirty="0">
                <a:solidFill>
                  <a:srgbClr val="000000"/>
                </a:solidFill>
              </a:rPr>
              <a:t>Cloud: amazon web service</a:t>
            </a:r>
            <a:endParaRPr sz="1600" dirty="0">
              <a:solidFill>
                <a:srgbClr val="000000"/>
              </a:solidFill>
            </a:endParaRP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600" dirty="0">
                <a:solidFill>
                  <a:srgbClr val="000000"/>
                </a:solidFill>
              </a:rPr>
              <a:t>Agile Scrum software development: implementation and unit testing</a:t>
            </a:r>
            <a:endParaRPr dirty="0"/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600" dirty="0"/>
              <a:t>Github: </a:t>
            </a:r>
            <a:r>
              <a:rPr lang="en" sz="1600" u="sng" dirty="0">
                <a:solidFill>
                  <a:schemeClr val="hlink"/>
                </a:solidFill>
                <a:hlinkClick r:id="rId3"/>
              </a:rPr>
              <a:t>https://github.com/siddharth1410/inventory_management</a:t>
            </a:r>
            <a:r>
              <a:rPr lang="en" sz="1600" dirty="0">
                <a:solidFill>
                  <a:srgbClr val="000000"/>
                </a:solidFill>
              </a:rPr>
              <a:t>	</a:t>
            </a:r>
            <a:endParaRPr sz="1600" dirty="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600" b="1" dirty="0"/>
              <a:t>People: </a:t>
            </a:r>
            <a:r>
              <a:rPr lang="en" sz="1600" dirty="0">
                <a:solidFill>
                  <a:srgbClr val="000000"/>
                </a:solidFill>
              </a:rPr>
              <a:t>Team members, Review Team 11, Professor Christoph Csallner and TA Soumik Mohian</a:t>
            </a:r>
            <a:endParaRPr sz="1600" dirty="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600" b="1" dirty="0"/>
              <a:t>Education: </a:t>
            </a:r>
            <a:r>
              <a:rPr lang="en" sz="1600" dirty="0">
                <a:solidFill>
                  <a:srgbClr val="000000"/>
                </a:solidFill>
              </a:rPr>
              <a:t>Members have a foundational knowledge of programming and computer science, but education is needed on the some of the languages being used.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SzPts val="1800"/>
              <a:buNone/>
            </a:pPr>
            <a:endParaRPr sz="2200" dirty="0"/>
          </a:p>
        </p:txBody>
      </p:sp>
      <p:sp>
        <p:nvSpPr>
          <p:cNvPr id="147" name="Google Shape;147;p2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200"/>
              <a:t>8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457</Words>
  <Application>Microsoft Office PowerPoint</Application>
  <PresentationFormat>On-screen Show (16:9)</PresentationFormat>
  <Paragraphs>99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Roboto</vt:lpstr>
      <vt:lpstr>Arial</vt:lpstr>
      <vt:lpstr>Geometric</vt:lpstr>
      <vt:lpstr>   Inventory Management System</vt:lpstr>
      <vt:lpstr>Vision statement</vt:lpstr>
      <vt:lpstr>Features</vt:lpstr>
      <vt:lpstr>Risks</vt:lpstr>
      <vt:lpstr>Competitors  According to business.org “6 Best Inventory Management Software of 2019”</vt:lpstr>
      <vt:lpstr>Competitors</vt:lpstr>
      <vt:lpstr>Assumptions</vt:lpstr>
      <vt:lpstr>UI Prototype</vt:lpstr>
      <vt:lpstr>Software Development Plan</vt:lpstr>
      <vt:lpstr>Sources</vt:lpstr>
      <vt:lpstr>Thank You,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Inventory Management System</dc:title>
  <cp:lastModifiedBy>R</cp:lastModifiedBy>
  <cp:revision>5</cp:revision>
  <dcterms:modified xsi:type="dcterms:W3CDTF">2019-02-06T19:28:51Z</dcterms:modified>
</cp:coreProperties>
</file>