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6FCF02A-607E-44C6-A009-E2D46910A88B}">
  <a:tblStyle styleId="{A6FCF02A-607E-44C6-A009-E2D46910A8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039baaa0d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039baaa0d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f29bbb120_1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f29bbb120_1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f29bbb120_1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f29bbb120_1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39baaa0d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039baaa0d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039baaa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039baaa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f29bbb120_1_7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4f29bbb120_1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29bbb120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29bbb120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Abby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 inventory management website to help small business take inventory.</a:t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29bbb120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4f29bbb120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Abby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039baaa0d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039baaa0d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f29bbb120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f29bbb120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Raghad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and when to deal with top risks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39baaa0d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39baaa0d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f29bbb120_1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f29bbb120_1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Raghad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f29bbb120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f29bbb120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Sid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/bin/update: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Page includes all features related to updating bin information and current items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/bin: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Lists all items currently located within a bin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/: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Default landing page for the Inventory Management system, will redirect for login and provide interface for searching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/search: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Based on UPC searched for it will display all item bin locations and their quantities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/login: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Will provide login service, on successful login attempt will update session to allow access to all other feature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f29bbb120_1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f29bbb120_1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7" name="Google Shape;87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97" name="Google Shape;97;p1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7" name="Google Shape;107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8" name="Google Shape;128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7" name="Google Shape;147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598100" y="1279277"/>
            <a:ext cx="8222100" cy="13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Management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9DAF8"/>
                </a:solidFill>
              </a:rPr>
              <a:t>Iteration 1</a:t>
            </a:r>
            <a:endParaRPr sz="3600">
              <a:solidFill>
                <a:srgbClr val="C9DAF8"/>
              </a:solidFill>
            </a:endParaRPr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604050" y="3145524"/>
            <a:ext cx="82221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CFE2F3"/>
                </a:solidFill>
              </a:rPr>
              <a:t>Team Members:</a:t>
            </a:r>
            <a:endParaRPr b="1" sz="22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Ibukunoluwa “Abby” Aboderin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Mason Beckham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Raghad Safauldeen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Siddharth Vadgama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10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Specification</a:t>
            </a:r>
            <a:endParaRPr sz="2800"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467875"/>
            <a:ext cx="8520600" cy="4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Testing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Multiple Node JS packages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Mocha, Supertest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Chai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Husky and Lint-Staged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Manual tests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Documentation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Generated by APIDOC.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Javadoc-Style is used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Documentation ==&gt; HTML page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Compilation &amp; Running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/>
              <a:t>No compilation is required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/>
              <a:t>‘npm start’ will start the application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/>
              <a:t>‘npm run devstart’ will start the application in a developer mode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11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11700" y="696475"/>
            <a:ext cx="8520600" cy="4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code is structured into sub-directories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/bin/www contains the startup code for the server app.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/app.js contains the server application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/db.js initializes the connection to the MongoDB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/public/{js,css} are where all static JS and CSS files are placed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/routes/ contains the primary working code for the app.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/test/ provides all relevant tests for the app.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/views/ is the location of all template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12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&amp; Testing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13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Example</a:t>
            </a:r>
            <a:endParaRPr/>
          </a:p>
        </p:txBody>
      </p:sp>
      <p:graphicFrame>
        <p:nvGraphicFramePr>
          <p:cNvPr id="249" name="Google Shape;249;p38"/>
          <p:cNvGraphicFramePr/>
          <p:nvPr/>
        </p:nvGraphicFramePr>
        <p:xfrm>
          <a:off x="387900" y="71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{A6FCF02A-607E-44C6-A009-E2D46910A88B}</a:tableStyleId>
              </a:tblPr>
              <a:tblGrid>
                <a:gridCol w="5224875"/>
              </a:tblGrid>
              <a:tr h="348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request = </a:t>
                      </a:r>
                      <a:r>
                        <a:rPr lang="en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</a:t>
                      </a: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'supertest'</a:t>
                      </a: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 = </a:t>
                      </a:r>
                      <a:r>
                        <a:rPr lang="en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</a:t>
                      </a: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'../../app'</a:t>
                      </a: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should = </a:t>
                      </a:r>
                      <a:r>
                        <a:rPr lang="en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</a:t>
                      </a: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'chai'</a:t>
                      </a: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).should()</a:t>
                      </a:r>
                      <a:b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describe(</a:t>
                      </a:r>
                      <a:r>
                        <a:rPr lang="en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'GET /'</a:t>
                      </a: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() {</a:t>
                      </a:r>
                      <a:b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it(</a:t>
                      </a:r>
                      <a:r>
                        <a:rPr lang="en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'responds with OK'</a:t>
                      </a: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(done) {</a:t>
                      </a:r>
                      <a:b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request(app)</a:t>
                      </a:r>
                      <a:b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.get(</a:t>
                      </a:r>
                      <a:r>
                        <a:rPr lang="en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'/'</a:t>
                      </a: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.end(</a:t>
                      </a:r>
                      <a:r>
                        <a:rPr lang="en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(err, res) {</a:t>
                      </a:r>
                      <a:b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(err) done(err)</a:t>
                      </a:r>
                      <a:b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res.status.should.equal(</a:t>
                      </a:r>
                      <a:r>
                        <a:rPr lang="en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</a:t>
                      </a: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done()</a:t>
                      </a:r>
                      <a:b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})</a:t>
                      </a:r>
                      <a:b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</a:t>
                      </a:r>
                      <a:b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14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2807900" y="1771350"/>
            <a:ext cx="4362600" cy="22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8458200" y="45529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15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inventory management website to help small business take inventory.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software is intuitive, user-friendly and convenient.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How it Works: </a:t>
            </a:r>
            <a:r>
              <a:rPr i="1" lang="en"/>
              <a:t>The user scans the barcode and it updates the stock items in the inventory and uses a third party software to handle payments to the business.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 System will handle payments through an external party (like paypal)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mobile app feature, only a webpage that can be accessible on a laptop or mobile phone.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2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550550" y="1029250"/>
            <a:ext cx="7111800" cy="3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Competitors: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Ordoro:Dropshipping Capabilities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Cin7: Designated Account Manager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Cin7: Payment Portal 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Fishbowl: Starting price up to $4,000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Primary</a:t>
            </a:r>
            <a:r>
              <a:rPr lang="en"/>
              <a:t>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Open source and free to use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/>
              <a:t>Different style of scanning compared to competitors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 friendly and Simple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Admin Login System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3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Risks</a:t>
            </a:r>
            <a:endParaRPr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200"/>
              <a:t>4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Five Major </a:t>
            </a:r>
            <a:r>
              <a:rPr lang="en"/>
              <a:t>Risks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772675"/>
            <a:ext cx="85206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management and communication</a:t>
            </a:r>
            <a:endParaRPr sz="20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rgbClr val="000000"/>
                </a:solidFill>
              </a:rPr>
              <a:t>Risk Exposure: 70% * 8 Hours = 5.6 Hours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Lack of certain programming language knowledge and skills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Risk Exposure: 60% * 6 Hours = 3.6 Hours.</a:t>
            </a:r>
            <a:endParaRPr sz="18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software is free, open source so all libraries used must be open source</a:t>
            </a:r>
            <a:endParaRPr sz="20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rgbClr val="000000"/>
                </a:solidFill>
              </a:rPr>
              <a:t>Risk Exposure: 30% * 4 Hours = 1.2 Hours</a:t>
            </a:r>
            <a:endParaRPr b="1" sz="18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Website might not work on certain browsers</a:t>
            </a:r>
            <a:endParaRPr sz="20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rgbClr val="000000"/>
                </a:solidFill>
              </a:rPr>
              <a:t>Risk Exposure: 20% * 6 Hours = 1.2 Hours</a:t>
            </a:r>
            <a:endParaRPr b="1" sz="18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limit on our server</a:t>
            </a:r>
            <a:endParaRPr sz="20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rgbClr val="000000"/>
                </a:solidFill>
              </a:rPr>
              <a:t>Risk Exposure: 25% * 4 Hours = 1 Hour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5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6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221225"/>
            <a:ext cx="24549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Diagram: </a:t>
            </a:r>
            <a:r>
              <a:rPr lang="en"/>
              <a:t>Inventory Database </a:t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7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525" y="284525"/>
            <a:ext cx="6149550" cy="45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8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09" name="Google Shape;209;p32"/>
          <p:cNvSpPr txBox="1"/>
          <p:nvPr>
            <p:ph type="title"/>
          </p:nvPr>
        </p:nvSpPr>
        <p:spPr>
          <a:xfrm>
            <a:off x="139125" y="-32850"/>
            <a:ext cx="5529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Diagram: Website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17759" l="0" r="0" t="-2771"/>
          <a:stretch/>
        </p:blipFill>
        <p:spPr>
          <a:xfrm>
            <a:off x="509275" y="155900"/>
            <a:ext cx="8482324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88875" y="0"/>
            <a:ext cx="2790000" cy="1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</a:t>
            </a:r>
            <a:r>
              <a:rPr lang="en"/>
              <a:t>equence diagram: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</a:t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9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850" y="151625"/>
            <a:ext cx="6552700" cy="44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