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7"/>
    <p:sldId id="257" r:id="rId8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0C6"/>
    <a:srgbClr val="74C0C5"/>
    <a:srgbClr val="85CBD0"/>
    <a:srgbClr val="E91457"/>
    <a:srgbClr val="018C7D"/>
    <a:srgbClr val="6F3E2E"/>
    <a:srgbClr val="7FBD39"/>
    <a:srgbClr val="FD7200"/>
    <a:srgbClr val="73C0C6"/>
    <a:srgbClr val="04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2426"/>
  </p:normalViewPr>
  <p:slideViewPr>
    <p:cSldViewPr snapToGrid="0" snapToObjects="1">
      <p:cViewPr varScale="1">
        <p:scale>
          <a:sx n="128" d="100"/>
          <a:sy n="128" d="100"/>
        </p:scale>
        <p:origin x="1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3F1E1-389D-6E47-AD7F-654613A9FAA3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D10A6-BB32-A242-88C9-0111E370A3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8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13288" y="-1"/>
            <a:ext cx="958097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120F80-5B2B-3449-855D-5EBDCC7FEA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9171"/>
          <a:stretch/>
        </p:blipFill>
        <p:spPr>
          <a:xfrm>
            <a:off x="0" y="2942360"/>
            <a:ext cx="9906000" cy="3915640"/>
          </a:xfrm>
          <a:prstGeom prst="rect">
            <a:avLst/>
          </a:prstGeom>
        </p:spPr>
      </p:pic>
      <p:sp>
        <p:nvSpPr>
          <p:cNvPr id="21" name="Bildplatzhalt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22300" y="609599"/>
            <a:ext cx="8645525" cy="4821733"/>
          </a:xfrm>
          <a:custGeom>
            <a:avLst/>
            <a:gdLst>
              <a:gd name="connsiteX0" fmla="*/ 0 w 8659813"/>
              <a:gd name="connsiteY0" fmla="*/ 0 h 4848225"/>
              <a:gd name="connsiteX1" fmla="*/ 8659813 w 8659813"/>
              <a:gd name="connsiteY1" fmla="*/ 0 h 4848225"/>
              <a:gd name="connsiteX2" fmla="*/ 8659813 w 8659813"/>
              <a:gd name="connsiteY2" fmla="*/ 4848225 h 4848225"/>
              <a:gd name="connsiteX3" fmla="*/ 0 w 8659813"/>
              <a:gd name="connsiteY3" fmla="*/ 4848225 h 4848225"/>
              <a:gd name="connsiteX4" fmla="*/ 0 w 8659813"/>
              <a:gd name="connsiteY4" fmla="*/ 0 h 4848225"/>
              <a:gd name="connsiteX0" fmla="*/ 0 w 8659813"/>
              <a:gd name="connsiteY0" fmla="*/ 0 h 4848225"/>
              <a:gd name="connsiteX1" fmla="*/ 637065 w 8659813"/>
              <a:gd name="connsiteY1" fmla="*/ 932910 h 4848225"/>
              <a:gd name="connsiteX2" fmla="*/ 8659813 w 8659813"/>
              <a:gd name="connsiteY2" fmla="*/ 0 h 4848225"/>
              <a:gd name="connsiteX3" fmla="*/ 8659813 w 8659813"/>
              <a:gd name="connsiteY3" fmla="*/ 4848225 h 4848225"/>
              <a:gd name="connsiteX4" fmla="*/ 0 w 8659813"/>
              <a:gd name="connsiteY4" fmla="*/ 4848225 h 4848225"/>
              <a:gd name="connsiteX5" fmla="*/ 0 w 8659813"/>
              <a:gd name="connsiteY5" fmla="*/ 0 h 4848225"/>
              <a:gd name="connsiteX0" fmla="*/ 0 w 8659813"/>
              <a:gd name="connsiteY0" fmla="*/ 0 h 4848225"/>
              <a:gd name="connsiteX1" fmla="*/ 637065 w 8659813"/>
              <a:gd name="connsiteY1" fmla="*/ 932910 h 4848225"/>
              <a:gd name="connsiteX2" fmla="*/ 2177341 w 8659813"/>
              <a:gd name="connsiteY2" fmla="*/ 932910 h 4848225"/>
              <a:gd name="connsiteX3" fmla="*/ 8659813 w 8659813"/>
              <a:gd name="connsiteY3" fmla="*/ 0 h 4848225"/>
              <a:gd name="connsiteX4" fmla="*/ 8659813 w 8659813"/>
              <a:gd name="connsiteY4" fmla="*/ 4848225 h 4848225"/>
              <a:gd name="connsiteX5" fmla="*/ 0 w 8659813"/>
              <a:gd name="connsiteY5" fmla="*/ 4848225 h 4848225"/>
              <a:gd name="connsiteX6" fmla="*/ 0 w 8659813"/>
              <a:gd name="connsiteY6" fmla="*/ 0 h 4848225"/>
              <a:gd name="connsiteX0" fmla="*/ 0 w 8659813"/>
              <a:gd name="connsiteY0" fmla="*/ 0 h 4848225"/>
              <a:gd name="connsiteX1" fmla="*/ 637065 w 8659813"/>
              <a:gd name="connsiteY1" fmla="*/ 932910 h 4848225"/>
              <a:gd name="connsiteX2" fmla="*/ 2177341 w 8659813"/>
              <a:gd name="connsiteY2" fmla="*/ 932910 h 4848225"/>
              <a:gd name="connsiteX3" fmla="*/ 2177341 w 8659813"/>
              <a:gd name="connsiteY3" fmla="*/ 755 h 4848225"/>
              <a:gd name="connsiteX4" fmla="*/ 8659813 w 8659813"/>
              <a:gd name="connsiteY4" fmla="*/ 0 h 4848225"/>
              <a:gd name="connsiteX5" fmla="*/ 8659813 w 8659813"/>
              <a:gd name="connsiteY5" fmla="*/ 4848225 h 4848225"/>
              <a:gd name="connsiteX6" fmla="*/ 0 w 8659813"/>
              <a:gd name="connsiteY6" fmla="*/ 4848225 h 4848225"/>
              <a:gd name="connsiteX7" fmla="*/ 0 w 8659813"/>
              <a:gd name="connsiteY7" fmla="*/ 0 h 4848225"/>
              <a:gd name="connsiteX0" fmla="*/ 0 w 8659813"/>
              <a:gd name="connsiteY0" fmla="*/ 352837 h 5201062"/>
              <a:gd name="connsiteX1" fmla="*/ 619310 w 8659813"/>
              <a:gd name="connsiteY1" fmla="*/ 358031 h 5201062"/>
              <a:gd name="connsiteX2" fmla="*/ 637065 w 8659813"/>
              <a:gd name="connsiteY2" fmla="*/ 1285747 h 5201062"/>
              <a:gd name="connsiteX3" fmla="*/ 2177341 w 8659813"/>
              <a:gd name="connsiteY3" fmla="*/ 1285747 h 5201062"/>
              <a:gd name="connsiteX4" fmla="*/ 2177341 w 8659813"/>
              <a:gd name="connsiteY4" fmla="*/ 353592 h 5201062"/>
              <a:gd name="connsiteX5" fmla="*/ 8659813 w 8659813"/>
              <a:gd name="connsiteY5" fmla="*/ 352837 h 5201062"/>
              <a:gd name="connsiteX6" fmla="*/ 8659813 w 8659813"/>
              <a:gd name="connsiteY6" fmla="*/ 5201062 h 5201062"/>
              <a:gd name="connsiteX7" fmla="*/ 0 w 8659813"/>
              <a:gd name="connsiteY7" fmla="*/ 5201062 h 5201062"/>
              <a:gd name="connsiteX8" fmla="*/ 0 w 8659813"/>
              <a:gd name="connsiteY8" fmla="*/ 352837 h 5201062"/>
              <a:gd name="connsiteX0" fmla="*/ 0 w 8659813"/>
              <a:gd name="connsiteY0" fmla="*/ 64691 h 4912916"/>
              <a:gd name="connsiteX1" fmla="*/ 619310 w 8659813"/>
              <a:gd name="connsiteY1" fmla="*/ 69885 h 4912916"/>
              <a:gd name="connsiteX2" fmla="*/ 637065 w 8659813"/>
              <a:gd name="connsiteY2" fmla="*/ 997601 h 4912916"/>
              <a:gd name="connsiteX3" fmla="*/ 2177341 w 8659813"/>
              <a:gd name="connsiteY3" fmla="*/ 997601 h 4912916"/>
              <a:gd name="connsiteX4" fmla="*/ 2177341 w 8659813"/>
              <a:gd name="connsiteY4" fmla="*/ 65446 h 4912916"/>
              <a:gd name="connsiteX5" fmla="*/ 8659813 w 8659813"/>
              <a:gd name="connsiteY5" fmla="*/ 64691 h 4912916"/>
              <a:gd name="connsiteX6" fmla="*/ 8659813 w 8659813"/>
              <a:gd name="connsiteY6" fmla="*/ 4912916 h 4912916"/>
              <a:gd name="connsiteX7" fmla="*/ 0 w 8659813"/>
              <a:gd name="connsiteY7" fmla="*/ 4912916 h 4912916"/>
              <a:gd name="connsiteX8" fmla="*/ 0 w 8659813"/>
              <a:gd name="connsiteY8" fmla="*/ 64691 h 4912916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0416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579915 w 8659813"/>
              <a:gd name="connsiteY2" fmla="*/ 940416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7241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7241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1026141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1088804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274150 w 8659813"/>
              <a:gd name="connsiteY3" fmla="*/ 1309798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346756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165240 w 8659813"/>
              <a:gd name="connsiteY4" fmla="*/ 4937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159190 w 8659813"/>
              <a:gd name="connsiteY4" fmla="*/ 4937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216 w 8659813"/>
              <a:gd name="connsiteY2" fmla="*/ 931490 h 4849381"/>
              <a:gd name="connsiteX3" fmla="*/ 2159190 w 8659813"/>
              <a:gd name="connsiteY3" fmla="*/ 931640 h 4849381"/>
              <a:gd name="connsiteX4" fmla="*/ 2159190 w 8659813"/>
              <a:gd name="connsiteY4" fmla="*/ 4937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77342 w 8659813"/>
              <a:gd name="connsiteY3" fmla="*/ 935779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77342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77342 w 8659813"/>
              <a:gd name="connsiteY3" fmla="*/ 932754 h 4850495"/>
              <a:gd name="connsiteX4" fmla="*/ 2180367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9813" h="4850495">
                <a:moveTo>
                  <a:pt x="0" y="2270"/>
                </a:moveTo>
                <a:lnTo>
                  <a:pt x="619310" y="1114"/>
                </a:lnTo>
                <a:cubicBezTo>
                  <a:pt x="620945" y="311611"/>
                  <a:pt x="622581" y="622107"/>
                  <a:pt x="624216" y="932604"/>
                </a:cubicBezTo>
                <a:lnTo>
                  <a:pt x="2177342" y="932754"/>
                </a:lnTo>
                <a:cubicBezTo>
                  <a:pt x="2178350" y="621836"/>
                  <a:pt x="2179359" y="310918"/>
                  <a:pt x="2180367" y="0"/>
                </a:cubicBezTo>
                <a:lnTo>
                  <a:pt x="8659813" y="2270"/>
                </a:lnTo>
                <a:lnTo>
                  <a:pt x="8659813" y="4850495"/>
                </a:lnTo>
                <a:lnTo>
                  <a:pt x="0" y="4850495"/>
                </a:lnTo>
                <a:lnTo>
                  <a:pt x="0" y="227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dirty="0"/>
              <a:t>Titelbild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14917" y="189869"/>
            <a:ext cx="1252908" cy="261610"/>
          </a:xfrm>
          <a:prstGeom prst="rect">
            <a:avLst/>
          </a:prstGeom>
        </p:spPr>
        <p:txBody>
          <a:bodyPr wrap="none" rIns="0" anchor="t" anchorCtr="0">
            <a:spAutoFit/>
          </a:bodyPr>
          <a:lstStyle>
            <a:lvl1pPr algn="r">
              <a:defRPr sz="1100" b="1" i="0" cap="all" baseline="0">
                <a:solidFill>
                  <a:srgbClr val="124877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fld id="{4BC47149-1445-E34E-AE35-267DB52310CE}" type="datetime1">
              <a:rPr lang="de-DE" smtClean="0"/>
              <a:t>23.06.23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1244601" y="0"/>
            <a:ext cx="1554972" cy="1539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11" y="516967"/>
            <a:ext cx="1238153" cy="471378"/>
          </a:xfrm>
          <a:prstGeom prst="rect">
            <a:avLst/>
          </a:prstGeom>
        </p:spPr>
      </p:pic>
      <p:sp>
        <p:nvSpPr>
          <p:cNvPr id="2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057275" y="5686295"/>
            <a:ext cx="3823113" cy="569847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bIns="0">
            <a:spAutoFit/>
          </a:bodyPr>
          <a:lstStyle>
            <a:lvl1pPr marL="0" indent="0">
              <a:lnSpc>
                <a:spcPct val="60000"/>
              </a:lnSpc>
              <a:buFontTx/>
              <a:buNone/>
              <a:defRPr lang="de-DE" sz="4400" b="1" i="0" kern="1200" cap="all" baseline="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Zeile zwei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57275" y="5113273"/>
            <a:ext cx="3727082" cy="569847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rIns="90000" bIns="0" anchor="t" anchorCtr="0">
            <a:spAutoFit/>
          </a:bodyPr>
          <a:lstStyle>
            <a:lvl1pPr>
              <a:lnSpc>
                <a:spcPct val="60000"/>
              </a:lnSpc>
              <a:defRPr sz="4400" b="1" i="0" cap="all" baseline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Zeile eins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75" y="4848391"/>
            <a:ext cx="2650433" cy="258532"/>
          </a:xfrm>
          <a:prstGeom prst="rect">
            <a:avLst/>
          </a:prstGeo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Überzeile bearbeiten</a:t>
            </a:r>
          </a:p>
        </p:txBody>
      </p:sp>
    </p:spTree>
    <p:extLst>
      <p:ext uri="{BB962C8B-B14F-4D97-AF65-F5344CB8AC3E}">
        <p14:creationId xmlns:p14="http://schemas.microsoft.com/office/powerpoint/2010/main" val="951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E66C08-0801-4446-BE66-6C3B0ABC1273}"/>
              </a:ext>
            </a:extLst>
          </p:cNvPr>
          <p:cNvSpPr/>
          <p:nvPr userDrawn="1"/>
        </p:nvSpPr>
        <p:spPr>
          <a:xfrm>
            <a:off x="1257259" y="1424224"/>
            <a:ext cx="7395174" cy="3998676"/>
          </a:xfrm>
          <a:prstGeom prst="rect">
            <a:avLst/>
          </a:prstGeom>
          <a:solidFill>
            <a:srgbClr val="7E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9" name="Bildplatzhalter 18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35088" y="1029727"/>
            <a:ext cx="1517650" cy="1516062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000" baseline="0"/>
            </a:lvl1pPr>
          </a:lstStyle>
          <a:p>
            <a:r>
              <a:rPr lang="de-DE" dirty="0"/>
              <a:t>Wunschbild einfach auswählen, mit dem </a:t>
            </a:r>
            <a:r>
              <a:rPr lang="de-DE" dirty="0" err="1"/>
              <a:t>Croptool</a:t>
            </a:r>
            <a:r>
              <a:rPr lang="de-DE" dirty="0"/>
              <a:t> den Kreis auswählen und </a:t>
            </a:r>
            <a:r>
              <a:rPr lang="de-DE" dirty="0" err="1"/>
              <a:t>ggf</a:t>
            </a:r>
            <a:r>
              <a:rPr lang="de-DE" dirty="0"/>
              <a:t> wieder mit dem </a:t>
            </a:r>
            <a:r>
              <a:rPr lang="de-DE" dirty="0" err="1"/>
              <a:t>Croptool</a:t>
            </a:r>
            <a:r>
              <a:rPr lang="de-DE" dirty="0"/>
              <a:t> den Wunschausschnitt wählen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98894" y="2432775"/>
            <a:ext cx="5643563" cy="1204447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tabLst/>
              <a:defRPr sz="2000" b="0" i="1" cap="all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Zitat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798894" y="3590966"/>
            <a:ext cx="3763963" cy="203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Autor bearbeiten</a:t>
            </a:r>
          </a:p>
        </p:txBody>
      </p:sp>
      <p:sp>
        <p:nvSpPr>
          <p:cNvPr id="11" name="Platzhalter für vertikalen Text 7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531951"/>
            <a:ext cx="241689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B9D1B62C-2A77-2B4F-8B29-18C2F65536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zum Zitat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A3E39A-FF4A-2C4E-8E58-A61C292A4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599" y="1424224"/>
            <a:ext cx="7385834" cy="39986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BEA89E-3B87-8B4E-837F-91A7164102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2764" y="1652570"/>
            <a:ext cx="731520" cy="628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54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hn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AC5927B-9357-FB47-8D7F-D3419CB21699}"/>
              </a:ext>
            </a:extLst>
          </p:cNvPr>
          <p:cNvSpPr/>
          <p:nvPr userDrawn="1"/>
        </p:nvSpPr>
        <p:spPr>
          <a:xfrm>
            <a:off x="1257259" y="1424224"/>
            <a:ext cx="7395174" cy="3999600"/>
          </a:xfrm>
          <a:prstGeom prst="rect">
            <a:avLst/>
          </a:prstGeom>
          <a:solidFill>
            <a:srgbClr val="7E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9" name="Bildplatzhalter 18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35088" y="1029727"/>
            <a:ext cx="1517650" cy="1516062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000" baseline="0"/>
            </a:lvl1pPr>
          </a:lstStyle>
          <a:p>
            <a:r>
              <a:rPr lang="de-DE" dirty="0"/>
              <a:t>Wunschbild einfach auswählen, mit dem </a:t>
            </a:r>
            <a:r>
              <a:rPr lang="de-DE" dirty="0" err="1"/>
              <a:t>Croptool</a:t>
            </a:r>
            <a:r>
              <a:rPr lang="de-DE" dirty="0"/>
              <a:t> den Kreis auswählen und </a:t>
            </a:r>
            <a:r>
              <a:rPr lang="de-DE" dirty="0" err="1"/>
              <a:t>ggf</a:t>
            </a:r>
            <a:r>
              <a:rPr lang="de-DE" dirty="0"/>
              <a:t> wieder mit dem </a:t>
            </a:r>
            <a:r>
              <a:rPr lang="de-DE" dirty="0" err="1"/>
              <a:t>Croptool</a:t>
            </a:r>
            <a:r>
              <a:rPr lang="de-DE" dirty="0"/>
              <a:t> den Wunschausschnitt wählen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98894" y="2432775"/>
            <a:ext cx="5643563" cy="222823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tabLst/>
              <a:defRPr sz="2000" b="0" i="1" cap="all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Zitat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798894" y="4774674"/>
            <a:ext cx="3763963" cy="203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Autor bearbeiten</a:t>
            </a:r>
          </a:p>
        </p:txBody>
      </p:sp>
      <p:sp>
        <p:nvSpPr>
          <p:cNvPr id="11" name="Platzhalter für vertikalen Text 7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532400"/>
            <a:ext cx="220145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940D65D6-C7D5-8D46-9F48-D9EBF1F9A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zum Zitat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45CDC6-4748-A54B-93AE-5CA3EF967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2764" y="1652570"/>
            <a:ext cx="731520" cy="628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558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A916B768-E389-9F4D-A973-DBF0D1FEE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0C8E2C6-4553-BD4D-B9A3-34E64015AB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400" y="1597025"/>
            <a:ext cx="2460625" cy="1997076"/>
          </a:xfrm>
          <a:prstGeom prst="rect">
            <a:avLst/>
          </a:prstGeom>
          <a:solidFill>
            <a:srgbClr val="12487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CB81C34C-0203-864F-A976-FE3181EB5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025" y="1597024"/>
            <a:ext cx="2460625" cy="1997076"/>
          </a:xfrm>
          <a:prstGeom prst="rect">
            <a:avLst/>
          </a:prstGeom>
          <a:solidFill>
            <a:srgbClr val="E9145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A5AF0408-D786-0E4D-93EB-568A0D9AF3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7775" y="3594100"/>
            <a:ext cx="2460625" cy="1997076"/>
          </a:xfrm>
          <a:prstGeom prst="rect">
            <a:avLst/>
          </a:prstGeom>
          <a:solidFill>
            <a:srgbClr val="018C7D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43D69D6C-2DE8-8342-9E39-937EFFC54F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08400" y="3594100"/>
            <a:ext cx="2460625" cy="1997076"/>
          </a:xfrm>
          <a:prstGeom prst="rect">
            <a:avLst/>
          </a:prstGeom>
          <a:solidFill>
            <a:srgbClr val="6F3E2E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64B99605-CBC5-4B4E-827F-9D678DB00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9025" y="3594099"/>
            <a:ext cx="2460625" cy="1997076"/>
          </a:xfrm>
          <a:prstGeom prst="rect">
            <a:avLst/>
          </a:prstGeom>
          <a:solidFill>
            <a:srgbClr val="FD7200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1049845C-5B60-854F-8D51-07B0D0EE7E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7775" y="1597025"/>
            <a:ext cx="2460625" cy="1997076"/>
          </a:xfrm>
          <a:prstGeom prst="rect">
            <a:avLst/>
          </a:prstGeom>
          <a:solidFill>
            <a:srgbClr val="7EC0C6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69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 + Text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1247775" y="3594099"/>
            <a:ext cx="2460625" cy="1997074"/>
          </a:xfrm>
          <a:prstGeom prst="rect">
            <a:avLst/>
          </a:prstGeom>
          <a:solidFill>
            <a:srgbClr val="018C7D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31" name="Textplatzhalt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3708400" y="3594099"/>
            <a:ext cx="2460625" cy="1997074"/>
          </a:xfrm>
          <a:prstGeom prst="rect">
            <a:avLst/>
          </a:prstGeom>
          <a:solidFill>
            <a:srgbClr val="6F3E2E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28" name="Textplatzhalt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169025" y="1597024"/>
            <a:ext cx="2460625" cy="1997074"/>
          </a:xfrm>
          <a:prstGeom prst="rect">
            <a:avLst/>
          </a:prstGeom>
          <a:solidFill>
            <a:srgbClr val="E9145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6" name="Textplatzhalt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1247775" y="1597024"/>
            <a:ext cx="2460625" cy="1997074"/>
          </a:xfrm>
          <a:prstGeom prst="rect">
            <a:avLst/>
          </a:prstGeom>
          <a:solidFill>
            <a:srgbClr val="7EC0C6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30" name="Textplatzhalt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6169025" y="3594099"/>
            <a:ext cx="2460625" cy="1997074"/>
          </a:xfrm>
          <a:prstGeom prst="rect">
            <a:avLst/>
          </a:prstGeom>
          <a:solidFill>
            <a:srgbClr val="FD7200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19" name="Textplatzhalt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1247775" y="2611613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3708400" y="1597025"/>
            <a:ext cx="2460625" cy="982486"/>
          </a:xfrm>
          <a:prstGeom prst="rect">
            <a:avLst/>
          </a:prstGeom>
        </p:spPr>
        <p:txBody>
          <a:bodyPr tIns="125999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Keyword </a:t>
            </a:r>
            <a:r>
              <a:rPr lang="de-DE" dirty="0"/>
              <a:t>bearbeiten</a:t>
            </a:r>
          </a:p>
        </p:txBody>
      </p:sp>
      <p:sp>
        <p:nvSpPr>
          <p:cNvPr id="27" name="Textplatzhalt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3708400" y="1597024"/>
            <a:ext cx="2460625" cy="1997074"/>
          </a:xfrm>
          <a:prstGeom prst="rect">
            <a:avLst/>
          </a:prstGeom>
          <a:solidFill>
            <a:srgbClr val="12487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37" name="Textplatzhalt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08400" y="2611613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39" name="Textplatzhalt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6169025" y="2611613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41" name="Textplatzhalt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6169025" y="4608688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42" name="Textplatzhalter 19"/>
          <p:cNvSpPr>
            <a:spLocks noGrp="1"/>
          </p:cNvSpPr>
          <p:nvPr>
            <p:ph type="body" sz="quarter" idx="33" hasCustomPrompt="1"/>
          </p:nvPr>
        </p:nvSpPr>
        <p:spPr>
          <a:xfrm>
            <a:off x="3708400" y="4608688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43" name="Textplatzhalt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1247775" y="4608688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A1045BA4-BDE7-0148-8704-A905949932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2694708-2CAB-3D4E-A292-9B37F848C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F9E45991-74B0-1143-AA44-E4484EF5D4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400" y="2595560"/>
            <a:ext cx="2460625" cy="1997076"/>
          </a:xfrm>
          <a:prstGeom prst="rect">
            <a:avLst/>
          </a:prstGeom>
          <a:solidFill>
            <a:srgbClr val="12487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6BE299C5-3137-E84F-8561-E3A09E710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025" y="2595560"/>
            <a:ext cx="2460625" cy="1997076"/>
          </a:xfrm>
          <a:prstGeom prst="rect">
            <a:avLst/>
          </a:prstGeom>
          <a:solidFill>
            <a:srgbClr val="E9145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12" name="Textplatzhalter 19">
            <a:extLst>
              <a:ext uri="{FF2B5EF4-FFF2-40B4-BE49-F238E27FC236}">
                <a16:creationId xmlns:a16="http://schemas.microsoft.com/office/drawing/2014/main" id="{9F0CC6DF-497B-7B42-A511-E1AE303BDD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7775" y="2595560"/>
            <a:ext cx="2460625" cy="1997076"/>
          </a:xfrm>
          <a:prstGeom prst="rect">
            <a:avLst/>
          </a:prstGeom>
          <a:solidFill>
            <a:srgbClr val="7EC0C6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</p:spTree>
    <p:extLst>
      <p:ext uri="{BB962C8B-B14F-4D97-AF65-F5344CB8AC3E}">
        <p14:creationId xmlns:p14="http://schemas.microsoft.com/office/powerpoint/2010/main" val="289348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+ Text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A1045BA4-BDE7-0148-8704-A905949932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2694708-2CAB-3D4E-A292-9B37F848C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6F78089-BD96-5047-A4F8-775CF0A5AA0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69025" y="2595562"/>
            <a:ext cx="2460625" cy="1997074"/>
          </a:xfrm>
          <a:prstGeom prst="rect">
            <a:avLst/>
          </a:prstGeom>
          <a:solidFill>
            <a:srgbClr val="E9145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061DEC7D-C571-A642-94DA-65545EA605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47775" y="2595562"/>
            <a:ext cx="2460625" cy="1997074"/>
          </a:xfrm>
          <a:prstGeom prst="rect">
            <a:avLst/>
          </a:prstGeom>
          <a:solidFill>
            <a:srgbClr val="7EC0C6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F9E57AF0-7D0C-0A46-8015-FD31A1DD77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7775" y="3610150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5AA22282-A7C1-5142-8B8D-6522CB06D8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08400" y="2595562"/>
            <a:ext cx="2460625" cy="1997074"/>
          </a:xfrm>
          <a:prstGeom prst="rect">
            <a:avLst/>
          </a:prstGeom>
          <a:solidFill>
            <a:srgbClr val="12487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A79A52A-BED9-DA4C-AA6E-C6C229AC59C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08400" y="3610150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71B52FF4-3098-094D-9671-68D114ECCE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9025" y="3610150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</p:spTree>
    <p:extLst>
      <p:ext uri="{BB962C8B-B14F-4D97-AF65-F5344CB8AC3E}">
        <p14:creationId xmlns:p14="http://schemas.microsoft.com/office/powerpoint/2010/main" val="39123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 23"/>
          <p:cNvSpPr/>
          <p:nvPr userDrawn="1"/>
        </p:nvSpPr>
        <p:spPr>
          <a:xfrm>
            <a:off x="1250950" y="1301751"/>
            <a:ext cx="4959350" cy="2592199"/>
          </a:xfrm>
          <a:custGeom>
            <a:avLst/>
            <a:gdLst>
              <a:gd name="connsiteX0" fmla="*/ 0 w 4959350"/>
              <a:gd name="connsiteY0" fmla="*/ 0 h 2592199"/>
              <a:gd name="connsiteX1" fmla="*/ 4959350 w 4959350"/>
              <a:gd name="connsiteY1" fmla="*/ 0 h 2592199"/>
              <a:gd name="connsiteX2" fmla="*/ 4959350 w 4959350"/>
              <a:gd name="connsiteY2" fmla="*/ 1098549 h 2592199"/>
              <a:gd name="connsiteX3" fmla="*/ 3919538 w 4959350"/>
              <a:gd name="connsiteY3" fmla="*/ 1098549 h 2592199"/>
              <a:gd name="connsiteX4" fmla="*/ 3919538 w 4959350"/>
              <a:gd name="connsiteY4" fmla="*/ 2592199 h 2592199"/>
              <a:gd name="connsiteX5" fmla="*/ 0 w 4959350"/>
              <a:gd name="connsiteY5" fmla="*/ 2592199 h 2592199"/>
              <a:gd name="connsiteX6" fmla="*/ 0 w 4959350"/>
              <a:gd name="connsiteY6" fmla="*/ 0 h 259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350" h="2592199">
                <a:moveTo>
                  <a:pt x="0" y="0"/>
                </a:moveTo>
                <a:lnTo>
                  <a:pt x="4959350" y="0"/>
                </a:lnTo>
                <a:lnTo>
                  <a:pt x="4959350" y="1098549"/>
                </a:lnTo>
                <a:lnTo>
                  <a:pt x="3919538" y="1098549"/>
                </a:lnTo>
                <a:lnTo>
                  <a:pt x="3919538" y="2592199"/>
                </a:lnTo>
                <a:lnTo>
                  <a:pt x="0" y="25921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5170488" y="2400299"/>
            <a:ext cx="3459600" cy="345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/>
          </p:nvPr>
        </p:nvSpPr>
        <p:spPr>
          <a:xfrm>
            <a:off x="1250950" y="4010025"/>
            <a:ext cx="1841500" cy="1410443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10500" y="4010025"/>
            <a:ext cx="1841500" cy="1410443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170488" y="3035298"/>
            <a:ext cx="3459162" cy="333377"/>
          </a:xfrm>
          <a:prstGeom prst="rect">
            <a:avLst/>
          </a:prstGeom>
          <a:noFill/>
        </p:spPr>
        <p:txBody>
          <a:bodyPr wrap="square" lIns="216000" rIns="21600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FontTx/>
              <a:buNone/>
              <a:defRPr sz="900" cap="all" spc="220" baseline="0"/>
            </a:lvl1pPr>
          </a:lstStyle>
          <a:p>
            <a:pPr lvl="0"/>
            <a:r>
              <a:rPr lang="de-DE" dirty="0"/>
              <a:t>Position bearbeiten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170488" y="3349625"/>
            <a:ext cx="3459162" cy="472300"/>
          </a:xfrm>
          <a:prstGeom prst="rect">
            <a:avLst/>
          </a:prstGeom>
          <a:noFill/>
        </p:spPr>
        <p:txBody>
          <a:bodyPr wrap="square" lIns="216000" tIns="72000" rtlCol="0">
            <a:spAutoFit/>
          </a:bodyPr>
          <a:lstStyle/>
          <a:p>
            <a:pPr>
              <a:lnSpc>
                <a:spcPct val="135000"/>
              </a:lnSpc>
            </a:pP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DONNER &amp; REUSCHEL Aktiengesellschaft</a:t>
            </a:r>
          </a:p>
          <a:p>
            <a:pPr>
              <a:lnSpc>
                <a:spcPct val="135000"/>
              </a:lnSpc>
            </a:pP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Privatbank seit 1798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5170488" y="3904508"/>
            <a:ext cx="3459162" cy="472300"/>
          </a:xfrm>
          <a:prstGeom prst="rect">
            <a:avLst/>
          </a:prstGeom>
          <a:noFill/>
        </p:spPr>
        <p:txBody>
          <a:bodyPr wrap="square" lIns="216000" tIns="72000" rtlCol="0">
            <a:spAutoFit/>
          </a:bodyPr>
          <a:lstStyle/>
          <a:p>
            <a:pPr>
              <a:lnSpc>
                <a:spcPct val="135000"/>
              </a:lnSpc>
            </a:pPr>
            <a:r>
              <a:rPr lang="de-DE" sz="900" kern="1200" spc="1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Ballindamm</a:t>
            </a: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</a:t>
            </a:r>
          </a:p>
          <a:p>
            <a:pPr>
              <a:lnSpc>
                <a:spcPct val="135000"/>
              </a:lnSpc>
            </a:pP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20095 Hamburg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5170488" y="4455613"/>
            <a:ext cx="3459162" cy="679792"/>
          </a:xfrm>
          <a:prstGeom prst="rect">
            <a:avLst/>
          </a:prstGeom>
          <a:noFill/>
        </p:spPr>
        <p:txBody>
          <a:bodyPr wrap="square" lIns="216000" t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Tel.: +49 (0) 40 30217-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Fax: +49 (0) 40 30217-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5692775" y="4879373"/>
            <a:ext cx="2940050" cy="245300"/>
          </a:xfrm>
          <a:prstGeom prst="rect">
            <a:avLst/>
          </a:prstGeom>
        </p:spPr>
        <p:txBody>
          <a:bodyPr wrap="none" rIns="216000" anchor="ctr" anchorCtr="0">
            <a:normAutofit/>
          </a:bodyPr>
          <a:lstStyle>
            <a:lvl1pPr marL="0" indent="0">
              <a:buFontTx/>
              <a:buNone/>
              <a:defRPr sz="900" spc="10" baseline="0"/>
            </a:lvl1pPr>
          </a:lstStyle>
          <a:p>
            <a:pPr lvl="0"/>
            <a:r>
              <a:rPr lang="de-DE" dirty="0"/>
              <a:t>E-Mailadresse einsetzen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170488" y="5219426"/>
            <a:ext cx="3459162" cy="257369"/>
          </a:xfrm>
          <a:prstGeom prst="rect">
            <a:avLst/>
          </a:prstGeom>
          <a:noFill/>
        </p:spPr>
        <p:txBody>
          <a:bodyPr wrap="square" lIns="216000" tIns="72000" rtlCol="0" anchor="b" anchorCtr="0">
            <a:spAutoFit/>
          </a:bodyPr>
          <a:lstStyle/>
          <a:p>
            <a:r>
              <a:rPr lang="de-DE" sz="900" b="1" i="1" kern="1200" spc="1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www.donner-reuschel.de</a:t>
            </a:r>
            <a:endParaRPr lang="de-DE" sz="900" kern="1200" spc="1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27"/>
          <p:cNvSpPr>
            <a:spLocks noGrp="1"/>
          </p:cNvSpPr>
          <p:nvPr>
            <p:ph type="pic" sz="quarter" idx="21" hasCustomPrompt="1"/>
          </p:nvPr>
        </p:nvSpPr>
        <p:spPr>
          <a:xfrm>
            <a:off x="1250950" y="1296717"/>
            <a:ext cx="4959350" cy="2602183"/>
          </a:xfrm>
          <a:custGeom>
            <a:avLst/>
            <a:gdLst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9350 w 4959350"/>
              <a:gd name="connsiteY2" fmla="*/ 2597232 h 2597232"/>
              <a:gd name="connsiteX3" fmla="*/ 0 w 4959350"/>
              <a:gd name="connsiteY3" fmla="*/ 2597232 h 2597232"/>
              <a:gd name="connsiteX4" fmla="*/ 0 w 4959350"/>
              <a:gd name="connsiteY4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3876048 w 4959350"/>
              <a:gd name="connsiteY2" fmla="*/ 1094587 h 2597232"/>
              <a:gd name="connsiteX3" fmla="*/ 0 w 4959350"/>
              <a:gd name="connsiteY3" fmla="*/ 2597232 h 2597232"/>
              <a:gd name="connsiteX4" fmla="*/ 0 w 4959350"/>
              <a:gd name="connsiteY4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3926848 w 4959350"/>
              <a:gd name="connsiteY2" fmla="*/ 1104112 h 2597232"/>
              <a:gd name="connsiteX3" fmla="*/ 0 w 4959350"/>
              <a:gd name="connsiteY3" fmla="*/ 2597232 h 2597232"/>
              <a:gd name="connsiteX4" fmla="*/ 0 w 4959350"/>
              <a:gd name="connsiteY4" fmla="*/ 0 h 2597232"/>
              <a:gd name="connsiteX0" fmla="*/ 0 w 5002319"/>
              <a:gd name="connsiteY0" fmla="*/ 0 h 2597232"/>
              <a:gd name="connsiteX1" fmla="*/ 4959350 w 5002319"/>
              <a:gd name="connsiteY1" fmla="*/ 0 h 2597232"/>
              <a:gd name="connsiteX2" fmla="*/ 4953000 w 5002319"/>
              <a:gd name="connsiteY2" fmla="*/ 1100408 h 2597232"/>
              <a:gd name="connsiteX3" fmla="*/ 3926848 w 5002319"/>
              <a:gd name="connsiteY3" fmla="*/ 1104112 h 2597232"/>
              <a:gd name="connsiteX4" fmla="*/ 0 w 5002319"/>
              <a:gd name="connsiteY4" fmla="*/ 2597232 h 2597232"/>
              <a:gd name="connsiteX5" fmla="*/ 0 w 5002319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3000 w 4959350"/>
              <a:gd name="connsiteY2" fmla="*/ 1100408 h 2597232"/>
              <a:gd name="connsiteX3" fmla="*/ 3926848 w 4959350"/>
              <a:gd name="connsiteY3" fmla="*/ 1104112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3000 w 4959350"/>
              <a:gd name="connsiteY2" fmla="*/ 1100408 h 2597232"/>
              <a:gd name="connsiteX3" fmla="*/ 3926848 w 4959350"/>
              <a:gd name="connsiteY3" fmla="*/ 1104112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3000 w 4959350"/>
              <a:gd name="connsiteY2" fmla="*/ 1100408 h 2597232"/>
              <a:gd name="connsiteX3" fmla="*/ 3933198 w 4959350"/>
              <a:gd name="connsiteY3" fmla="*/ 11072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933198 w 4959350"/>
              <a:gd name="connsiteY3" fmla="*/ 11072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933198 w 4959350"/>
              <a:gd name="connsiteY3" fmla="*/ 11072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898273 w 4959350"/>
              <a:gd name="connsiteY3" fmla="*/ 8405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914148 w 4959350"/>
              <a:gd name="connsiteY3" fmla="*/ 1110462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602183"/>
              <a:gd name="connsiteX1" fmla="*/ 4959350 w 4959350"/>
              <a:gd name="connsiteY1" fmla="*/ 0 h 2602183"/>
              <a:gd name="connsiteX2" fmla="*/ 4956175 w 4959350"/>
              <a:gd name="connsiteY2" fmla="*/ 1103583 h 2602183"/>
              <a:gd name="connsiteX3" fmla="*/ 3914148 w 4959350"/>
              <a:gd name="connsiteY3" fmla="*/ 1110462 h 2602183"/>
              <a:gd name="connsiteX4" fmla="*/ 3924300 w 4959350"/>
              <a:gd name="connsiteY4" fmla="*/ 2602183 h 2602183"/>
              <a:gd name="connsiteX5" fmla="*/ 0 w 4959350"/>
              <a:gd name="connsiteY5" fmla="*/ 2597232 h 2602183"/>
              <a:gd name="connsiteX6" fmla="*/ 0 w 4959350"/>
              <a:gd name="connsiteY6" fmla="*/ 0 h 2602183"/>
              <a:gd name="connsiteX0" fmla="*/ 0 w 4959350"/>
              <a:gd name="connsiteY0" fmla="*/ 0 h 2602183"/>
              <a:gd name="connsiteX1" fmla="*/ 4959350 w 4959350"/>
              <a:gd name="connsiteY1" fmla="*/ 0 h 2602183"/>
              <a:gd name="connsiteX2" fmla="*/ 4956175 w 4959350"/>
              <a:gd name="connsiteY2" fmla="*/ 1103583 h 2602183"/>
              <a:gd name="connsiteX3" fmla="*/ 3914148 w 4959350"/>
              <a:gd name="connsiteY3" fmla="*/ 1110462 h 2602183"/>
              <a:gd name="connsiteX4" fmla="*/ 3924300 w 4959350"/>
              <a:gd name="connsiteY4" fmla="*/ 2602183 h 2602183"/>
              <a:gd name="connsiteX5" fmla="*/ 0 w 4959350"/>
              <a:gd name="connsiteY5" fmla="*/ 2597232 h 2602183"/>
              <a:gd name="connsiteX6" fmla="*/ 0 w 4959350"/>
              <a:gd name="connsiteY6" fmla="*/ 0 h 2602183"/>
              <a:gd name="connsiteX0" fmla="*/ 0 w 4959350"/>
              <a:gd name="connsiteY0" fmla="*/ 0 h 2602183"/>
              <a:gd name="connsiteX1" fmla="*/ 4959350 w 4959350"/>
              <a:gd name="connsiteY1" fmla="*/ 0 h 2602183"/>
              <a:gd name="connsiteX2" fmla="*/ 4956175 w 4959350"/>
              <a:gd name="connsiteY2" fmla="*/ 1103583 h 2602183"/>
              <a:gd name="connsiteX3" fmla="*/ 3914148 w 4959350"/>
              <a:gd name="connsiteY3" fmla="*/ 1110462 h 2602183"/>
              <a:gd name="connsiteX4" fmla="*/ 3924300 w 4959350"/>
              <a:gd name="connsiteY4" fmla="*/ 2602183 h 2602183"/>
              <a:gd name="connsiteX5" fmla="*/ 0 w 4959350"/>
              <a:gd name="connsiteY5" fmla="*/ 2597232 h 2602183"/>
              <a:gd name="connsiteX6" fmla="*/ 0 w 4959350"/>
              <a:gd name="connsiteY6" fmla="*/ 0 h 260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350" h="2602183">
                <a:moveTo>
                  <a:pt x="0" y="0"/>
                </a:moveTo>
                <a:lnTo>
                  <a:pt x="4959350" y="0"/>
                </a:lnTo>
                <a:cubicBezTo>
                  <a:pt x="4957233" y="366803"/>
                  <a:pt x="4957762" y="551791"/>
                  <a:pt x="4956175" y="1103583"/>
                </a:cubicBezTo>
                <a:lnTo>
                  <a:pt x="3914148" y="1110462"/>
                </a:lnTo>
                <a:lnTo>
                  <a:pt x="3924300" y="2602183"/>
                </a:lnTo>
                <a:lnTo>
                  <a:pt x="0" y="2597232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sz="1600" baseline="0"/>
            </a:lvl1pPr>
          </a:lstStyle>
          <a:p>
            <a:r>
              <a:rPr lang="de-DE" dirty="0"/>
              <a:t>Person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70487" y="2400299"/>
            <a:ext cx="3459163" cy="663271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0" anchor="b" anchorCtr="0">
            <a:normAutofit/>
          </a:bodyPr>
          <a:lstStyle>
            <a:lvl1pPr marL="0" indent="0">
              <a:buFontTx/>
              <a:buNone/>
              <a:defRPr sz="1950" b="1" i="0" cap="all" baseline="0">
                <a:solidFill>
                  <a:srgbClr val="7EC0C6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Berater bearbeiten</a:t>
            </a:r>
          </a:p>
        </p:txBody>
      </p:sp>
      <p:sp>
        <p:nvSpPr>
          <p:cNvPr id="27" name="Textplatzhalt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6582715" y="4513942"/>
            <a:ext cx="1561160" cy="181281"/>
          </a:xfrm>
          <a:prstGeom prst="rect">
            <a:avLst/>
          </a:prstGeom>
        </p:spPr>
        <p:txBody>
          <a:bodyPr wrap="none" lIns="0" tIns="0" rIns="0" bIns="0" anchor="b" anchorCtr="0">
            <a:normAutofit/>
          </a:bodyPr>
          <a:lstStyle>
            <a:lvl1pPr marL="0" indent="0">
              <a:buFontTx/>
              <a:buNone/>
              <a:defRPr sz="900" spc="10" baseline="0">
                <a:latin typeface="+mn-lt"/>
              </a:defRPr>
            </a:lvl1pPr>
          </a:lstStyle>
          <a:p>
            <a:pPr lvl="0"/>
            <a:r>
              <a:rPr lang="de-DE" dirty="0"/>
              <a:t>Durchwahl Tel einsetzen</a:t>
            </a:r>
          </a:p>
        </p:txBody>
      </p:sp>
      <p:sp>
        <p:nvSpPr>
          <p:cNvPr id="30" name="Textplatzhalt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579540" y="4698092"/>
            <a:ext cx="1561160" cy="181281"/>
          </a:xfrm>
          <a:prstGeom prst="rect">
            <a:avLst/>
          </a:prstGeom>
        </p:spPr>
        <p:txBody>
          <a:bodyPr wrap="none" lIns="0" tIns="0" rIns="0" bIns="0" anchor="b" anchorCtr="0">
            <a:normAutofit/>
          </a:bodyPr>
          <a:lstStyle>
            <a:lvl1pPr marL="0" indent="0">
              <a:buFontTx/>
              <a:buNone/>
              <a:defRPr sz="900" spc="10" baseline="0">
                <a:latin typeface="+mn-lt"/>
              </a:defRPr>
            </a:lvl1pPr>
          </a:lstStyle>
          <a:p>
            <a:pPr lvl="0"/>
            <a:r>
              <a:rPr lang="de-DE" dirty="0"/>
              <a:t>Durchwahl Tel einsetzen</a:t>
            </a:r>
          </a:p>
        </p:txBody>
      </p:sp>
      <p:sp>
        <p:nvSpPr>
          <p:cNvPr id="37" name="Platzhalter für vertikalen Text 7"/>
          <p:cNvSpPr>
            <a:spLocks noGrp="1"/>
          </p:cNvSpPr>
          <p:nvPr>
            <p:ph type="body" orient="vert" sz="quarter" idx="26" hasCustomPrompt="1"/>
          </p:nvPr>
        </p:nvSpPr>
        <p:spPr>
          <a:xfrm>
            <a:off x="8611200" y="4532400"/>
            <a:ext cx="220145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03407" y="372149"/>
            <a:ext cx="5165567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rtlCol="0" anchor="b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Ihr Ansprechpartner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4C28AF9-237A-A14D-A24A-F3194A4A529F}"/>
              </a:ext>
            </a:extLst>
          </p:cNvPr>
          <p:cNvSpPr txBox="1"/>
          <p:nvPr userDrawn="1"/>
        </p:nvSpPr>
        <p:spPr>
          <a:xfrm>
            <a:off x="503407" y="781050"/>
            <a:ext cx="2012140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200" cap="all" spc="190" baseline="0" dirty="0"/>
              <a:t>Für Ihren Erfolg</a:t>
            </a:r>
          </a:p>
        </p:txBody>
      </p:sp>
    </p:spTree>
    <p:extLst>
      <p:ext uri="{BB962C8B-B14F-4D97-AF65-F5344CB8AC3E}">
        <p14:creationId xmlns:p14="http://schemas.microsoft.com/office/powerpoint/2010/main" val="140457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3407" y="781050"/>
            <a:ext cx="2357747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200" cap="all" spc="190" baseline="0" dirty="0"/>
              <a:t>rechtliche Hinweise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257259" y="1496757"/>
            <a:ext cx="7395174" cy="315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Diese Publikation ist eine Kapitalmarktinformation, die den Regelungen des Wertpapierhandelsgesetzes unterliegt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und richtet sich nicht an Personen, die aufgrund ihres Wohn- bzw. Geschäftssitzes einer ausländischen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Rechtsordnung unterliegen, die für die Verbreitung derartiger Informationen Beschränkungen vorsieht. Alle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Angaben dienen ausdrücklich nur der allgemeinen Information und stellen keine Empfehlung zum Erwerb, Halten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oder Verkauf von Finanzinstrumenten oder Wertpapierdienstleistungen dar. Eine Gewähr für die Richtigkeit,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Vollständigkeit, Zuverlässigkeit und Aktualität der Angaben kann nicht übernommen werden. Dieses Dokument darf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weder ganz noch teilweise ohne die schriftliche Genehmigung der Autoren bzw. der DONNER &amp; REUSCHEL AG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verwendet werden.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900" baseline="0" dirty="0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Sollte der Leser den Inhalt dieses Dokumentes zum Anlass für eine eigene Anlageentscheidung nehmen wollen,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wird ihm zuvor in jedem Fall noch ein eingehendes Beratungsgespräch mit seinem Anlageberater empfohlen. Denn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bevor ein Anlageberater Empfehlungen zu Finanzinstrumenten oder Wertpapierdienstleistungen aussprechen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kann, ist er gesetzlich zur Durchführung einer sogenannten Geeignetheitsprüfung verpflichtet, um die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Übereinstimmung mit den mitgeteilten Anlagezielen, der geäußerten Risikobereitschaft sowie den finanziellen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Verhältnissen des Lesers sicherzustellen.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900" baseline="0" dirty="0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i="1" baseline="0" dirty="0"/>
              <a:t>Stand: Hamburg; 10. Januar 2018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03407" y="372149"/>
            <a:ext cx="2600121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rtlCol="0" anchor="b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Disclaimer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660C7-9DC0-384C-B437-EEC6575FB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407" y="4649928"/>
            <a:ext cx="8658423" cy="118903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de-DE" dirty="0"/>
              <a:t>IMMER PRÜFEN OB DER DISCLAIMER FÜR DEN INHALT RELEVANT/AKTUELL IST</a:t>
            </a:r>
          </a:p>
        </p:txBody>
      </p:sp>
    </p:spTree>
    <p:extLst>
      <p:ext uri="{BB962C8B-B14F-4D97-AF65-F5344CB8AC3E}">
        <p14:creationId xmlns:p14="http://schemas.microsoft.com/office/powerpoint/2010/main" val="1585021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interne Kommunik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13288" y="-1"/>
            <a:ext cx="958097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120F80-5B2B-3449-855D-5EBDCC7FEA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9171"/>
          <a:stretch/>
        </p:blipFill>
        <p:spPr>
          <a:xfrm>
            <a:off x="0" y="2942360"/>
            <a:ext cx="9906000" cy="391564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14917" y="189869"/>
            <a:ext cx="1252908" cy="261610"/>
          </a:xfrm>
          <a:prstGeom prst="rect">
            <a:avLst/>
          </a:prstGeom>
        </p:spPr>
        <p:txBody>
          <a:bodyPr wrap="none" rIns="0" anchor="t" anchorCtr="0">
            <a:spAutoFit/>
          </a:bodyPr>
          <a:lstStyle>
            <a:lvl1pPr algn="r">
              <a:defRPr sz="1100" b="1" i="0" cap="all" baseline="0">
                <a:solidFill>
                  <a:srgbClr val="124877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fld id="{7900199A-3846-2E4E-88CA-6A2A4C28FC01}" type="datetime1">
              <a:rPr lang="de-DE" smtClean="0"/>
              <a:t>23.06.23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1244601" y="0"/>
            <a:ext cx="1554972" cy="1539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11" y="516967"/>
            <a:ext cx="1238153" cy="471378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4B35BB2B-7661-414D-A728-24D7F341B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7275" y="2994484"/>
            <a:ext cx="8366173" cy="616911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rIns="90000" bIns="0" anchor="t" anchorCtr="0">
            <a:spAutoFit/>
          </a:bodyPr>
          <a:lstStyle>
            <a:lvl1pPr>
              <a:lnSpc>
                <a:spcPct val="60000"/>
              </a:lnSpc>
              <a:defRPr sz="4400" b="1" i="0" cap="all" baseline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Titelfolie für interne</a:t>
            </a:r>
          </a:p>
        </p:txBody>
      </p:sp>
      <p:sp>
        <p:nvSpPr>
          <p:cNvPr id="13" name="Textplatzhalter 25">
            <a:extLst>
              <a:ext uri="{FF2B5EF4-FFF2-40B4-BE49-F238E27FC236}">
                <a16:creationId xmlns:a16="http://schemas.microsoft.com/office/drawing/2014/main" id="{25882702-4537-184A-8E16-13096F5764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275" y="3567506"/>
            <a:ext cx="6001402" cy="616911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bIns="0">
            <a:spAutoFit/>
          </a:bodyPr>
          <a:lstStyle>
            <a:lvl1pPr marL="0" indent="0">
              <a:lnSpc>
                <a:spcPct val="60000"/>
              </a:lnSpc>
              <a:buFontTx/>
              <a:buNone/>
              <a:defRPr lang="de-DE" sz="4400" b="1" i="0" kern="1200" cap="all" baseline="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Präsentationen</a:t>
            </a:r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742A3903-81D4-534D-9191-8389D9072B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7275" y="2729602"/>
            <a:ext cx="2650433" cy="258532"/>
          </a:xfrm>
          <a:prstGeom prst="rect">
            <a:avLst/>
          </a:prstGeo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Überzeile bearbeiten</a:t>
            </a:r>
          </a:p>
        </p:txBody>
      </p:sp>
    </p:spTree>
    <p:extLst>
      <p:ext uri="{BB962C8B-B14F-4D97-AF65-F5344CB8AC3E}">
        <p14:creationId xmlns:p14="http://schemas.microsoft.com/office/powerpoint/2010/main" val="22605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1FA09DD4-C585-5A42-849F-340FF4C041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EC78787-00BD-D649-A256-67CEEA0E5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3" name="Tabellenplatzhalter 2">
            <a:extLst>
              <a:ext uri="{FF2B5EF4-FFF2-40B4-BE49-F238E27FC236}">
                <a16:creationId xmlns:a16="http://schemas.microsoft.com/office/drawing/2014/main" id="{DA997923-843E-AC44-916D-A1B289CC9243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266599" y="1450788"/>
            <a:ext cx="7372799" cy="39564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CC81BAE6-E4B3-934D-A1B8-140C54C82C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600" y="5507999"/>
            <a:ext cx="7372798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Tabelle</a:t>
            </a:r>
          </a:p>
        </p:txBody>
      </p:sp>
    </p:spTree>
    <p:extLst>
      <p:ext uri="{BB962C8B-B14F-4D97-AF65-F5344CB8AC3E}">
        <p14:creationId xmlns:p14="http://schemas.microsoft.com/office/powerpoint/2010/main" val="122464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Kom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0FE9D716-9986-0742-99E4-C7DFFF037C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84F7161-0F43-D14F-BA5A-35B588239B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8530" y="5508000"/>
            <a:ext cx="7380867" cy="80604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1850" b="1" i="0" cap="all" spc="120" baseline="0">
                <a:solidFill>
                  <a:srgbClr val="7EC0C6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Bildkommentar bearbeiten</a:t>
            </a:r>
          </a:p>
        </p:txBody>
      </p:sp>
      <p:sp>
        <p:nvSpPr>
          <p:cNvPr id="13" name="Platzhalter für vertikalen Text 7">
            <a:extLst>
              <a:ext uri="{FF2B5EF4-FFF2-40B4-BE49-F238E27FC236}">
                <a16:creationId xmlns:a16="http://schemas.microsoft.com/office/drawing/2014/main" id="{461C8451-03E0-3E4C-AE29-7AD073035693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516263"/>
            <a:ext cx="241689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E7EF4256-C4D7-DD4C-A02E-9C3535940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FCE66B44-D048-4C4A-AA0F-1274C393B5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66600" y="1450788"/>
            <a:ext cx="7372796" cy="3956424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8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Erklär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141CDC0-61D8-B54E-B27D-A881B0BFD3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7393B1A-972C-7F40-8111-C416C069C6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Platzhalter für vertikalen Text 7">
            <a:extLst>
              <a:ext uri="{FF2B5EF4-FFF2-40B4-BE49-F238E27FC236}">
                <a16:creationId xmlns:a16="http://schemas.microsoft.com/office/drawing/2014/main" id="{55DB8300-2ED0-E44B-B786-8D8427881095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141161"/>
            <a:ext cx="241689" cy="1266052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1 und 2 bearbeiten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EAF982CD-D340-384F-BA52-98233E51ED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600" y="5507999"/>
            <a:ext cx="3542400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bearbeiten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6019F6A-7AA1-1848-8995-FB97E2B3FE4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097000" y="1450788"/>
            <a:ext cx="3542399" cy="3956425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 dirty="0"/>
              <a:t>Bild oder Grafik durch klick auf Symbol hinzufügen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2D2C507D-DFBA-4044-9F32-CECF2363130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66600" y="1450788"/>
            <a:ext cx="3542400" cy="3956424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CF83DED-0A6E-0643-ADCA-6224473465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6999" y="5507999"/>
            <a:ext cx="3542400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oder Grafiken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8960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Erklä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5E0AAA79-6091-0844-A687-E52CEB0B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A1AC02A9-8007-3941-BF84-11F4FBD28C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4" name="Platzhalter für vertikalen Text 7">
            <a:extLst>
              <a:ext uri="{FF2B5EF4-FFF2-40B4-BE49-F238E27FC236}">
                <a16:creationId xmlns:a16="http://schemas.microsoft.com/office/drawing/2014/main" id="{D73B708B-EC62-8245-A42D-06FA3996BBAC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025745"/>
            <a:ext cx="241689" cy="1381468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1, 2 und 3 bearbeiten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D0C4A3F9-27D8-5A4A-B2C7-FA1E5A8338A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97000" y="1450788"/>
            <a:ext cx="3542399" cy="3956425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 dirty="0"/>
              <a:t>Bild oder Grafik durch klick auf Symbol hinzufügen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E207A2FE-DA9F-ED4E-B7F5-043439C717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oder Grafiken bearbeiten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97276ADE-0C35-C64E-8CB1-83A206DE2B0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266600" y="1450788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F1BB642D-87C1-8740-9A02-E74AEC898A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266600" y="3571214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Erklä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12D6CB0-7D44-9247-A02A-FC1B77F15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707FBBCE-DAF6-A24A-9FEB-BDA90AD2D7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23" name="Platzhalter für vertikalen Text 7">
            <a:extLst>
              <a:ext uri="{FF2B5EF4-FFF2-40B4-BE49-F238E27FC236}">
                <a16:creationId xmlns:a16="http://schemas.microsoft.com/office/drawing/2014/main" id="{90A75E79-7FBE-C143-9D6F-00C47E49E78E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3881475"/>
            <a:ext cx="241689" cy="1525738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1, 2, 3  und 4 bearbeiten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0953269E-3931-3740-BB4E-E7F5673C96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bearbeiten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80C61833-BD9F-1143-943D-8841C5EEE7B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66600" y="1450788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B67B0274-9493-D44C-AED2-2586554F02B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266600" y="3571214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BDAACD9D-5094-B64C-803E-6856F2CCF9F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096998" y="1450788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0E18198A-24B9-9442-B474-5B761DAD061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96998" y="3571214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5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0E3A4287-AEBC-D94D-A25C-DA6037B81F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C7D04C0-C533-474D-8F05-9BA28A5C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189AF48-7C8C-3F4E-AF1F-1047149DC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6599" y="1936870"/>
            <a:ext cx="7372800" cy="3470344"/>
          </a:xfrm>
          <a:prstGeom prst="rect">
            <a:avLst/>
          </a:prstGeom>
          <a:noFill/>
        </p:spPr>
        <p:txBody>
          <a:bodyPr/>
          <a:lstStyle>
            <a:lvl1pPr marL="187200" indent="-187200">
              <a:lnSpc>
                <a:spcPct val="120000"/>
              </a:lnSpc>
              <a:spcBef>
                <a:spcPts val="406"/>
              </a:spcBef>
              <a:buClr>
                <a:srgbClr val="73C0C6"/>
              </a:buClr>
              <a:buFont typeface="Wingdings" pitchFamily="2" charset="2"/>
              <a:buChar char="§"/>
              <a:tabLst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557195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928659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300122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671586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Aufzählung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FE81FDB-E213-FE4A-BC26-723D414D33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6600" y="1450788"/>
            <a:ext cx="3542400" cy="416112"/>
          </a:xfrm>
          <a:prstGeom prst="rect">
            <a:avLst/>
          </a:prstGeom>
          <a:noFill/>
        </p:spPr>
        <p:txBody>
          <a:bodyPr lIns="0" rIns="0"/>
          <a:lstStyle>
            <a:lvl1pPr marL="0" indent="0">
              <a:lnSpc>
                <a:spcPts val="1650"/>
              </a:lnSpc>
              <a:spcBef>
                <a:spcPts val="2700"/>
              </a:spcBef>
              <a:buClr>
                <a:srgbClr val="73C0C6"/>
              </a:buClr>
              <a:buFontTx/>
              <a:buNone/>
              <a:tabLst/>
              <a:defRPr lang="de-DE" sz="12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371463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742927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114390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485854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444E99A-0BDD-0E48-BDB5-0782AF88D1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zur Auflistung</a:t>
            </a:r>
          </a:p>
        </p:txBody>
      </p:sp>
    </p:spTree>
    <p:extLst>
      <p:ext uri="{BB962C8B-B14F-4D97-AF65-F5344CB8AC3E}">
        <p14:creationId xmlns:p14="http://schemas.microsoft.com/office/powerpoint/2010/main" val="1829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44DEDC1E-0B41-B44C-92AE-2B3E247BBE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54C6F31-FED1-1D49-BBE3-A9D1BC4B46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2BC12CD-FF83-6343-902F-7EBA579D45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6600" y="1936869"/>
            <a:ext cx="3542400" cy="3470344"/>
          </a:xfrm>
          <a:prstGeom prst="rect">
            <a:avLst/>
          </a:prstGeom>
          <a:noFill/>
        </p:spPr>
        <p:txBody>
          <a:bodyPr/>
          <a:lstStyle>
            <a:lvl1pPr marL="187200" indent="-187200">
              <a:lnSpc>
                <a:spcPct val="120000"/>
              </a:lnSpc>
              <a:spcBef>
                <a:spcPts val="406"/>
              </a:spcBef>
              <a:buClr>
                <a:srgbClr val="73C0C6"/>
              </a:buClr>
              <a:buFont typeface="Wingdings" pitchFamily="2" charset="2"/>
              <a:buChar char="§"/>
              <a:tabLst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557195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928659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300122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671586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Aufzählung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F3ABF04A-54A5-D74D-B3EC-8F9D6DE0C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6600" y="1450788"/>
            <a:ext cx="3542400" cy="416112"/>
          </a:xfrm>
          <a:prstGeom prst="rect">
            <a:avLst/>
          </a:prstGeom>
          <a:noFill/>
        </p:spPr>
        <p:txBody>
          <a:bodyPr lIns="0" tIns="46800" rIns="0"/>
          <a:lstStyle>
            <a:lvl1pPr marL="0" indent="0">
              <a:lnSpc>
                <a:spcPts val="1650"/>
              </a:lnSpc>
              <a:spcBef>
                <a:spcPts val="2700"/>
              </a:spcBef>
              <a:buClr>
                <a:srgbClr val="73C0C6"/>
              </a:buClr>
              <a:buFontTx/>
              <a:buNone/>
              <a:tabLst/>
              <a:defRPr lang="de-DE" sz="12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371463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742927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114390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485854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E6F8A0ED-2687-E64F-8940-DF3E15C4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zur Auflistung/Gegenüberstellung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BB914A61-4582-2740-ACDC-47777D84CEF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96999" y="1450788"/>
            <a:ext cx="3542400" cy="416112"/>
          </a:xfrm>
          <a:prstGeom prst="rect">
            <a:avLst/>
          </a:prstGeom>
          <a:noFill/>
        </p:spPr>
        <p:txBody>
          <a:bodyPr lIns="0" tIns="46800" rIns="0"/>
          <a:lstStyle>
            <a:lvl1pPr marL="0" indent="0">
              <a:lnSpc>
                <a:spcPts val="1650"/>
              </a:lnSpc>
              <a:spcBef>
                <a:spcPts val="2700"/>
              </a:spcBef>
              <a:buClr>
                <a:srgbClr val="73C0C6"/>
              </a:buClr>
              <a:buFontTx/>
              <a:buNone/>
              <a:tabLst/>
              <a:defRPr lang="de-DE" sz="12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371463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742927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114390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485854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DFD7EC7-1E69-2641-9DA8-4A25882B8D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6999" y="1936869"/>
            <a:ext cx="3542400" cy="3470344"/>
          </a:xfrm>
          <a:prstGeom prst="rect">
            <a:avLst/>
          </a:prstGeom>
          <a:noFill/>
        </p:spPr>
        <p:txBody>
          <a:bodyPr/>
          <a:lstStyle>
            <a:lvl1pPr marL="187200" indent="-187200">
              <a:lnSpc>
                <a:spcPct val="120000"/>
              </a:lnSpc>
              <a:spcBef>
                <a:spcPts val="406"/>
              </a:spcBef>
              <a:buClr>
                <a:srgbClr val="73C0C6"/>
              </a:buClr>
              <a:buFont typeface="Wingdings" pitchFamily="2" charset="2"/>
              <a:buChar char="§"/>
              <a:tabLst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557195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928659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300122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671586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Aufzählung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72326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ieck 2">
            <a:extLst>
              <a:ext uri="{FF2B5EF4-FFF2-40B4-BE49-F238E27FC236}">
                <a16:creationId xmlns:a16="http://schemas.microsoft.com/office/drawing/2014/main" id="{F5C01D01-1A03-B541-B627-62FA9E6BEEBA}"/>
              </a:ext>
            </a:extLst>
          </p:cNvPr>
          <p:cNvSpPr/>
          <p:nvPr userDrawn="1"/>
        </p:nvSpPr>
        <p:spPr>
          <a:xfrm>
            <a:off x="3619562" y="5975579"/>
            <a:ext cx="6286438" cy="88692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72518"/>
              <a:gd name="connsiteY0" fmla="*/ 801111 h 801111"/>
              <a:gd name="connsiteX1" fmla="*/ 1072518 w 1072518"/>
              <a:gd name="connsiteY1" fmla="*/ 0 h 801111"/>
              <a:gd name="connsiteX2" fmla="*/ 1060704 w 1072518"/>
              <a:gd name="connsiteY2" fmla="*/ 801111 h 801111"/>
              <a:gd name="connsiteX3" fmla="*/ 0 w 1072518"/>
              <a:gd name="connsiteY3" fmla="*/ 801111 h 801111"/>
              <a:gd name="connsiteX0" fmla="*/ 0 w 6271974"/>
              <a:gd name="connsiteY0" fmla="*/ 801111 h 801111"/>
              <a:gd name="connsiteX1" fmla="*/ 1072518 w 6271974"/>
              <a:gd name="connsiteY1" fmla="*/ 0 h 801111"/>
              <a:gd name="connsiteX2" fmla="*/ 6271974 w 6271974"/>
              <a:gd name="connsiteY2" fmla="*/ 784927 h 801111"/>
              <a:gd name="connsiteX3" fmla="*/ 0 w 6271974"/>
              <a:gd name="connsiteY3" fmla="*/ 801111 h 801111"/>
              <a:gd name="connsiteX0" fmla="*/ 0 w 6271974"/>
              <a:gd name="connsiteY0" fmla="*/ 639270 h 639270"/>
              <a:gd name="connsiteX1" fmla="*/ 6219053 w 6271974"/>
              <a:gd name="connsiteY1" fmla="*/ 0 h 639270"/>
              <a:gd name="connsiteX2" fmla="*/ 6271974 w 6271974"/>
              <a:gd name="connsiteY2" fmla="*/ 623086 h 639270"/>
              <a:gd name="connsiteX3" fmla="*/ 0 w 6271974"/>
              <a:gd name="connsiteY3" fmla="*/ 639270 h 639270"/>
              <a:gd name="connsiteX0" fmla="*/ 0 w 6285728"/>
              <a:gd name="connsiteY0" fmla="*/ 886920 h 886920"/>
              <a:gd name="connsiteX1" fmla="*/ 6285728 w 6285728"/>
              <a:gd name="connsiteY1" fmla="*/ 0 h 886920"/>
              <a:gd name="connsiteX2" fmla="*/ 6271974 w 6285728"/>
              <a:gd name="connsiteY2" fmla="*/ 870736 h 886920"/>
              <a:gd name="connsiteX3" fmla="*/ 0 w 6285728"/>
              <a:gd name="connsiteY3" fmla="*/ 886920 h 886920"/>
              <a:gd name="connsiteX0" fmla="*/ 0 w 6294199"/>
              <a:gd name="connsiteY0" fmla="*/ 886920 h 886920"/>
              <a:gd name="connsiteX1" fmla="*/ 6285728 w 6294199"/>
              <a:gd name="connsiteY1" fmla="*/ 0 h 886920"/>
              <a:gd name="connsiteX2" fmla="*/ 6294199 w 6294199"/>
              <a:gd name="connsiteY2" fmla="*/ 870736 h 886920"/>
              <a:gd name="connsiteX3" fmla="*/ 0 w 6294199"/>
              <a:gd name="connsiteY3" fmla="*/ 886920 h 886920"/>
              <a:gd name="connsiteX0" fmla="*/ 0 w 6287849"/>
              <a:gd name="connsiteY0" fmla="*/ 886920 h 886920"/>
              <a:gd name="connsiteX1" fmla="*/ 6285728 w 6287849"/>
              <a:gd name="connsiteY1" fmla="*/ 0 h 886920"/>
              <a:gd name="connsiteX2" fmla="*/ 6287849 w 6287849"/>
              <a:gd name="connsiteY2" fmla="*/ 883436 h 886920"/>
              <a:gd name="connsiteX3" fmla="*/ 0 w 6287849"/>
              <a:gd name="connsiteY3" fmla="*/ 886920 h 886920"/>
              <a:gd name="connsiteX0" fmla="*/ 0 w 6286438"/>
              <a:gd name="connsiteY0" fmla="*/ 886920 h 892961"/>
              <a:gd name="connsiteX1" fmla="*/ 6285728 w 6286438"/>
              <a:gd name="connsiteY1" fmla="*/ 0 h 892961"/>
              <a:gd name="connsiteX2" fmla="*/ 6284674 w 6286438"/>
              <a:gd name="connsiteY2" fmla="*/ 892961 h 892961"/>
              <a:gd name="connsiteX3" fmla="*/ 0 w 6286438"/>
              <a:gd name="connsiteY3" fmla="*/ 886920 h 892961"/>
              <a:gd name="connsiteX0" fmla="*/ 0 w 6286438"/>
              <a:gd name="connsiteY0" fmla="*/ 886920 h 889786"/>
              <a:gd name="connsiteX1" fmla="*/ 6285728 w 6286438"/>
              <a:gd name="connsiteY1" fmla="*/ 0 h 889786"/>
              <a:gd name="connsiteX2" fmla="*/ 6284674 w 6286438"/>
              <a:gd name="connsiteY2" fmla="*/ 889786 h 889786"/>
              <a:gd name="connsiteX3" fmla="*/ 0 w 6286438"/>
              <a:gd name="connsiteY3" fmla="*/ 886920 h 889786"/>
              <a:gd name="connsiteX0" fmla="*/ 0 w 6287849"/>
              <a:gd name="connsiteY0" fmla="*/ 886920 h 886920"/>
              <a:gd name="connsiteX1" fmla="*/ 6285728 w 6287849"/>
              <a:gd name="connsiteY1" fmla="*/ 0 h 886920"/>
              <a:gd name="connsiteX2" fmla="*/ 6287849 w 6287849"/>
              <a:gd name="connsiteY2" fmla="*/ 886611 h 886920"/>
              <a:gd name="connsiteX3" fmla="*/ 0 w 6287849"/>
              <a:gd name="connsiteY3" fmla="*/ 886920 h 886920"/>
              <a:gd name="connsiteX0" fmla="*/ 0 w 6287849"/>
              <a:gd name="connsiteY0" fmla="*/ 886920 h 886920"/>
              <a:gd name="connsiteX1" fmla="*/ 6285728 w 6287849"/>
              <a:gd name="connsiteY1" fmla="*/ 0 h 886920"/>
              <a:gd name="connsiteX2" fmla="*/ 6287849 w 6287849"/>
              <a:gd name="connsiteY2" fmla="*/ 886611 h 886920"/>
              <a:gd name="connsiteX3" fmla="*/ 0 w 6287849"/>
              <a:gd name="connsiteY3" fmla="*/ 886920 h 886920"/>
              <a:gd name="connsiteX0" fmla="*/ 0 w 6286438"/>
              <a:gd name="connsiteY0" fmla="*/ 886920 h 886920"/>
              <a:gd name="connsiteX1" fmla="*/ 6285728 w 6286438"/>
              <a:gd name="connsiteY1" fmla="*/ 0 h 886920"/>
              <a:gd name="connsiteX2" fmla="*/ 6284674 w 6286438"/>
              <a:gd name="connsiteY2" fmla="*/ 886611 h 886920"/>
              <a:gd name="connsiteX3" fmla="*/ 0 w 6286438"/>
              <a:gd name="connsiteY3" fmla="*/ 886920 h 88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6438" h="886920">
                <a:moveTo>
                  <a:pt x="0" y="886920"/>
                </a:moveTo>
                <a:lnTo>
                  <a:pt x="6285728" y="0"/>
                </a:lnTo>
                <a:cubicBezTo>
                  <a:pt x="6288552" y="290245"/>
                  <a:pt x="6281850" y="234416"/>
                  <a:pt x="6284674" y="886611"/>
                </a:cubicBezTo>
                <a:lnTo>
                  <a:pt x="0" y="886920"/>
                </a:lnTo>
                <a:close/>
              </a:path>
            </a:pathLst>
          </a:custGeom>
          <a:solidFill>
            <a:srgbClr val="7E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afik 21">
            <a:extLst>
              <a:ext uri="{FF2B5EF4-FFF2-40B4-BE49-F238E27FC236}">
                <a16:creationId xmlns:a16="http://schemas.microsoft.com/office/drawing/2014/main" id="{F265604D-CAA0-A84A-95E3-70681DF6D1D8}"/>
              </a:ext>
            </a:extLst>
          </p:cNvPr>
          <p:cNvGrpSpPr/>
          <p:nvPr userDrawn="1"/>
        </p:nvGrpSpPr>
        <p:grpSpPr>
          <a:xfrm>
            <a:off x="8273317" y="6211404"/>
            <a:ext cx="1305164" cy="499271"/>
            <a:chOff x="8304789" y="6211404"/>
            <a:chExt cx="1305164" cy="49927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22CFF10-CF8F-0F4F-A7F6-FC141D4FFD1F}"/>
                </a:ext>
              </a:extLst>
            </p:cNvPr>
            <p:cNvSpPr/>
            <p:nvPr/>
          </p:nvSpPr>
          <p:spPr>
            <a:xfrm>
              <a:off x="8304789" y="6518511"/>
              <a:ext cx="79718" cy="89269"/>
            </a:xfrm>
            <a:custGeom>
              <a:avLst/>
              <a:gdLst>
                <a:gd name="connsiteX0" fmla="*/ 1013 w 79718"/>
                <a:gd name="connsiteY0" fmla="*/ 89607 h 89268"/>
                <a:gd name="connsiteX1" fmla="*/ 39194 w 79718"/>
                <a:gd name="connsiteY1" fmla="*/ 89607 h 89268"/>
                <a:gd name="connsiteX2" fmla="*/ 79352 w 79718"/>
                <a:gd name="connsiteY2" fmla="*/ 44812 h 89268"/>
                <a:gd name="connsiteX3" fmla="*/ 39194 w 79718"/>
                <a:gd name="connsiteY3" fmla="*/ 1014 h 89268"/>
                <a:gd name="connsiteX4" fmla="*/ 1013 w 79718"/>
                <a:gd name="connsiteY4" fmla="*/ 1014 h 89268"/>
                <a:gd name="connsiteX5" fmla="*/ 20470 w 79718"/>
                <a:gd name="connsiteY5" fmla="*/ 17384 h 89268"/>
                <a:gd name="connsiteX6" fmla="*/ 34354 w 79718"/>
                <a:gd name="connsiteY6" fmla="*/ 17384 h 89268"/>
                <a:gd name="connsiteX7" fmla="*/ 59888 w 79718"/>
                <a:gd name="connsiteY7" fmla="*/ 46663 h 89268"/>
                <a:gd name="connsiteX8" fmla="*/ 37819 w 79718"/>
                <a:gd name="connsiteY8" fmla="*/ 73221 h 89268"/>
                <a:gd name="connsiteX9" fmla="*/ 20470 w 79718"/>
                <a:gd name="connsiteY9" fmla="*/ 73221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718" h="89268">
                  <a:moveTo>
                    <a:pt x="1013" y="89607"/>
                  </a:moveTo>
                  <a:lnTo>
                    <a:pt x="39194" y="89607"/>
                  </a:lnTo>
                  <a:cubicBezTo>
                    <a:pt x="66207" y="89607"/>
                    <a:pt x="79352" y="70477"/>
                    <a:pt x="79352" y="44812"/>
                  </a:cubicBezTo>
                  <a:cubicBezTo>
                    <a:pt x="79352" y="15404"/>
                    <a:pt x="62107" y="1014"/>
                    <a:pt x="39194" y="1014"/>
                  </a:cubicBezTo>
                  <a:lnTo>
                    <a:pt x="1013" y="1014"/>
                  </a:lnTo>
                  <a:close/>
                  <a:moveTo>
                    <a:pt x="20470" y="17384"/>
                  </a:moveTo>
                  <a:lnTo>
                    <a:pt x="34354" y="17384"/>
                  </a:lnTo>
                  <a:cubicBezTo>
                    <a:pt x="53681" y="17384"/>
                    <a:pt x="59888" y="28804"/>
                    <a:pt x="59888" y="46663"/>
                  </a:cubicBezTo>
                  <a:cubicBezTo>
                    <a:pt x="59888" y="66267"/>
                    <a:pt x="49090" y="73221"/>
                    <a:pt x="37819" y="73221"/>
                  </a:cubicBezTo>
                  <a:lnTo>
                    <a:pt x="20470" y="732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A48EB8C5-A7BD-634A-8F25-E8A5BA56315B}"/>
                </a:ext>
              </a:extLst>
            </p:cNvPr>
            <p:cNvSpPr/>
            <p:nvPr/>
          </p:nvSpPr>
          <p:spPr>
            <a:xfrm>
              <a:off x="8389057" y="6516390"/>
              <a:ext cx="87825" cy="94679"/>
            </a:xfrm>
            <a:custGeom>
              <a:avLst/>
              <a:gdLst>
                <a:gd name="connsiteX0" fmla="*/ 1013 w 87825"/>
                <a:gd name="connsiteY0" fmla="*/ 47797 h 94679"/>
                <a:gd name="connsiteX1" fmla="*/ 44508 w 87825"/>
                <a:gd name="connsiteY1" fmla="*/ 93832 h 94679"/>
                <a:gd name="connsiteX2" fmla="*/ 88010 w 87825"/>
                <a:gd name="connsiteY2" fmla="*/ 47797 h 94679"/>
                <a:gd name="connsiteX3" fmla="*/ 44508 w 87825"/>
                <a:gd name="connsiteY3" fmla="*/ 1014 h 94679"/>
                <a:gd name="connsiteX4" fmla="*/ 1013 w 87825"/>
                <a:gd name="connsiteY4" fmla="*/ 47797 h 94679"/>
                <a:gd name="connsiteX5" fmla="*/ 20469 w 87825"/>
                <a:gd name="connsiteY5" fmla="*/ 47797 h 94679"/>
                <a:gd name="connsiteX6" fmla="*/ 44508 w 87825"/>
                <a:gd name="connsiteY6" fmla="*/ 17408 h 94679"/>
                <a:gd name="connsiteX7" fmla="*/ 68554 w 87825"/>
                <a:gd name="connsiteY7" fmla="*/ 47797 h 94679"/>
                <a:gd name="connsiteX8" fmla="*/ 44508 w 87825"/>
                <a:gd name="connsiteY8" fmla="*/ 77462 h 94679"/>
                <a:gd name="connsiteX9" fmla="*/ 20469 w 87825"/>
                <a:gd name="connsiteY9" fmla="*/ 47797 h 9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25" h="94679">
                  <a:moveTo>
                    <a:pt x="1013" y="47797"/>
                  </a:moveTo>
                  <a:cubicBezTo>
                    <a:pt x="1013" y="73358"/>
                    <a:pt x="17117" y="93832"/>
                    <a:pt x="44508" y="93832"/>
                  </a:cubicBezTo>
                  <a:cubicBezTo>
                    <a:pt x="71899" y="93832"/>
                    <a:pt x="88010" y="73358"/>
                    <a:pt x="88010" y="47797"/>
                  </a:cubicBezTo>
                  <a:cubicBezTo>
                    <a:pt x="88010" y="21489"/>
                    <a:pt x="71899" y="1014"/>
                    <a:pt x="44508" y="1014"/>
                  </a:cubicBezTo>
                  <a:cubicBezTo>
                    <a:pt x="17117" y="1014"/>
                    <a:pt x="1013" y="21489"/>
                    <a:pt x="1013" y="47797"/>
                  </a:cubicBezTo>
                  <a:moveTo>
                    <a:pt x="20469" y="47797"/>
                  </a:moveTo>
                  <a:cubicBezTo>
                    <a:pt x="20469" y="32297"/>
                    <a:pt x="27030" y="17408"/>
                    <a:pt x="44508" y="17408"/>
                  </a:cubicBezTo>
                  <a:cubicBezTo>
                    <a:pt x="61986" y="17408"/>
                    <a:pt x="68554" y="32297"/>
                    <a:pt x="68554" y="47797"/>
                  </a:cubicBezTo>
                  <a:cubicBezTo>
                    <a:pt x="68554" y="62557"/>
                    <a:pt x="61986" y="77462"/>
                    <a:pt x="44508" y="77462"/>
                  </a:cubicBezTo>
                  <a:cubicBezTo>
                    <a:pt x="27030" y="77462"/>
                    <a:pt x="20469" y="62557"/>
                    <a:pt x="20469" y="47797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0DDB21AE-C528-9446-9157-F9402FDE3BDB}"/>
                </a:ext>
              </a:extLst>
            </p:cNvPr>
            <p:cNvSpPr/>
            <p:nvPr/>
          </p:nvSpPr>
          <p:spPr>
            <a:xfrm>
              <a:off x="8485551" y="6518508"/>
              <a:ext cx="75665" cy="89269"/>
            </a:xfrm>
            <a:custGeom>
              <a:avLst/>
              <a:gdLst>
                <a:gd name="connsiteX0" fmla="*/ 1013 w 75664"/>
                <a:gd name="connsiteY0" fmla="*/ 89606 h 89268"/>
                <a:gd name="connsiteX1" fmla="*/ 19232 w 75664"/>
                <a:gd name="connsiteY1" fmla="*/ 89606 h 89268"/>
                <a:gd name="connsiteX2" fmla="*/ 19232 w 75664"/>
                <a:gd name="connsiteY2" fmla="*/ 30293 h 89268"/>
                <a:gd name="connsiteX3" fmla="*/ 19481 w 75664"/>
                <a:gd name="connsiteY3" fmla="*/ 30293 h 89268"/>
                <a:gd name="connsiteX4" fmla="*/ 56303 w 75664"/>
                <a:gd name="connsiteY4" fmla="*/ 89606 h 89268"/>
                <a:gd name="connsiteX5" fmla="*/ 75758 w 75664"/>
                <a:gd name="connsiteY5" fmla="*/ 89606 h 89268"/>
                <a:gd name="connsiteX6" fmla="*/ 75758 w 75664"/>
                <a:gd name="connsiteY6" fmla="*/ 1014 h 89268"/>
                <a:gd name="connsiteX7" fmla="*/ 57540 w 75664"/>
                <a:gd name="connsiteY7" fmla="*/ 1014 h 89268"/>
                <a:gd name="connsiteX8" fmla="*/ 57540 w 75664"/>
                <a:gd name="connsiteY8" fmla="*/ 60449 h 89268"/>
                <a:gd name="connsiteX9" fmla="*/ 57292 w 75664"/>
                <a:gd name="connsiteY9" fmla="*/ 60449 h 89268"/>
                <a:gd name="connsiteX10" fmla="*/ 20350 w 75664"/>
                <a:gd name="connsiteY10" fmla="*/ 1014 h 89268"/>
                <a:gd name="connsiteX11" fmla="*/ 1013 w 75664"/>
                <a:gd name="connsiteY11" fmla="*/ 1014 h 89268"/>
                <a:gd name="connsiteX12" fmla="*/ 1013 w 75664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64" h="89268">
                  <a:moveTo>
                    <a:pt x="1013" y="89606"/>
                  </a:moveTo>
                  <a:lnTo>
                    <a:pt x="19232" y="89606"/>
                  </a:lnTo>
                  <a:lnTo>
                    <a:pt x="19232" y="30293"/>
                  </a:lnTo>
                  <a:lnTo>
                    <a:pt x="19481" y="30293"/>
                  </a:lnTo>
                  <a:lnTo>
                    <a:pt x="56303" y="89606"/>
                  </a:lnTo>
                  <a:lnTo>
                    <a:pt x="75758" y="89606"/>
                  </a:lnTo>
                  <a:lnTo>
                    <a:pt x="75758" y="1014"/>
                  </a:lnTo>
                  <a:lnTo>
                    <a:pt x="57540" y="1014"/>
                  </a:lnTo>
                  <a:lnTo>
                    <a:pt x="57540" y="60449"/>
                  </a:lnTo>
                  <a:lnTo>
                    <a:pt x="57292" y="60449"/>
                  </a:lnTo>
                  <a:lnTo>
                    <a:pt x="20350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7F529B96-C336-834F-A877-08C3C62C6705}"/>
                </a:ext>
              </a:extLst>
            </p:cNvPr>
            <p:cNvSpPr/>
            <p:nvPr/>
          </p:nvSpPr>
          <p:spPr>
            <a:xfrm>
              <a:off x="8573668" y="6518508"/>
              <a:ext cx="75665" cy="89269"/>
            </a:xfrm>
            <a:custGeom>
              <a:avLst/>
              <a:gdLst>
                <a:gd name="connsiteX0" fmla="*/ 1013 w 75664"/>
                <a:gd name="connsiteY0" fmla="*/ 89606 h 89268"/>
                <a:gd name="connsiteX1" fmla="*/ 19231 w 75664"/>
                <a:gd name="connsiteY1" fmla="*/ 89606 h 89268"/>
                <a:gd name="connsiteX2" fmla="*/ 19231 w 75664"/>
                <a:gd name="connsiteY2" fmla="*/ 30293 h 89268"/>
                <a:gd name="connsiteX3" fmla="*/ 19481 w 75664"/>
                <a:gd name="connsiteY3" fmla="*/ 30293 h 89268"/>
                <a:gd name="connsiteX4" fmla="*/ 56287 w 75664"/>
                <a:gd name="connsiteY4" fmla="*/ 89606 h 89268"/>
                <a:gd name="connsiteX5" fmla="*/ 75750 w 75664"/>
                <a:gd name="connsiteY5" fmla="*/ 89606 h 89268"/>
                <a:gd name="connsiteX6" fmla="*/ 75750 w 75664"/>
                <a:gd name="connsiteY6" fmla="*/ 1014 h 89268"/>
                <a:gd name="connsiteX7" fmla="*/ 57524 w 75664"/>
                <a:gd name="connsiteY7" fmla="*/ 1014 h 89268"/>
                <a:gd name="connsiteX8" fmla="*/ 57524 w 75664"/>
                <a:gd name="connsiteY8" fmla="*/ 60449 h 89268"/>
                <a:gd name="connsiteX9" fmla="*/ 57284 w 75664"/>
                <a:gd name="connsiteY9" fmla="*/ 60449 h 89268"/>
                <a:gd name="connsiteX10" fmla="*/ 20348 w 75664"/>
                <a:gd name="connsiteY10" fmla="*/ 1014 h 89268"/>
                <a:gd name="connsiteX11" fmla="*/ 1013 w 75664"/>
                <a:gd name="connsiteY11" fmla="*/ 1014 h 89268"/>
                <a:gd name="connsiteX12" fmla="*/ 1013 w 75664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64" h="89268">
                  <a:moveTo>
                    <a:pt x="1013" y="89606"/>
                  </a:moveTo>
                  <a:lnTo>
                    <a:pt x="19231" y="89606"/>
                  </a:lnTo>
                  <a:lnTo>
                    <a:pt x="19231" y="30293"/>
                  </a:lnTo>
                  <a:lnTo>
                    <a:pt x="19481" y="30293"/>
                  </a:lnTo>
                  <a:lnTo>
                    <a:pt x="56287" y="89606"/>
                  </a:lnTo>
                  <a:lnTo>
                    <a:pt x="75750" y="89606"/>
                  </a:lnTo>
                  <a:lnTo>
                    <a:pt x="75750" y="1014"/>
                  </a:lnTo>
                  <a:lnTo>
                    <a:pt x="57524" y="1014"/>
                  </a:lnTo>
                  <a:lnTo>
                    <a:pt x="57524" y="60449"/>
                  </a:lnTo>
                  <a:lnTo>
                    <a:pt x="57284" y="60449"/>
                  </a:lnTo>
                  <a:lnTo>
                    <a:pt x="20348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3A62DB82-727F-0F42-AE4B-B70B884070FD}"/>
                </a:ext>
              </a:extLst>
            </p:cNvPr>
            <p:cNvSpPr/>
            <p:nvPr/>
          </p:nvSpPr>
          <p:spPr>
            <a:xfrm>
              <a:off x="8661767" y="6518508"/>
              <a:ext cx="68909" cy="89269"/>
            </a:xfrm>
            <a:custGeom>
              <a:avLst/>
              <a:gdLst>
                <a:gd name="connsiteX0" fmla="*/ 1013 w 68909"/>
                <a:gd name="connsiteY0" fmla="*/ 89606 h 89268"/>
                <a:gd name="connsiteX1" fmla="*/ 68193 w 68909"/>
                <a:gd name="connsiteY1" fmla="*/ 89606 h 89268"/>
                <a:gd name="connsiteX2" fmla="*/ 68193 w 68909"/>
                <a:gd name="connsiteY2" fmla="*/ 73221 h 89268"/>
                <a:gd name="connsiteX3" fmla="*/ 20469 w 68909"/>
                <a:gd name="connsiteY3" fmla="*/ 73221 h 89268"/>
                <a:gd name="connsiteX4" fmla="*/ 20469 w 68909"/>
                <a:gd name="connsiteY4" fmla="*/ 51523 h 89268"/>
                <a:gd name="connsiteX5" fmla="*/ 63353 w 68909"/>
                <a:gd name="connsiteY5" fmla="*/ 51523 h 89268"/>
                <a:gd name="connsiteX6" fmla="*/ 63353 w 68909"/>
                <a:gd name="connsiteY6" fmla="*/ 36377 h 89268"/>
                <a:gd name="connsiteX7" fmla="*/ 20469 w 68909"/>
                <a:gd name="connsiteY7" fmla="*/ 36377 h 89268"/>
                <a:gd name="connsiteX8" fmla="*/ 20469 w 68909"/>
                <a:gd name="connsiteY8" fmla="*/ 17384 h 89268"/>
                <a:gd name="connsiteX9" fmla="*/ 67204 w 68909"/>
                <a:gd name="connsiteY9" fmla="*/ 17384 h 89268"/>
                <a:gd name="connsiteX10" fmla="*/ 67204 w 68909"/>
                <a:gd name="connsiteY10" fmla="*/ 1014 h 89268"/>
                <a:gd name="connsiteX11" fmla="*/ 1013 w 68909"/>
                <a:gd name="connsiteY11" fmla="*/ 1014 h 89268"/>
                <a:gd name="connsiteX12" fmla="*/ 1013 w 68909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09" h="89268">
                  <a:moveTo>
                    <a:pt x="1013" y="89606"/>
                  </a:moveTo>
                  <a:lnTo>
                    <a:pt x="68193" y="89606"/>
                  </a:lnTo>
                  <a:lnTo>
                    <a:pt x="68193" y="73221"/>
                  </a:lnTo>
                  <a:lnTo>
                    <a:pt x="20469" y="73221"/>
                  </a:lnTo>
                  <a:lnTo>
                    <a:pt x="20469" y="51523"/>
                  </a:lnTo>
                  <a:lnTo>
                    <a:pt x="63353" y="51523"/>
                  </a:lnTo>
                  <a:lnTo>
                    <a:pt x="63353" y="36377"/>
                  </a:lnTo>
                  <a:lnTo>
                    <a:pt x="20469" y="36377"/>
                  </a:lnTo>
                  <a:lnTo>
                    <a:pt x="20469" y="17384"/>
                  </a:lnTo>
                  <a:lnTo>
                    <a:pt x="67204" y="17384"/>
                  </a:lnTo>
                  <a:lnTo>
                    <a:pt x="67204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DF27E640-CF70-924E-87CD-AD623098E280}"/>
                </a:ext>
              </a:extLst>
            </p:cNvPr>
            <p:cNvSpPr/>
            <p:nvPr/>
          </p:nvSpPr>
          <p:spPr>
            <a:xfrm>
              <a:off x="8738344" y="6518506"/>
              <a:ext cx="77016" cy="89269"/>
            </a:xfrm>
            <a:custGeom>
              <a:avLst/>
              <a:gdLst>
                <a:gd name="connsiteX0" fmla="*/ 1013 w 77016"/>
                <a:gd name="connsiteY0" fmla="*/ 89606 h 89268"/>
                <a:gd name="connsiteX1" fmla="*/ 20469 w 77016"/>
                <a:gd name="connsiteY1" fmla="*/ 89606 h 89268"/>
                <a:gd name="connsiteX2" fmla="*/ 20469 w 77016"/>
                <a:gd name="connsiteY2" fmla="*/ 54984 h 89268"/>
                <a:gd name="connsiteX3" fmla="*/ 39925 w 77016"/>
                <a:gd name="connsiteY3" fmla="*/ 54984 h 89268"/>
                <a:gd name="connsiteX4" fmla="*/ 54678 w 77016"/>
                <a:gd name="connsiteY4" fmla="*/ 68384 h 89268"/>
                <a:gd name="connsiteX5" fmla="*/ 57765 w 77016"/>
                <a:gd name="connsiteY5" fmla="*/ 89606 h 89268"/>
                <a:gd name="connsiteX6" fmla="*/ 77229 w 77016"/>
                <a:gd name="connsiteY6" fmla="*/ 89606 h 89268"/>
                <a:gd name="connsiteX7" fmla="*/ 73507 w 77016"/>
                <a:gd name="connsiteY7" fmla="*/ 68633 h 89268"/>
                <a:gd name="connsiteX8" fmla="*/ 60627 w 77016"/>
                <a:gd name="connsiteY8" fmla="*/ 47926 h 89268"/>
                <a:gd name="connsiteX9" fmla="*/ 60627 w 77016"/>
                <a:gd name="connsiteY9" fmla="*/ 47669 h 89268"/>
                <a:gd name="connsiteX10" fmla="*/ 74624 w 77016"/>
                <a:gd name="connsiteY10" fmla="*/ 25456 h 89268"/>
                <a:gd name="connsiteX11" fmla="*/ 48729 w 77016"/>
                <a:gd name="connsiteY11" fmla="*/ 1014 h 89268"/>
                <a:gd name="connsiteX12" fmla="*/ 1013 w 77016"/>
                <a:gd name="connsiteY12" fmla="*/ 1014 h 89268"/>
                <a:gd name="connsiteX13" fmla="*/ 20469 w 77016"/>
                <a:gd name="connsiteY13" fmla="*/ 16161 h 89268"/>
                <a:gd name="connsiteX14" fmla="*/ 41791 w 77016"/>
                <a:gd name="connsiteY14" fmla="*/ 16161 h 89268"/>
                <a:gd name="connsiteX15" fmla="*/ 55168 w 77016"/>
                <a:gd name="connsiteY15" fmla="*/ 28434 h 89268"/>
                <a:gd name="connsiteX16" fmla="*/ 41791 w 77016"/>
                <a:gd name="connsiteY16" fmla="*/ 41094 h 89268"/>
                <a:gd name="connsiteX17" fmla="*/ 20469 w 77016"/>
                <a:gd name="connsiteY17" fmla="*/ 41094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016" h="89268">
                  <a:moveTo>
                    <a:pt x="1013" y="89606"/>
                  </a:moveTo>
                  <a:lnTo>
                    <a:pt x="20469" y="89606"/>
                  </a:lnTo>
                  <a:lnTo>
                    <a:pt x="20469" y="54984"/>
                  </a:lnTo>
                  <a:lnTo>
                    <a:pt x="39925" y="54984"/>
                  </a:lnTo>
                  <a:cubicBezTo>
                    <a:pt x="49718" y="54984"/>
                    <a:pt x="53311" y="59088"/>
                    <a:pt x="54678" y="68384"/>
                  </a:cubicBezTo>
                  <a:cubicBezTo>
                    <a:pt x="55667" y="75458"/>
                    <a:pt x="55410" y="84021"/>
                    <a:pt x="57765" y="89606"/>
                  </a:cubicBezTo>
                  <a:lnTo>
                    <a:pt x="77229" y="89606"/>
                  </a:lnTo>
                  <a:cubicBezTo>
                    <a:pt x="73764" y="84649"/>
                    <a:pt x="73893" y="74235"/>
                    <a:pt x="73507" y="68633"/>
                  </a:cubicBezTo>
                  <a:cubicBezTo>
                    <a:pt x="72896" y="59700"/>
                    <a:pt x="70170" y="50389"/>
                    <a:pt x="60627" y="47926"/>
                  </a:cubicBezTo>
                  <a:lnTo>
                    <a:pt x="60627" y="47669"/>
                  </a:lnTo>
                  <a:cubicBezTo>
                    <a:pt x="70420" y="43701"/>
                    <a:pt x="74624" y="35870"/>
                    <a:pt x="74624" y="25456"/>
                  </a:cubicBezTo>
                  <a:cubicBezTo>
                    <a:pt x="74624" y="12056"/>
                    <a:pt x="64591" y="1014"/>
                    <a:pt x="48729" y="1014"/>
                  </a:cubicBezTo>
                  <a:lnTo>
                    <a:pt x="1013" y="1014"/>
                  </a:lnTo>
                  <a:close/>
                  <a:moveTo>
                    <a:pt x="20469" y="16161"/>
                  </a:moveTo>
                  <a:lnTo>
                    <a:pt x="41791" y="16161"/>
                  </a:lnTo>
                  <a:cubicBezTo>
                    <a:pt x="50465" y="16161"/>
                    <a:pt x="55168" y="19871"/>
                    <a:pt x="55168" y="28434"/>
                  </a:cubicBezTo>
                  <a:cubicBezTo>
                    <a:pt x="55168" y="37367"/>
                    <a:pt x="50465" y="41094"/>
                    <a:pt x="41791" y="41094"/>
                  </a:cubicBezTo>
                  <a:lnTo>
                    <a:pt x="20469" y="410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9A647E6-0C64-8849-8013-D0FD7DC7859F}"/>
                </a:ext>
              </a:extLst>
            </p:cNvPr>
            <p:cNvSpPr/>
            <p:nvPr/>
          </p:nvSpPr>
          <p:spPr>
            <a:xfrm>
              <a:off x="8850173" y="6517514"/>
              <a:ext cx="83772" cy="93327"/>
            </a:xfrm>
            <a:custGeom>
              <a:avLst/>
              <a:gdLst>
                <a:gd name="connsiteX0" fmla="*/ 44395 w 83771"/>
                <a:gd name="connsiteY0" fmla="*/ 21231 h 93326"/>
                <a:gd name="connsiteX1" fmla="*/ 35350 w 83771"/>
                <a:gd name="connsiteY1" fmla="*/ 33898 h 93326"/>
                <a:gd name="connsiteX2" fmla="*/ 28404 w 83771"/>
                <a:gd name="connsiteY2" fmla="*/ 20619 h 93326"/>
                <a:gd name="connsiteX3" fmla="*/ 36198 w 83771"/>
                <a:gd name="connsiteY3" fmla="*/ 12796 h 93326"/>
                <a:gd name="connsiteX4" fmla="*/ 36331 w 83771"/>
                <a:gd name="connsiteY4" fmla="*/ 12797 h 93326"/>
                <a:gd name="connsiteX5" fmla="*/ 44395 w 83771"/>
                <a:gd name="connsiteY5" fmla="*/ 21231 h 93326"/>
                <a:gd name="connsiteX6" fmla="*/ 45271 w 83771"/>
                <a:gd name="connsiteY6" fmla="*/ 69994 h 93326"/>
                <a:gd name="connsiteX7" fmla="*/ 30398 w 83771"/>
                <a:gd name="connsiteY7" fmla="*/ 77816 h 93326"/>
                <a:gd name="connsiteX8" fmla="*/ 17744 w 83771"/>
                <a:gd name="connsiteY8" fmla="*/ 66147 h 93326"/>
                <a:gd name="connsiteX9" fmla="*/ 30141 w 83771"/>
                <a:gd name="connsiteY9" fmla="*/ 51508 h 93326"/>
                <a:gd name="connsiteX10" fmla="*/ 61745 w 83771"/>
                <a:gd name="connsiteY10" fmla="*/ 90605 h 93326"/>
                <a:gd name="connsiteX11" fmla="*/ 83315 w 83771"/>
                <a:gd name="connsiteY11" fmla="*/ 90605 h 93326"/>
                <a:gd name="connsiteX12" fmla="*/ 65338 w 83771"/>
                <a:gd name="connsiteY12" fmla="*/ 69623 h 93326"/>
                <a:gd name="connsiteX13" fmla="*/ 73892 w 83771"/>
                <a:gd name="connsiteY13" fmla="*/ 47789 h 93326"/>
                <a:gd name="connsiteX14" fmla="*/ 58641 w 83771"/>
                <a:gd name="connsiteY14" fmla="*/ 47789 h 93326"/>
                <a:gd name="connsiteX15" fmla="*/ 55425 w 83771"/>
                <a:gd name="connsiteY15" fmla="*/ 58340 h 93326"/>
                <a:gd name="connsiteX16" fmla="*/ 44017 w 83771"/>
                <a:gd name="connsiteY16" fmla="*/ 44313 h 93326"/>
                <a:gd name="connsiteX17" fmla="*/ 59767 w 83771"/>
                <a:gd name="connsiteY17" fmla="*/ 22229 h 93326"/>
                <a:gd name="connsiteX18" fmla="*/ 35479 w 83771"/>
                <a:gd name="connsiteY18" fmla="*/ 1014 h 93326"/>
                <a:gd name="connsiteX19" fmla="*/ 12421 w 83771"/>
                <a:gd name="connsiteY19" fmla="*/ 21231 h 93326"/>
                <a:gd name="connsiteX20" fmla="*/ 20839 w 83771"/>
                <a:gd name="connsiteY20" fmla="*/ 40103 h 93326"/>
                <a:gd name="connsiteX21" fmla="*/ 1013 w 83771"/>
                <a:gd name="connsiteY21" fmla="*/ 65785 h 93326"/>
                <a:gd name="connsiteX22" fmla="*/ 29650 w 83771"/>
                <a:gd name="connsiteY22" fmla="*/ 92327 h 93326"/>
                <a:gd name="connsiteX23" fmla="*/ 54557 w 83771"/>
                <a:gd name="connsiteY23" fmla="*/ 81784 h 9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771" h="93326">
                  <a:moveTo>
                    <a:pt x="44395" y="21231"/>
                  </a:moveTo>
                  <a:cubicBezTo>
                    <a:pt x="44395" y="27685"/>
                    <a:pt x="40295" y="30663"/>
                    <a:pt x="35350" y="33898"/>
                  </a:cubicBezTo>
                  <a:cubicBezTo>
                    <a:pt x="32006" y="29810"/>
                    <a:pt x="28404" y="26197"/>
                    <a:pt x="28404" y="20619"/>
                  </a:cubicBezTo>
                  <a:cubicBezTo>
                    <a:pt x="28398" y="16305"/>
                    <a:pt x="31887" y="12802"/>
                    <a:pt x="36198" y="12796"/>
                  </a:cubicBezTo>
                  <a:cubicBezTo>
                    <a:pt x="36242" y="12796"/>
                    <a:pt x="36287" y="12796"/>
                    <a:pt x="36331" y="12797"/>
                  </a:cubicBezTo>
                  <a:cubicBezTo>
                    <a:pt x="40857" y="12960"/>
                    <a:pt x="44430" y="16698"/>
                    <a:pt x="44395" y="21231"/>
                  </a:cubicBezTo>
                  <a:moveTo>
                    <a:pt x="45271" y="69994"/>
                  </a:moveTo>
                  <a:cubicBezTo>
                    <a:pt x="41171" y="74589"/>
                    <a:pt x="36717" y="77816"/>
                    <a:pt x="30398" y="77816"/>
                  </a:cubicBezTo>
                  <a:cubicBezTo>
                    <a:pt x="23701" y="77816"/>
                    <a:pt x="17744" y="72609"/>
                    <a:pt x="17744" y="66147"/>
                  </a:cubicBezTo>
                  <a:cubicBezTo>
                    <a:pt x="17744" y="58952"/>
                    <a:pt x="23942" y="54236"/>
                    <a:pt x="30141" y="51508"/>
                  </a:cubicBezTo>
                  <a:close/>
                  <a:moveTo>
                    <a:pt x="61745" y="90605"/>
                  </a:moveTo>
                  <a:lnTo>
                    <a:pt x="83315" y="90605"/>
                  </a:lnTo>
                  <a:lnTo>
                    <a:pt x="65338" y="69623"/>
                  </a:lnTo>
                  <a:cubicBezTo>
                    <a:pt x="70205" y="63307"/>
                    <a:pt x="73172" y="55733"/>
                    <a:pt x="73892" y="47789"/>
                  </a:cubicBezTo>
                  <a:lnTo>
                    <a:pt x="58641" y="47789"/>
                  </a:lnTo>
                  <a:cubicBezTo>
                    <a:pt x="58206" y="51470"/>
                    <a:pt x="57117" y="55043"/>
                    <a:pt x="55425" y="58340"/>
                  </a:cubicBezTo>
                  <a:lnTo>
                    <a:pt x="44017" y="44313"/>
                  </a:lnTo>
                  <a:cubicBezTo>
                    <a:pt x="52949" y="39604"/>
                    <a:pt x="59767" y="32530"/>
                    <a:pt x="59767" y="22229"/>
                  </a:cubicBezTo>
                  <a:cubicBezTo>
                    <a:pt x="59767" y="8201"/>
                    <a:pt x="48865" y="1014"/>
                    <a:pt x="35479" y="1014"/>
                  </a:cubicBezTo>
                  <a:cubicBezTo>
                    <a:pt x="23701" y="1014"/>
                    <a:pt x="12421" y="8950"/>
                    <a:pt x="12421" y="21231"/>
                  </a:cubicBezTo>
                  <a:cubicBezTo>
                    <a:pt x="12421" y="28933"/>
                    <a:pt x="16136" y="34269"/>
                    <a:pt x="20839" y="40103"/>
                  </a:cubicBezTo>
                  <a:cubicBezTo>
                    <a:pt x="10436" y="44924"/>
                    <a:pt x="1013" y="53366"/>
                    <a:pt x="1013" y="65785"/>
                  </a:cubicBezTo>
                  <a:cubicBezTo>
                    <a:pt x="1013" y="82524"/>
                    <a:pt x="13660" y="92327"/>
                    <a:pt x="29650" y="92327"/>
                  </a:cubicBezTo>
                  <a:cubicBezTo>
                    <a:pt x="39684" y="92327"/>
                    <a:pt x="47490" y="88737"/>
                    <a:pt x="54557" y="817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4B7AED1-21F1-014E-876F-146A1DDD90B4}"/>
                </a:ext>
              </a:extLst>
            </p:cNvPr>
            <p:cNvSpPr/>
            <p:nvPr/>
          </p:nvSpPr>
          <p:spPr>
            <a:xfrm>
              <a:off x="8966587" y="6518506"/>
              <a:ext cx="77016" cy="89269"/>
            </a:xfrm>
            <a:custGeom>
              <a:avLst/>
              <a:gdLst>
                <a:gd name="connsiteX0" fmla="*/ 1013 w 77016"/>
                <a:gd name="connsiteY0" fmla="*/ 89606 h 89268"/>
                <a:gd name="connsiteX1" fmla="*/ 20469 w 77016"/>
                <a:gd name="connsiteY1" fmla="*/ 89606 h 89268"/>
                <a:gd name="connsiteX2" fmla="*/ 20469 w 77016"/>
                <a:gd name="connsiteY2" fmla="*/ 54984 h 89268"/>
                <a:gd name="connsiteX3" fmla="*/ 39925 w 77016"/>
                <a:gd name="connsiteY3" fmla="*/ 54984 h 89268"/>
                <a:gd name="connsiteX4" fmla="*/ 54678 w 77016"/>
                <a:gd name="connsiteY4" fmla="*/ 68384 h 89268"/>
                <a:gd name="connsiteX5" fmla="*/ 57782 w 77016"/>
                <a:gd name="connsiteY5" fmla="*/ 89606 h 89268"/>
                <a:gd name="connsiteX6" fmla="*/ 77237 w 77016"/>
                <a:gd name="connsiteY6" fmla="*/ 89606 h 89268"/>
                <a:gd name="connsiteX7" fmla="*/ 73523 w 77016"/>
                <a:gd name="connsiteY7" fmla="*/ 68633 h 89268"/>
                <a:gd name="connsiteX8" fmla="*/ 60627 w 77016"/>
                <a:gd name="connsiteY8" fmla="*/ 47926 h 89268"/>
                <a:gd name="connsiteX9" fmla="*/ 60627 w 77016"/>
                <a:gd name="connsiteY9" fmla="*/ 47669 h 89268"/>
                <a:gd name="connsiteX10" fmla="*/ 74625 w 77016"/>
                <a:gd name="connsiteY10" fmla="*/ 25456 h 89268"/>
                <a:gd name="connsiteX11" fmla="*/ 48729 w 77016"/>
                <a:gd name="connsiteY11" fmla="*/ 1014 h 89268"/>
                <a:gd name="connsiteX12" fmla="*/ 1013 w 77016"/>
                <a:gd name="connsiteY12" fmla="*/ 1014 h 89268"/>
                <a:gd name="connsiteX13" fmla="*/ 20469 w 77016"/>
                <a:gd name="connsiteY13" fmla="*/ 16161 h 89268"/>
                <a:gd name="connsiteX14" fmla="*/ 41791 w 77016"/>
                <a:gd name="connsiteY14" fmla="*/ 16161 h 89268"/>
                <a:gd name="connsiteX15" fmla="*/ 55169 w 77016"/>
                <a:gd name="connsiteY15" fmla="*/ 28434 h 89268"/>
                <a:gd name="connsiteX16" fmla="*/ 41791 w 77016"/>
                <a:gd name="connsiteY16" fmla="*/ 41094 h 89268"/>
                <a:gd name="connsiteX17" fmla="*/ 20469 w 77016"/>
                <a:gd name="connsiteY17" fmla="*/ 41094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016" h="89268">
                  <a:moveTo>
                    <a:pt x="1013" y="89606"/>
                  </a:moveTo>
                  <a:lnTo>
                    <a:pt x="20469" y="89606"/>
                  </a:lnTo>
                  <a:lnTo>
                    <a:pt x="20469" y="54984"/>
                  </a:lnTo>
                  <a:lnTo>
                    <a:pt x="39925" y="54984"/>
                  </a:lnTo>
                  <a:cubicBezTo>
                    <a:pt x="49718" y="54984"/>
                    <a:pt x="53311" y="59088"/>
                    <a:pt x="54678" y="68384"/>
                  </a:cubicBezTo>
                  <a:cubicBezTo>
                    <a:pt x="55667" y="75458"/>
                    <a:pt x="55426" y="84021"/>
                    <a:pt x="57782" y="89606"/>
                  </a:cubicBezTo>
                  <a:lnTo>
                    <a:pt x="77237" y="89606"/>
                  </a:lnTo>
                  <a:cubicBezTo>
                    <a:pt x="73772" y="84649"/>
                    <a:pt x="73893" y="74235"/>
                    <a:pt x="73523" y="68633"/>
                  </a:cubicBezTo>
                  <a:cubicBezTo>
                    <a:pt x="72896" y="59700"/>
                    <a:pt x="70171" y="50389"/>
                    <a:pt x="60627" y="47926"/>
                  </a:cubicBezTo>
                  <a:lnTo>
                    <a:pt x="60627" y="47669"/>
                  </a:lnTo>
                  <a:cubicBezTo>
                    <a:pt x="70420" y="43701"/>
                    <a:pt x="74625" y="35870"/>
                    <a:pt x="74625" y="25456"/>
                  </a:cubicBezTo>
                  <a:cubicBezTo>
                    <a:pt x="74625" y="12056"/>
                    <a:pt x="64591" y="1014"/>
                    <a:pt x="48729" y="1014"/>
                  </a:cubicBezTo>
                  <a:lnTo>
                    <a:pt x="1013" y="1014"/>
                  </a:lnTo>
                  <a:close/>
                  <a:moveTo>
                    <a:pt x="20469" y="16161"/>
                  </a:moveTo>
                  <a:lnTo>
                    <a:pt x="41791" y="16161"/>
                  </a:lnTo>
                  <a:cubicBezTo>
                    <a:pt x="50465" y="16161"/>
                    <a:pt x="55169" y="19871"/>
                    <a:pt x="55169" y="28434"/>
                  </a:cubicBezTo>
                  <a:cubicBezTo>
                    <a:pt x="55169" y="37367"/>
                    <a:pt x="50466" y="41094"/>
                    <a:pt x="41791" y="41094"/>
                  </a:cubicBezTo>
                  <a:lnTo>
                    <a:pt x="20469" y="410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B6F9649-15A6-F04F-8A41-EA9BF475CDAD}"/>
                </a:ext>
              </a:extLst>
            </p:cNvPr>
            <p:cNvSpPr/>
            <p:nvPr/>
          </p:nvSpPr>
          <p:spPr>
            <a:xfrm>
              <a:off x="9052308" y="6518508"/>
              <a:ext cx="68909" cy="89269"/>
            </a:xfrm>
            <a:custGeom>
              <a:avLst/>
              <a:gdLst>
                <a:gd name="connsiteX0" fmla="*/ 1013 w 68909"/>
                <a:gd name="connsiteY0" fmla="*/ 89606 h 89268"/>
                <a:gd name="connsiteX1" fmla="*/ 68201 w 68909"/>
                <a:gd name="connsiteY1" fmla="*/ 89606 h 89268"/>
                <a:gd name="connsiteX2" fmla="*/ 68201 w 68909"/>
                <a:gd name="connsiteY2" fmla="*/ 73221 h 89268"/>
                <a:gd name="connsiteX3" fmla="*/ 20470 w 68909"/>
                <a:gd name="connsiteY3" fmla="*/ 73221 h 89268"/>
                <a:gd name="connsiteX4" fmla="*/ 20470 w 68909"/>
                <a:gd name="connsiteY4" fmla="*/ 51523 h 89268"/>
                <a:gd name="connsiteX5" fmla="*/ 63353 w 68909"/>
                <a:gd name="connsiteY5" fmla="*/ 51523 h 89268"/>
                <a:gd name="connsiteX6" fmla="*/ 63353 w 68909"/>
                <a:gd name="connsiteY6" fmla="*/ 36377 h 89268"/>
                <a:gd name="connsiteX7" fmla="*/ 20470 w 68909"/>
                <a:gd name="connsiteY7" fmla="*/ 36377 h 89268"/>
                <a:gd name="connsiteX8" fmla="*/ 20470 w 68909"/>
                <a:gd name="connsiteY8" fmla="*/ 17384 h 89268"/>
                <a:gd name="connsiteX9" fmla="*/ 67196 w 68909"/>
                <a:gd name="connsiteY9" fmla="*/ 17384 h 89268"/>
                <a:gd name="connsiteX10" fmla="*/ 67196 w 68909"/>
                <a:gd name="connsiteY10" fmla="*/ 1014 h 89268"/>
                <a:gd name="connsiteX11" fmla="*/ 1013 w 68909"/>
                <a:gd name="connsiteY11" fmla="*/ 1014 h 89268"/>
                <a:gd name="connsiteX12" fmla="*/ 1013 w 68909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09" h="89268">
                  <a:moveTo>
                    <a:pt x="1013" y="89606"/>
                  </a:moveTo>
                  <a:lnTo>
                    <a:pt x="68201" y="89606"/>
                  </a:lnTo>
                  <a:lnTo>
                    <a:pt x="68201" y="73221"/>
                  </a:lnTo>
                  <a:lnTo>
                    <a:pt x="20470" y="73221"/>
                  </a:lnTo>
                  <a:lnTo>
                    <a:pt x="20470" y="51523"/>
                  </a:lnTo>
                  <a:lnTo>
                    <a:pt x="63353" y="51523"/>
                  </a:lnTo>
                  <a:lnTo>
                    <a:pt x="63353" y="36377"/>
                  </a:lnTo>
                  <a:lnTo>
                    <a:pt x="20470" y="36377"/>
                  </a:lnTo>
                  <a:lnTo>
                    <a:pt x="20470" y="17384"/>
                  </a:lnTo>
                  <a:lnTo>
                    <a:pt x="67196" y="17384"/>
                  </a:lnTo>
                  <a:lnTo>
                    <a:pt x="67196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43280D23-4743-E648-8358-43FC8904493E}"/>
                </a:ext>
              </a:extLst>
            </p:cNvPr>
            <p:cNvSpPr/>
            <p:nvPr/>
          </p:nvSpPr>
          <p:spPr>
            <a:xfrm>
              <a:off x="9128501" y="6518508"/>
              <a:ext cx="77016" cy="91974"/>
            </a:xfrm>
            <a:custGeom>
              <a:avLst/>
              <a:gdLst>
                <a:gd name="connsiteX0" fmla="*/ 76498 w 77016"/>
                <a:gd name="connsiteY0" fmla="*/ 1014 h 91974"/>
                <a:gd name="connsiteX1" fmla="*/ 57042 w 77016"/>
                <a:gd name="connsiteY1" fmla="*/ 1014 h 91974"/>
                <a:gd name="connsiteX2" fmla="*/ 57042 w 77016"/>
                <a:gd name="connsiteY2" fmla="*/ 56103 h 91974"/>
                <a:gd name="connsiteX3" fmla="*/ 38695 w 77016"/>
                <a:gd name="connsiteY3" fmla="*/ 75338 h 91974"/>
                <a:gd name="connsiteX4" fmla="*/ 20477 w 77016"/>
                <a:gd name="connsiteY4" fmla="*/ 56103 h 91974"/>
                <a:gd name="connsiteX5" fmla="*/ 20477 w 77016"/>
                <a:gd name="connsiteY5" fmla="*/ 1014 h 91974"/>
                <a:gd name="connsiteX6" fmla="*/ 1013 w 77016"/>
                <a:gd name="connsiteY6" fmla="*/ 1014 h 91974"/>
                <a:gd name="connsiteX7" fmla="*/ 1013 w 77016"/>
                <a:gd name="connsiteY7" fmla="*/ 56103 h 91974"/>
                <a:gd name="connsiteX8" fmla="*/ 38695 w 77016"/>
                <a:gd name="connsiteY8" fmla="*/ 91707 h 91974"/>
                <a:gd name="connsiteX9" fmla="*/ 76498 w 77016"/>
                <a:gd name="connsiteY9" fmla="*/ 56103 h 9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016" h="91974">
                  <a:moveTo>
                    <a:pt x="76498" y="1014"/>
                  </a:moveTo>
                  <a:lnTo>
                    <a:pt x="57042" y="1014"/>
                  </a:lnTo>
                  <a:lnTo>
                    <a:pt x="57042" y="56103"/>
                  </a:lnTo>
                  <a:cubicBezTo>
                    <a:pt x="57042" y="69253"/>
                    <a:pt x="52572" y="75338"/>
                    <a:pt x="38695" y="75338"/>
                  </a:cubicBezTo>
                  <a:cubicBezTo>
                    <a:pt x="22954" y="75338"/>
                    <a:pt x="20477" y="65777"/>
                    <a:pt x="20477" y="56103"/>
                  </a:cubicBezTo>
                  <a:lnTo>
                    <a:pt x="20477" y="1014"/>
                  </a:lnTo>
                  <a:lnTo>
                    <a:pt x="1013" y="1014"/>
                  </a:lnTo>
                  <a:lnTo>
                    <a:pt x="1013" y="56103"/>
                  </a:lnTo>
                  <a:cubicBezTo>
                    <a:pt x="1013" y="80174"/>
                    <a:pt x="14890" y="91707"/>
                    <a:pt x="38695" y="91707"/>
                  </a:cubicBezTo>
                  <a:cubicBezTo>
                    <a:pt x="62364" y="91707"/>
                    <a:pt x="76498" y="80054"/>
                    <a:pt x="76498" y="561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5CD34624-E03F-D74A-8896-7C64FC0A064C}"/>
                </a:ext>
              </a:extLst>
            </p:cNvPr>
            <p:cNvSpPr/>
            <p:nvPr/>
          </p:nvSpPr>
          <p:spPr>
            <a:xfrm>
              <a:off x="9211403" y="6516399"/>
              <a:ext cx="75665" cy="94679"/>
            </a:xfrm>
            <a:custGeom>
              <a:avLst/>
              <a:gdLst>
                <a:gd name="connsiteX0" fmla="*/ 1016 w 75664"/>
                <a:gd name="connsiteY0" fmla="*/ 62300 h 94679"/>
                <a:gd name="connsiteX1" fmla="*/ 38698 w 75664"/>
                <a:gd name="connsiteY1" fmla="*/ 93816 h 94679"/>
                <a:gd name="connsiteX2" fmla="*/ 75503 w 75664"/>
                <a:gd name="connsiteY2" fmla="*/ 65406 h 94679"/>
                <a:gd name="connsiteX3" fmla="*/ 49238 w 75664"/>
                <a:gd name="connsiteY3" fmla="*/ 39588 h 94679"/>
                <a:gd name="connsiteX4" fmla="*/ 22827 w 75664"/>
                <a:gd name="connsiteY4" fmla="*/ 26205 h 94679"/>
                <a:gd name="connsiteX5" fmla="*/ 36213 w 75664"/>
                <a:gd name="connsiteY5" fmla="*/ 16145 h 94679"/>
                <a:gd name="connsiteX6" fmla="*/ 53692 w 75664"/>
                <a:gd name="connsiteY6" fmla="*/ 29552 h 94679"/>
                <a:gd name="connsiteX7" fmla="*/ 72537 w 75664"/>
                <a:gd name="connsiteY7" fmla="*/ 29552 h 94679"/>
                <a:gd name="connsiteX8" fmla="*/ 37090 w 75664"/>
                <a:gd name="connsiteY8" fmla="*/ 1014 h 94679"/>
                <a:gd name="connsiteX9" fmla="*/ 3983 w 75664"/>
                <a:gd name="connsiteY9" fmla="*/ 27814 h 94679"/>
                <a:gd name="connsiteX10" fmla="*/ 30384 w 75664"/>
                <a:gd name="connsiteY10" fmla="*/ 52988 h 94679"/>
                <a:gd name="connsiteX11" fmla="*/ 56666 w 75664"/>
                <a:gd name="connsiteY11" fmla="*/ 67644 h 94679"/>
                <a:gd name="connsiteX12" fmla="*/ 39445 w 75664"/>
                <a:gd name="connsiteY12" fmla="*/ 78685 h 94679"/>
                <a:gd name="connsiteX13" fmla="*/ 19844 w 75664"/>
                <a:gd name="connsiteY13" fmla="*/ 62300 h 9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664" h="94679">
                  <a:moveTo>
                    <a:pt x="1016" y="62300"/>
                  </a:moveTo>
                  <a:cubicBezTo>
                    <a:pt x="767" y="84142"/>
                    <a:pt x="19113" y="93816"/>
                    <a:pt x="38698" y="93816"/>
                  </a:cubicBezTo>
                  <a:cubicBezTo>
                    <a:pt x="62744" y="93816"/>
                    <a:pt x="75503" y="81655"/>
                    <a:pt x="75503" y="65406"/>
                  </a:cubicBezTo>
                  <a:cubicBezTo>
                    <a:pt x="75503" y="45310"/>
                    <a:pt x="55677" y="41214"/>
                    <a:pt x="49238" y="39588"/>
                  </a:cubicBezTo>
                  <a:cubicBezTo>
                    <a:pt x="27040" y="33890"/>
                    <a:pt x="22827" y="33021"/>
                    <a:pt x="22827" y="26205"/>
                  </a:cubicBezTo>
                  <a:cubicBezTo>
                    <a:pt x="22827" y="18760"/>
                    <a:pt x="30023" y="16145"/>
                    <a:pt x="36213" y="16145"/>
                  </a:cubicBezTo>
                  <a:cubicBezTo>
                    <a:pt x="45515" y="16145"/>
                    <a:pt x="53073" y="18881"/>
                    <a:pt x="53692" y="29552"/>
                  </a:cubicBezTo>
                  <a:lnTo>
                    <a:pt x="72537" y="29552"/>
                  </a:lnTo>
                  <a:cubicBezTo>
                    <a:pt x="72537" y="9079"/>
                    <a:pt x="55549" y="1014"/>
                    <a:pt x="37090" y="1014"/>
                  </a:cubicBezTo>
                  <a:cubicBezTo>
                    <a:pt x="21099" y="1014"/>
                    <a:pt x="3983" y="9698"/>
                    <a:pt x="3983" y="27814"/>
                  </a:cubicBezTo>
                  <a:cubicBezTo>
                    <a:pt x="3983" y="44441"/>
                    <a:pt x="17248" y="49528"/>
                    <a:pt x="30384" y="52988"/>
                  </a:cubicBezTo>
                  <a:cubicBezTo>
                    <a:pt x="43408" y="56481"/>
                    <a:pt x="56666" y="58091"/>
                    <a:pt x="56666" y="67644"/>
                  </a:cubicBezTo>
                  <a:cubicBezTo>
                    <a:pt x="56666" y="76698"/>
                    <a:pt x="46254" y="78685"/>
                    <a:pt x="39445" y="78685"/>
                  </a:cubicBezTo>
                  <a:cubicBezTo>
                    <a:pt x="29025" y="78685"/>
                    <a:pt x="19844" y="74090"/>
                    <a:pt x="19844" y="623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26338E4B-EEA7-4B44-B882-5F907B5F8120}"/>
                </a:ext>
              </a:extLst>
            </p:cNvPr>
            <p:cNvSpPr/>
            <p:nvPr/>
          </p:nvSpPr>
          <p:spPr>
            <a:xfrm>
              <a:off x="9289825" y="6516389"/>
              <a:ext cx="83772" cy="94679"/>
            </a:xfrm>
            <a:custGeom>
              <a:avLst/>
              <a:gdLst>
                <a:gd name="connsiteX0" fmla="*/ 82696 w 83771"/>
                <a:gd name="connsiteY0" fmla="*/ 32909 h 94679"/>
                <a:gd name="connsiteX1" fmla="*/ 44524 w 83771"/>
                <a:gd name="connsiteY1" fmla="*/ 1014 h 94679"/>
                <a:gd name="connsiteX2" fmla="*/ 1013 w 83771"/>
                <a:gd name="connsiteY2" fmla="*/ 47797 h 94679"/>
                <a:gd name="connsiteX3" fmla="*/ 44524 w 83771"/>
                <a:gd name="connsiteY3" fmla="*/ 93832 h 94679"/>
                <a:gd name="connsiteX4" fmla="*/ 83436 w 83771"/>
                <a:gd name="connsiteY4" fmla="*/ 57600 h 94679"/>
                <a:gd name="connsiteX5" fmla="*/ 64599 w 83771"/>
                <a:gd name="connsiteY5" fmla="*/ 57600 h 94679"/>
                <a:gd name="connsiteX6" fmla="*/ 44524 w 83771"/>
                <a:gd name="connsiteY6" fmla="*/ 77454 h 94679"/>
                <a:gd name="connsiteX7" fmla="*/ 20477 w 83771"/>
                <a:gd name="connsiteY7" fmla="*/ 47797 h 94679"/>
                <a:gd name="connsiteX8" fmla="*/ 44524 w 83771"/>
                <a:gd name="connsiteY8" fmla="*/ 17408 h 94679"/>
                <a:gd name="connsiteX9" fmla="*/ 63859 w 83771"/>
                <a:gd name="connsiteY9" fmla="*/ 32909 h 9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771" h="94679">
                  <a:moveTo>
                    <a:pt x="82696" y="32909"/>
                  </a:moveTo>
                  <a:cubicBezTo>
                    <a:pt x="80341" y="12434"/>
                    <a:pt x="63988" y="1014"/>
                    <a:pt x="44524" y="1014"/>
                  </a:cubicBezTo>
                  <a:cubicBezTo>
                    <a:pt x="17125" y="1014"/>
                    <a:pt x="1013" y="21489"/>
                    <a:pt x="1013" y="47797"/>
                  </a:cubicBezTo>
                  <a:cubicBezTo>
                    <a:pt x="1013" y="73358"/>
                    <a:pt x="17125" y="93832"/>
                    <a:pt x="44524" y="93832"/>
                  </a:cubicBezTo>
                  <a:cubicBezTo>
                    <a:pt x="66207" y="93832"/>
                    <a:pt x="81458" y="79692"/>
                    <a:pt x="83436" y="57600"/>
                  </a:cubicBezTo>
                  <a:lnTo>
                    <a:pt x="64599" y="57600"/>
                  </a:lnTo>
                  <a:cubicBezTo>
                    <a:pt x="63112" y="69261"/>
                    <a:pt x="56431" y="77454"/>
                    <a:pt x="44524" y="77454"/>
                  </a:cubicBezTo>
                  <a:cubicBezTo>
                    <a:pt x="27038" y="77454"/>
                    <a:pt x="20477" y="62557"/>
                    <a:pt x="20477" y="47797"/>
                  </a:cubicBezTo>
                  <a:cubicBezTo>
                    <a:pt x="20477" y="32297"/>
                    <a:pt x="27038" y="17408"/>
                    <a:pt x="44524" y="17408"/>
                  </a:cubicBezTo>
                  <a:cubicBezTo>
                    <a:pt x="54196" y="17408"/>
                    <a:pt x="62621" y="24103"/>
                    <a:pt x="63859" y="32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5EA1D22-6270-4B42-83BD-115B7442C59E}"/>
                </a:ext>
              </a:extLst>
            </p:cNvPr>
            <p:cNvSpPr/>
            <p:nvPr/>
          </p:nvSpPr>
          <p:spPr>
            <a:xfrm>
              <a:off x="9381766" y="6518508"/>
              <a:ext cx="75665" cy="89269"/>
            </a:xfrm>
            <a:custGeom>
              <a:avLst/>
              <a:gdLst>
                <a:gd name="connsiteX0" fmla="*/ 1013 w 75664"/>
                <a:gd name="connsiteY0" fmla="*/ 89606 h 89268"/>
                <a:gd name="connsiteX1" fmla="*/ 20470 w 75664"/>
                <a:gd name="connsiteY1" fmla="*/ 89606 h 89268"/>
                <a:gd name="connsiteX2" fmla="*/ 20470 w 75664"/>
                <a:gd name="connsiteY2" fmla="*/ 51386 h 89268"/>
                <a:gd name="connsiteX3" fmla="*/ 56303 w 75664"/>
                <a:gd name="connsiteY3" fmla="*/ 51386 h 89268"/>
                <a:gd name="connsiteX4" fmla="*/ 56303 w 75664"/>
                <a:gd name="connsiteY4" fmla="*/ 89606 h 89268"/>
                <a:gd name="connsiteX5" fmla="*/ 75758 w 75664"/>
                <a:gd name="connsiteY5" fmla="*/ 89606 h 89268"/>
                <a:gd name="connsiteX6" fmla="*/ 75758 w 75664"/>
                <a:gd name="connsiteY6" fmla="*/ 1014 h 89268"/>
                <a:gd name="connsiteX7" fmla="*/ 56303 w 75664"/>
                <a:gd name="connsiteY7" fmla="*/ 1014 h 89268"/>
                <a:gd name="connsiteX8" fmla="*/ 56303 w 75664"/>
                <a:gd name="connsiteY8" fmla="*/ 35008 h 89268"/>
                <a:gd name="connsiteX9" fmla="*/ 20470 w 75664"/>
                <a:gd name="connsiteY9" fmla="*/ 35008 h 89268"/>
                <a:gd name="connsiteX10" fmla="*/ 20470 w 75664"/>
                <a:gd name="connsiteY10" fmla="*/ 1014 h 89268"/>
                <a:gd name="connsiteX11" fmla="*/ 1013 w 75664"/>
                <a:gd name="connsiteY11" fmla="*/ 1014 h 89268"/>
                <a:gd name="connsiteX12" fmla="*/ 1013 w 75664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64" h="89268">
                  <a:moveTo>
                    <a:pt x="1013" y="89606"/>
                  </a:moveTo>
                  <a:lnTo>
                    <a:pt x="20470" y="89606"/>
                  </a:lnTo>
                  <a:lnTo>
                    <a:pt x="20470" y="51386"/>
                  </a:lnTo>
                  <a:lnTo>
                    <a:pt x="56303" y="51386"/>
                  </a:lnTo>
                  <a:lnTo>
                    <a:pt x="56303" y="89606"/>
                  </a:lnTo>
                  <a:lnTo>
                    <a:pt x="75758" y="89606"/>
                  </a:lnTo>
                  <a:lnTo>
                    <a:pt x="75758" y="1014"/>
                  </a:lnTo>
                  <a:lnTo>
                    <a:pt x="56303" y="1014"/>
                  </a:lnTo>
                  <a:lnTo>
                    <a:pt x="56303" y="35008"/>
                  </a:lnTo>
                  <a:lnTo>
                    <a:pt x="20470" y="35008"/>
                  </a:lnTo>
                  <a:lnTo>
                    <a:pt x="20470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0D5E1E71-38A7-2146-BD63-8211CB690F4A}"/>
                </a:ext>
              </a:extLst>
            </p:cNvPr>
            <p:cNvSpPr/>
            <p:nvPr/>
          </p:nvSpPr>
          <p:spPr>
            <a:xfrm>
              <a:off x="9469882" y="6518508"/>
              <a:ext cx="68909" cy="89269"/>
            </a:xfrm>
            <a:custGeom>
              <a:avLst/>
              <a:gdLst>
                <a:gd name="connsiteX0" fmla="*/ 1013 w 68909"/>
                <a:gd name="connsiteY0" fmla="*/ 89606 h 89268"/>
                <a:gd name="connsiteX1" fmla="*/ 68200 w 68909"/>
                <a:gd name="connsiteY1" fmla="*/ 89606 h 89268"/>
                <a:gd name="connsiteX2" fmla="*/ 68200 w 68909"/>
                <a:gd name="connsiteY2" fmla="*/ 73221 h 89268"/>
                <a:gd name="connsiteX3" fmla="*/ 20469 w 68909"/>
                <a:gd name="connsiteY3" fmla="*/ 73221 h 89268"/>
                <a:gd name="connsiteX4" fmla="*/ 20469 w 68909"/>
                <a:gd name="connsiteY4" fmla="*/ 51523 h 89268"/>
                <a:gd name="connsiteX5" fmla="*/ 63352 w 68909"/>
                <a:gd name="connsiteY5" fmla="*/ 51523 h 89268"/>
                <a:gd name="connsiteX6" fmla="*/ 63352 w 68909"/>
                <a:gd name="connsiteY6" fmla="*/ 36377 h 89268"/>
                <a:gd name="connsiteX7" fmla="*/ 20469 w 68909"/>
                <a:gd name="connsiteY7" fmla="*/ 36377 h 89268"/>
                <a:gd name="connsiteX8" fmla="*/ 20469 w 68909"/>
                <a:gd name="connsiteY8" fmla="*/ 17384 h 89268"/>
                <a:gd name="connsiteX9" fmla="*/ 67204 w 68909"/>
                <a:gd name="connsiteY9" fmla="*/ 17384 h 89268"/>
                <a:gd name="connsiteX10" fmla="*/ 67204 w 68909"/>
                <a:gd name="connsiteY10" fmla="*/ 1014 h 89268"/>
                <a:gd name="connsiteX11" fmla="*/ 1013 w 68909"/>
                <a:gd name="connsiteY11" fmla="*/ 1014 h 89268"/>
                <a:gd name="connsiteX12" fmla="*/ 1013 w 68909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09" h="89268">
                  <a:moveTo>
                    <a:pt x="1013" y="89606"/>
                  </a:moveTo>
                  <a:lnTo>
                    <a:pt x="68200" y="89606"/>
                  </a:lnTo>
                  <a:lnTo>
                    <a:pt x="68200" y="73221"/>
                  </a:lnTo>
                  <a:lnTo>
                    <a:pt x="20469" y="73221"/>
                  </a:lnTo>
                  <a:lnTo>
                    <a:pt x="20469" y="51523"/>
                  </a:lnTo>
                  <a:lnTo>
                    <a:pt x="63352" y="51523"/>
                  </a:lnTo>
                  <a:lnTo>
                    <a:pt x="63352" y="36377"/>
                  </a:lnTo>
                  <a:lnTo>
                    <a:pt x="20469" y="36377"/>
                  </a:lnTo>
                  <a:lnTo>
                    <a:pt x="20469" y="17384"/>
                  </a:lnTo>
                  <a:lnTo>
                    <a:pt x="67204" y="17384"/>
                  </a:lnTo>
                  <a:lnTo>
                    <a:pt x="67204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DB4492EA-9641-D64B-9248-BBC0905A299A}"/>
                </a:ext>
              </a:extLst>
            </p:cNvPr>
            <p:cNvSpPr/>
            <p:nvPr/>
          </p:nvSpPr>
          <p:spPr>
            <a:xfrm>
              <a:off x="9546449" y="6518508"/>
              <a:ext cx="63504" cy="89269"/>
            </a:xfrm>
            <a:custGeom>
              <a:avLst/>
              <a:gdLst>
                <a:gd name="connsiteX0" fmla="*/ 1013 w 63504"/>
                <a:gd name="connsiteY0" fmla="*/ 1014 h 89268"/>
                <a:gd name="connsiteX1" fmla="*/ 1013 w 63504"/>
                <a:gd name="connsiteY1" fmla="*/ 89606 h 89268"/>
                <a:gd name="connsiteX2" fmla="*/ 63602 w 63504"/>
                <a:gd name="connsiteY2" fmla="*/ 89606 h 89268"/>
                <a:gd name="connsiteX3" fmla="*/ 63602 w 63504"/>
                <a:gd name="connsiteY3" fmla="*/ 73221 h 89268"/>
                <a:gd name="connsiteX4" fmla="*/ 20462 w 63504"/>
                <a:gd name="connsiteY4" fmla="*/ 73221 h 89268"/>
                <a:gd name="connsiteX5" fmla="*/ 20462 w 63504"/>
                <a:gd name="connsiteY5" fmla="*/ 1014 h 89268"/>
                <a:gd name="connsiteX6" fmla="*/ 1013 w 63504"/>
                <a:gd name="connsiteY6" fmla="*/ 1014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4" h="89268">
                  <a:moveTo>
                    <a:pt x="1013" y="1014"/>
                  </a:moveTo>
                  <a:lnTo>
                    <a:pt x="1013" y="89606"/>
                  </a:lnTo>
                  <a:lnTo>
                    <a:pt x="63602" y="89606"/>
                  </a:lnTo>
                  <a:lnTo>
                    <a:pt x="63602" y="73221"/>
                  </a:lnTo>
                  <a:lnTo>
                    <a:pt x="20462" y="73221"/>
                  </a:lnTo>
                  <a:lnTo>
                    <a:pt x="20462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5B7C5BC6-3FBB-604B-9AA0-F3AC0AC4F5BA}"/>
                </a:ext>
              </a:extLst>
            </p:cNvPr>
            <p:cNvSpPr/>
            <p:nvPr userDrawn="1"/>
          </p:nvSpPr>
          <p:spPr>
            <a:xfrm>
              <a:off x="8846184" y="6211404"/>
              <a:ext cx="216185" cy="236698"/>
            </a:xfrm>
            <a:custGeom>
              <a:avLst/>
              <a:gdLst>
                <a:gd name="connsiteX0" fmla="*/ 65636 w 216185"/>
                <a:gd name="connsiteY0" fmla="*/ 104785 h 236697"/>
                <a:gd name="connsiteX1" fmla="*/ 114847 w 216185"/>
                <a:gd name="connsiteY1" fmla="*/ 104785 h 236697"/>
                <a:gd name="connsiteX2" fmla="*/ 69648 w 216185"/>
                <a:gd name="connsiteY2" fmla="*/ 228539 h 236697"/>
                <a:gd name="connsiteX3" fmla="*/ 1013 w 216185"/>
                <a:gd name="connsiteY3" fmla="*/ 118748 h 236697"/>
                <a:gd name="connsiteX4" fmla="*/ 108761 w 216185"/>
                <a:gd name="connsiteY4" fmla="*/ 1014 h 236697"/>
                <a:gd name="connsiteX5" fmla="*/ 216516 w 216185"/>
                <a:gd name="connsiteY5" fmla="*/ 118748 h 236697"/>
                <a:gd name="connsiteX6" fmla="*/ 108761 w 216185"/>
                <a:gd name="connsiteY6" fmla="*/ 236490 h 236697"/>
                <a:gd name="connsiteX7" fmla="*/ 84891 w 216185"/>
                <a:gd name="connsiteY7" fmla="*/ 233617 h 236697"/>
                <a:gd name="connsiteX8" fmla="*/ 131907 w 216185"/>
                <a:gd name="connsiteY8" fmla="*/ 104785 h 236697"/>
                <a:gd name="connsiteX9" fmla="*/ 165497 w 216185"/>
                <a:gd name="connsiteY9" fmla="*/ 104785 h 236697"/>
                <a:gd name="connsiteX10" fmla="*/ 126898 w 216185"/>
                <a:gd name="connsiteY10" fmla="*/ 210560 h 236697"/>
                <a:gd name="connsiteX11" fmla="*/ 192823 w 216185"/>
                <a:gd name="connsiteY11" fmla="*/ 118748 h 236697"/>
                <a:gd name="connsiteX12" fmla="*/ 108761 w 216185"/>
                <a:gd name="connsiteY12" fmla="*/ 24732 h 236697"/>
                <a:gd name="connsiteX13" fmla="*/ 24706 w 216185"/>
                <a:gd name="connsiteY13" fmla="*/ 118748 h 236697"/>
                <a:gd name="connsiteX14" fmla="*/ 40480 w 216185"/>
                <a:gd name="connsiteY14" fmla="*/ 173628 h 23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185" h="236697">
                  <a:moveTo>
                    <a:pt x="65636" y="104785"/>
                  </a:moveTo>
                  <a:lnTo>
                    <a:pt x="114847" y="104785"/>
                  </a:lnTo>
                  <a:cubicBezTo>
                    <a:pt x="85245" y="186005"/>
                    <a:pt x="73957" y="216821"/>
                    <a:pt x="69648" y="228539"/>
                  </a:cubicBezTo>
                  <a:cubicBezTo>
                    <a:pt x="29048" y="211300"/>
                    <a:pt x="1013" y="168026"/>
                    <a:pt x="1013" y="118748"/>
                  </a:cubicBezTo>
                  <a:cubicBezTo>
                    <a:pt x="1014" y="54847"/>
                    <a:pt x="48190" y="1014"/>
                    <a:pt x="108761" y="1014"/>
                  </a:cubicBezTo>
                  <a:cubicBezTo>
                    <a:pt x="169340" y="1014"/>
                    <a:pt x="216516" y="54847"/>
                    <a:pt x="216516" y="118748"/>
                  </a:cubicBezTo>
                  <a:cubicBezTo>
                    <a:pt x="216516" y="182657"/>
                    <a:pt x="169339" y="236490"/>
                    <a:pt x="108761" y="236490"/>
                  </a:cubicBezTo>
                  <a:cubicBezTo>
                    <a:pt x="100717" y="236504"/>
                    <a:pt x="92702" y="235539"/>
                    <a:pt x="84891" y="233617"/>
                  </a:cubicBezTo>
                  <a:lnTo>
                    <a:pt x="131907" y="104785"/>
                  </a:lnTo>
                  <a:lnTo>
                    <a:pt x="165497" y="104785"/>
                  </a:lnTo>
                  <a:lnTo>
                    <a:pt x="126898" y="210560"/>
                  </a:lnTo>
                  <a:cubicBezTo>
                    <a:pt x="163977" y="201361"/>
                    <a:pt x="192823" y="164549"/>
                    <a:pt x="192823" y="118748"/>
                  </a:cubicBezTo>
                  <a:cubicBezTo>
                    <a:pt x="192823" y="65704"/>
                    <a:pt x="154129" y="24732"/>
                    <a:pt x="108761" y="24732"/>
                  </a:cubicBezTo>
                  <a:cubicBezTo>
                    <a:pt x="63401" y="24732"/>
                    <a:pt x="24706" y="65704"/>
                    <a:pt x="24706" y="118748"/>
                  </a:cubicBezTo>
                  <a:cubicBezTo>
                    <a:pt x="24575" y="138180"/>
                    <a:pt x="30053" y="157237"/>
                    <a:pt x="40480" y="173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CD80CE2D-DF34-C74E-A147-DCF533313AEB}"/>
                </a:ext>
              </a:extLst>
            </p:cNvPr>
            <p:cNvSpPr/>
            <p:nvPr/>
          </p:nvSpPr>
          <p:spPr>
            <a:xfrm>
              <a:off x="8517358" y="6665783"/>
              <a:ext cx="32428" cy="43282"/>
            </a:xfrm>
            <a:custGeom>
              <a:avLst/>
              <a:gdLst>
                <a:gd name="connsiteX0" fmla="*/ 6657 w 32427"/>
                <a:gd name="connsiteY0" fmla="*/ 25199 h 43281"/>
                <a:gd name="connsiteX1" fmla="*/ 19826 w 32427"/>
                <a:gd name="connsiteY1" fmla="*/ 25199 h 43281"/>
                <a:gd name="connsiteX2" fmla="*/ 32215 w 32427"/>
                <a:gd name="connsiteY2" fmla="*/ 12966 h 43281"/>
                <a:gd name="connsiteX3" fmla="*/ 19826 w 32427"/>
                <a:gd name="connsiteY3" fmla="*/ 1014 h 43281"/>
                <a:gd name="connsiteX4" fmla="*/ 1013 w 32427"/>
                <a:gd name="connsiteY4" fmla="*/ 1014 h 43281"/>
                <a:gd name="connsiteX5" fmla="*/ 1013 w 32427"/>
                <a:gd name="connsiteY5" fmla="*/ 42856 h 43281"/>
                <a:gd name="connsiteX6" fmla="*/ 6657 w 32427"/>
                <a:gd name="connsiteY6" fmla="*/ 42856 h 43281"/>
                <a:gd name="connsiteX7" fmla="*/ 6657 w 32427"/>
                <a:gd name="connsiteY7" fmla="*/ 5851 h 43281"/>
                <a:gd name="connsiteX8" fmla="*/ 18130 w 32427"/>
                <a:gd name="connsiteY8" fmla="*/ 5851 h 43281"/>
                <a:gd name="connsiteX9" fmla="*/ 26387 w 32427"/>
                <a:gd name="connsiteY9" fmla="*/ 12853 h 43281"/>
                <a:gd name="connsiteX10" fmla="*/ 17897 w 32427"/>
                <a:gd name="connsiteY10" fmla="*/ 20354 h 43281"/>
                <a:gd name="connsiteX11" fmla="*/ 6657 w 32427"/>
                <a:gd name="connsiteY11" fmla="*/ 2035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27" h="43281">
                  <a:moveTo>
                    <a:pt x="6657" y="25199"/>
                  </a:moveTo>
                  <a:lnTo>
                    <a:pt x="19826" y="25199"/>
                  </a:lnTo>
                  <a:cubicBezTo>
                    <a:pt x="27271" y="25199"/>
                    <a:pt x="32215" y="20305"/>
                    <a:pt x="32215" y="12966"/>
                  </a:cubicBezTo>
                  <a:cubicBezTo>
                    <a:pt x="32215" y="5739"/>
                    <a:pt x="27319" y="1014"/>
                    <a:pt x="19826" y="1014"/>
                  </a:cubicBezTo>
                  <a:lnTo>
                    <a:pt x="1013" y="1014"/>
                  </a:lnTo>
                  <a:lnTo>
                    <a:pt x="1013" y="42856"/>
                  </a:lnTo>
                  <a:lnTo>
                    <a:pt x="6657" y="42856"/>
                  </a:lnTo>
                  <a:close/>
                  <a:moveTo>
                    <a:pt x="6657" y="5851"/>
                  </a:moveTo>
                  <a:lnTo>
                    <a:pt x="18130" y="5851"/>
                  </a:lnTo>
                  <a:cubicBezTo>
                    <a:pt x="23605" y="5851"/>
                    <a:pt x="26387" y="8250"/>
                    <a:pt x="26387" y="12853"/>
                  </a:cubicBezTo>
                  <a:cubicBezTo>
                    <a:pt x="26387" y="17915"/>
                    <a:pt x="23605" y="20354"/>
                    <a:pt x="17897" y="20354"/>
                  </a:cubicBezTo>
                  <a:lnTo>
                    <a:pt x="6657" y="203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25B0B920-5F0F-7D49-B3F7-EB1A4D7227F9}"/>
                </a:ext>
              </a:extLst>
            </p:cNvPr>
            <p:cNvSpPr/>
            <p:nvPr/>
          </p:nvSpPr>
          <p:spPr>
            <a:xfrm>
              <a:off x="8568526" y="6665783"/>
              <a:ext cx="36481" cy="43282"/>
            </a:xfrm>
            <a:custGeom>
              <a:avLst/>
              <a:gdLst>
                <a:gd name="connsiteX0" fmla="*/ 6657 w 36481"/>
                <a:gd name="connsiteY0" fmla="*/ 24901 h 43281"/>
                <a:gd name="connsiteX1" fmla="*/ 20341 w 36481"/>
                <a:gd name="connsiteY1" fmla="*/ 24901 h 43281"/>
                <a:gd name="connsiteX2" fmla="*/ 26153 w 36481"/>
                <a:gd name="connsiteY2" fmla="*/ 26832 h 43281"/>
                <a:gd name="connsiteX3" fmla="*/ 27786 w 36481"/>
                <a:gd name="connsiteY3" fmla="*/ 33070 h 43281"/>
                <a:gd name="connsiteX4" fmla="*/ 28364 w 36481"/>
                <a:gd name="connsiteY4" fmla="*/ 40804 h 43281"/>
                <a:gd name="connsiteX5" fmla="*/ 28766 w 36481"/>
                <a:gd name="connsiteY5" fmla="*/ 42856 h 43281"/>
                <a:gd name="connsiteX6" fmla="*/ 35696 w 36481"/>
                <a:gd name="connsiteY6" fmla="*/ 42856 h 43281"/>
                <a:gd name="connsiteX7" fmla="*/ 35696 w 36481"/>
                <a:gd name="connsiteY7" fmla="*/ 41914 h 43281"/>
                <a:gd name="connsiteX8" fmla="*/ 33598 w 36481"/>
                <a:gd name="connsiteY8" fmla="*/ 37721 h 43281"/>
                <a:gd name="connsiteX9" fmla="*/ 33260 w 36481"/>
                <a:gd name="connsiteY9" fmla="*/ 30148 h 43281"/>
                <a:gd name="connsiteX10" fmla="*/ 28252 w 36481"/>
                <a:gd name="connsiteY10" fmla="*/ 22285 h 43281"/>
                <a:gd name="connsiteX11" fmla="*/ 31918 w 36481"/>
                <a:gd name="connsiteY11" fmla="*/ 19316 h 43281"/>
                <a:gd name="connsiteX12" fmla="*/ 34064 w 36481"/>
                <a:gd name="connsiteY12" fmla="*/ 12386 h 43281"/>
                <a:gd name="connsiteX13" fmla="*/ 20341 w 36481"/>
                <a:gd name="connsiteY13" fmla="*/ 1014 h 43281"/>
                <a:gd name="connsiteX14" fmla="*/ 1013 w 36481"/>
                <a:gd name="connsiteY14" fmla="*/ 1014 h 43281"/>
                <a:gd name="connsiteX15" fmla="*/ 1013 w 36481"/>
                <a:gd name="connsiteY15" fmla="*/ 42856 h 43281"/>
                <a:gd name="connsiteX16" fmla="*/ 6657 w 36481"/>
                <a:gd name="connsiteY16" fmla="*/ 42856 h 43281"/>
                <a:gd name="connsiteX17" fmla="*/ 6657 w 36481"/>
                <a:gd name="connsiteY17" fmla="*/ 5851 h 43281"/>
                <a:gd name="connsiteX18" fmla="*/ 20743 w 36481"/>
                <a:gd name="connsiteY18" fmla="*/ 5851 h 43281"/>
                <a:gd name="connsiteX19" fmla="*/ 28252 w 36481"/>
                <a:gd name="connsiteY19" fmla="*/ 12781 h 43281"/>
                <a:gd name="connsiteX20" fmla="*/ 19746 w 36481"/>
                <a:gd name="connsiteY20" fmla="*/ 20064 h 43281"/>
                <a:gd name="connsiteX21" fmla="*/ 6657 w 36481"/>
                <a:gd name="connsiteY21" fmla="*/ 2006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481" h="43281">
                  <a:moveTo>
                    <a:pt x="6657" y="24901"/>
                  </a:moveTo>
                  <a:lnTo>
                    <a:pt x="20341" y="24901"/>
                  </a:lnTo>
                  <a:cubicBezTo>
                    <a:pt x="23010" y="24901"/>
                    <a:pt x="25052" y="25536"/>
                    <a:pt x="26153" y="26832"/>
                  </a:cubicBezTo>
                  <a:cubicBezTo>
                    <a:pt x="27375" y="28217"/>
                    <a:pt x="27721" y="29504"/>
                    <a:pt x="27786" y="33070"/>
                  </a:cubicBezTo>
                  <a:cubicBezTo>
                    <a:pt x="27811" y="35657"/>
                    <a:pt x="28004" y="38241"/>
                    <a:pt x="28364" y="40804"/>
                  </a:cubicBezTo>
                  <a:lnTo>
                    <a:pt x="28766" y="42856"/>
                  </a:lnTo>
                  <a:lnTo>
                    <a:pt x="35696" y="42856"/>
                  </a:lnTo>
                  <a:lnTo>
                    <a:pt x="35696" y="41914"/>
                  </a:lnTo>
                  <a:cubicBezTo>
                    <a:pt x="34016" y="40932"/>
                    <a:pt x="33727" y="40353"/>
                    <a:pt x="33598" y="37721"/>
                  </a:cubicBezTo>
                  <a:lnTo>
                    <a:pt x="33260" y="30148"/>
                  </a:lnTo>
                  <a:cubicBezTo>
                    <a:pt x="33027" y="25617"/>
                    <a:pt x="31918" y="23855"/>
                    <a:pt x="28252" y="22285"/>
                  </a:cubicBezTo>
                  <a:cubicBezTo>
                    <a:pt x="29668" y="21564"/>
                    <a:pt x="30917" y="20552"/>
                    <a:pt x="31918" y="19316"/>
                  </a:cubicBezTo>
                  <a:cubicBezTo>
                    <a:pt x="33399" y="17317"/>
                    <a:pt x="34156" y="14873"/>
                    <a:pt x="34064" y="12386"/>
                  </a:cubicBezTo>
                  <a:cubicBezTo>
                    <a:pt x="34064" y="4982"/>
                    <a:pt x="29297" y="1014"/>
                    <a:pt x="20341" y="1014"/>
                  </a:cubicBezTo>
                  <a:lnTo>
                    <a:pt x="1013" y="1014"/>
                  </a:lnTo>
                  <a:lnTo>
                    <a:pt x="1013" y="42856"/>
                  </a:lnTo>
                  <a:lnTo>
                    <a:pt x="6657" y="42856"/>
                  </a:lnTo>
                  <a:close/>
                  <a:moveTo>
                    <a:pt x="6657" y="5851"/>
                  </a:moveTo>
                  <a:lnTo>
                    <a:pt x="20743" y="5851"/>
                  </a:lnTo>
                  <a:cubicBezTo>
                    <a:pt x="25751" y="5851"/>
                    <a:pt x="28252" y="8121"/>
                    <a:pt x="28252" y="12781"/>
                  </a:cubicBezTo>
                  <a:cubicBezTo>
                    <a:pt x="28252" y="17738"/>
                    <a:pt x="25574" y="20064"/>
                    <a:pt x="19746" y="20064"/>
                  </a:cubicBezTo>
                  <a:lnTo>
                    <a:pt x="6657" y="200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53450AF8-6D6A-F14B-829B-3834A59C6433}"/>
                </a:ext>
              </a:extLst>
            </p:cNvPr>
            <p:cNvSpPr/>
            <p:nvPr/>
          </p:nvSpPr>
          <p:spPr>
            <a:xfrm>
              <a:off x="8622930" y="6665776"/>
              <a:ext cx="6756" cy="43282"/>
            </a:xfrm>
            <a:custGeom>
              <a:avLst/>
              <a:gdLst>
                <a:gd name="connsiteX0" fmla="*/ 1013 w 6755"/>
                <a:gd name="connsiteY0" fmla="*/ 1014 h 43281"/>
                <a:gd name="connsiteX1" fmla="*/ 6657 w 6755"/>
                <a:gd name="connsiteY1" fmla="*/ 1014 h 43281"/>
                <a:gd name="connsiteX2" fmla="*/ 6657 w 6755"/>
                <a:gd name="connsiteY2" fmla="*/ 42864 h 43281"/>
                <a:gd name="connsiteX3" fmla="*/ 1013 w 6755"/>
                <a:gd name="connsiteY3" fmla="*/ 4286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5" h="43281">
                  <a:moveTo>
                    <a:pt x="1013" y="1014"/>
                  </a:moveTo>
                  <a:lnTo>
                    <a:pt x="6657" y="1014"/>
                  </a:lnTo>
                  <a:lnTo>
                    <a:pt x="6657" y="42864"/>
                  </a:lnTo>
                  <a:lnTo>
                    <a:pt x="1013" y="428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 27">
              <a:extLst>
                <a:ext uri="{FF2B5EF4-FFF2-40B4-BE49-F238E27FC236}">
                  <a16:creationId xmlns:a16="http://schemas.microsoft.com/office/drawing/2014/main" id="{AE34E3C0-D6D6-9747-B01B-32730D7CE017}"/>
                </a:ext>
              </a:extLst>
            </p:cNvPr>
            <p:cNvSpPr/>
            <p:nvPr/>
          </p:nvSpPr>
          <p:spPr>
            <a:xfrm>
              <a:off x="8647180" y="6665783"/>
              <a:ext cx="37832" cy="43282"/>
            </a:xfrm>
            <a:custGeom>
              <a:avLst/>
              <a:gdLst>
                <a:gd name="connsiteX0" fmla="*/ 31154 w 37832"/>
                <a:gd name="connsiteY0" fmla="*/ 1014 h 43281"/>
                <a:gd name="connsiteX1" fmla="*/ 19351 w 37832"/>
                <a:gd name="connsiteY1" fmla="*/ 36676 h 43281"/>
                <a:gd name="connsiteX2" fmla="*/ 19231 w 37832"/>
                <a:gd name="connsiteY2" fmla="*/ 36676 h 43281"/>
                <a:gd name="connsiteX3" fmla="*/ 7292 w 37832"/>
                <a:gd name="connsiteY3" fmla="*/ 1014 h 43281"/>
                <a:gd name="connsiteX4" fmla="*/ 1013 w 37832"/>
                <a:gd name="connsiteY4" fmla="*/ 1014 h 43281"/>
                <a:gd name="connsiteX5" fmla="*/ 16257 w 37832"/>
                <a:gd name="connsiteY5" fmla="*/ 42857 h 43281"/>
                <a:gd name="connsiteX6" fmla="*/ 22262 w 37832"/>
                <a:gd name="connsiteY6" fmla="*/ 42857 h 43281"/>
                <a:gd name="connsiteX7" fmla="*/ 37497 w 37832"/>
                <a:gd name="connsiteY7" fmla="*/ 1014 h 43281"/>
                <a:gd name="connsiteX8" fmla="*/ 31154 w 37832"/>
                <a:gd name="connsiteY8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32" h="43281">
                  <a:moveTo>
                    <a:pt x="31154" y="1014"/>
                  </a:moveTo>
                  <a:lnTo>
                    <a:pt x="19351" y="36676"/>
                  </a:lnTo>
                  <a:lnTo>
                    <a:pt x="19231" y="36676"/>
                  </a:lnTo>
                  <a:lnTo>
                    <a:pt x="7292" y="1014"/>
                  </a:lnTo>
                  <a:lnTo>
                    <a:pt x="1013" y="1014"/>
                  </a:lnTo>
                  <a:lnTo>
                    <a:pt x="16257" y="42857"/>
                  </a:lnTo>
                  <a:lnTo>
                    <a:pt x="22262" y="42857"/>
                  </a:lnTo>
                  <a:lnTo>
                    <a:pt x="37497" y="1014"/>
                  </a:lnTo>
                  <a:lnTo>
                    <a:pt x="31154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3446830E-2660-134C-ABE9-090A6B513A9F}"/>
                </a:ext>
              </a:extLst>
            </p:cNvPr>
            <p:cNvSpPr/>
            <p:nvPr/>
          </p:nvSpPr>
          <p:spPr>
            <a:xfrm>
              <a:off x="8693325" y="6665776"/>
              <a:ext cx="39184" cy="43282"/>
            </a:xfrm>
            <a:custGeom>
              <a:avLst/>
              <a:gdLst>
                <a:gd name="connsiteX0" fmla="*/ 19657 w 39183"/>
                <a:gd name="connsiteY0" fmla="*/ 7260 h 43281"/>
                <a:gd name="connsiteX1" fmla="*/ 19762 w 39183"/>
                <a:gd name="connsiteY1" fmla="*/ 7260 h 43281"/>
                <a:gd name="connsiteX2" fmla="*/ 25937 w 39183"/>
                <a:gd name="connsiteY2" fmla="*/ 25673 h 43281"/>
                <a:gd name="connsiteX3" fmla="*/ 12952 w 39183"/>
                <a:gd name="connsiteY3" fmla="*/ 25673 h 43281"/>
                <a:gd name="connsiteX4" fmla="*/ 16731 w 39183"/>
                <a:gd name="connsiteY4" fmla="*/ 1014 h 43281"/>
                <a:gd name="connsiteX5" fmla="*/ 1013 w 39183"/>
                <a:gd name="connsiteY5" fmla="*/ 42864 h 43281"/>
                <a:gd name="connsiteX6" fmla="*/ 6842 w 39183"/>
                <a:gd name="connsiteY6" fmla="*/ 42864 h 43281"/>
                <a:gd name="connsiteX7" fmla="*/ 11208 w 39183"/>
                <a:gd name="connsiteY7" fmla="*/ 30679 h 43281"/>
                <a:gd name="connsiteX8" fmla="*/ 27970 w 39183"/>
                <a:gd name="connsiteY8" fmla="*/ 30679 h 43281"/>
                <a:gd name="connsiteX9" fmla="*/ 32103 w 39183"/>
                <a:gd name="connsiteY9" fmla="*/ 42864 h 43281"/>
                <a:gd name="connsiteX10" fmla="*/ 38261 w 39183"/>
                <a:gd name="connsiteY10" fmla="*/ 42864 h 43281"/>
                <a:gd name="connsiteX11" fmla="*/ 23130 w 39183"/>
                <a:gd name="connsiteY11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3" h="43281">
                  <a:moveTo>
                    <a:pt x="19657" y="7260"/>
                  </a:moveTo>
                  <a:lnTo>
                    <a:pt x="19762" y="7260"/>
                  </a:lnTo>
                  <a:lnTo>
                    <a:pt x="25937" y="25673"/>
                  </a:lnTo>
                  <a:lnTo>
                    <a:pt x="12952" y="25673"/>
                  </a:lnTo>
                  <a:close/>
                  <a:moveTo>
                    <a:pt x="16731" y="1014"/>
                  </a:moveTo>
                  <a:lnTo>
                    <a:pt x="1013" y="42864"/>
                  </a:lnTo>
                  <a:lnTo>
                    <a:pt x="6842" y="42864"/>
                  </a:lnTo>
                  <a:lnTo>
                    <a:pt x="11208" y="30679"/>
                  </a:lnTo>
                  <a:lnTo>
                    <a:pt x="27970" y="30679"/>
                  </a:lnTo>
                  <a:lnTo>
                    <a:pt x="32103" y="42864"/>
                  </a:lnTo>
                  <a:lnTo>
                    <a:pt x="38261" y="42864"/>
                  </a:lnTo>
                  <a:lnTo>
                    <a:pt x="23130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427D78F6-94CF-0E43-B0D0-41FF561E0500}"/>
                </a:ext>
              </a:extLst>
            </p:cNvPr>
            <p:cNvSpPr/>
            <p:nvPr/>
          </p:nvSpPr>
          <p:spPr>
            <a:xfrm>
              <a:off x="8737399" y="6665783"/>
              <a:ext cx="35130" cy="43282"/>
            </a:xfrm>
            <a:custGeom>
              <a:avLst/>
              <a:gdLst>
                <a:gd name="connsiteX0" fmla="*/ 1013 w 35130"/>
                <a:gd name="connsiteY0" fmla="*/ 1014 h 43281"/>
                <a:gd name="connsiteX1" fmla="*/ 1013 w 35130"/>
                <a:gd name="connsiteY1" fmla="*/ 6020 h 43281"/>
                <a:gd name="connsiteX2" fmla="*/ 15156 w 35130"/>
                <a:gd name="connsiteY2" fmla="*/ 6020 h 43281"/>
                <a:gd name="connsiteX3" fmla="*/ 15156 w 35130"/>
                <a:gd name="connsiteY3" fmla="*/ 42857 h 43281"/>
                <a:gd name="connsiteX4" fmla="*/ 20808 w 35130"/>
                <a:gd name="connsiteY4" fmla="*/ 42857 h 43281"/>
                <a:gd name="connsiteX5" fmla="*/ 20808 w 35130"/>
                <a:gd name="connsiteY5" fmla="*/ 6020 h 43281"/>
                <a:gd name="connsiteX6" fmla="*/ 34949 w 35130"/>
                <a:gd name="connsiteY6" fmla="*/ 6020 h 43281"/>
                <a:gd name="connsiteX7" fmla="*/ 34949 w 35130"/>
                <a:gd name="connsiteY7" fmla="*/ 1014 h 43281"/>
                <a:gd name="connsiteX8" fmla="*/ 1013 w 35130"/>
                <a:gd name="connsiteY8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0" h="43281">
                  <a:moveTo>
                    <a:pt x="1013" y="1014"/>
                  </a:moveTo>
                  <a:lnTo>
                    <a:pt x="1013" y="6020"/>
                  </a:lnTo>
                  <a:lnTo>
                    <a:pt x="15156" y="6020"/>
                  </a:lnTo>
                  <a:lnTo>
                    <a:pt x="15156" y="42857"/>
                  </a:lnTo>
                  <a:lnTo>
                    <a:pt x="20808" y="42857"/>
                  </a:lnTo>
                  <a:lnTo>
                    <a:pt x="20808" y="6020"/>
                  </a:lnTo>
                  <a:lnTo>
                    <a:pt x="34949" y="6020"/>
                  </a:lnTo>
                  <a:lnTo>
                    <a:pt x="34949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21F4068D-FE6F-6049-8C25-8D74F9EB5300}"/>
                </a:ext>
              </a:extLst>
            </p:cNvPr>
            <p:cNvSpPr/>
            <p:nvPr/>
          </p:nvSpPr>
          <p:spPr>
            <a:xfrm>
              <a:off x="8788654" y="6665775"/>
              <a:ext cx="33779" cy="43282"/>
            </a:xfrm>
            <a:custGeom>
              <a:avLst/>
              <a:gdLst>
                <a:gd name="connsiteX0" fmla="*/ 1014 w 33778"/>
                <a:gd name="connsiteY0" fmla="*/ 42864 h 43281"/>
                <a:gd name="connsiteX1" fmla="*/ 18998 w 33778"/>
                <a:gd name="connsiteY1" fmla="*/ 42864 h 43281"/>
                <a:gd name="connsiteX2" fmla="*/ 33196 w 33778"/>
                <a:gd name="connsiteY2" fmla="*/ 30462 h 43281"/>
                <a:gd name="connsiteX3" fmla="*/ 30816 w 33778"/>
                <a:gd name="connsiteY3" fmla="*/ 23460 h 43281"/>
                <a:gd name="connsiteX4" fmla="*/ 25623 w 33778"/>
                <a:gd name="connsiteY4" fmla="*/ 20313 h 43281"/>
                <a:gd name="connsiteX5" fmla="*/ 31218 w 33778"/>
                <a:gd name="connsiteY5" fmla="*/ 11630 h 43281"/>
                <a:gd name="connsiteX6" fmla="*/ 19408 w 33778"/>
                <a:gd name="connsiteY6" fmla="*/ 1014 h 43281"/>
                <a:gd name="connsiteX7" fmla="*/ 1013 w 33778"/>
                <a:gd name="connsiteY7" fmla="*/ 1014 h 43281"/>
                <a:gd name="connsiteX8" fmla="*/ 6658 w 33778"/>
                <a:gd name="connsiteY8" fmla="*/ 5859 h 43281"/>
                <a:gd name="connsiteX9" fmla="*/ 16900 w 33778"/>
                <a:gd name="connsiteY9" fmla="*/ 5859 h 43281"/>
                <a:gd name="connsiteX10" fmla="*/ 25566 w 33778"/>
                <a:gd name="connsiteY10" fmla="*/ 12048 h 43281"/>
                <a:gd name="connsiteX11" fmla="*/ 16843 w 33778"/>
                <a:gd name="connsiteY11" fmla="*/ 18744 h 43281"/>
                <a:gd name="connsiteX12" fmla="*/ 6657 w 33778"/>
                <a:gd name="connsiteY12" fmla="*/ 18744 h 43281"/>
                <a:gd name="connsiteX13" fmla="*/ 6658 w 33778"/>
                <a:gd name="connsiteY13" fmla="*/ 23347 h 43281"/>
                <a:gd name="connsiteX14" fmla="*/ 17777 w 33778"/>
                <a:gd name="connsiteY14" fmla="*/ 23347 h 43281"/>
                <a:gd name="connsiteX15" fmla="*/ 27553 w 33778"/>
                <a:gd name="connsiteY15" fmla="*/ 30333 h 43281"/>
                <a:gd name="connsiteX16" fmla="*/ 18709 w 33778"/>
                <a:gd name="connsiteY16" fmla="*/ 38011 h 43281"/>
                <a:gd name="connsiteX17" fmla="*/ 6658 w 33778"/>
                <a:gd name="connsiteY17" fmla="*/ 38011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78" h="43281">
                  <a:moveTo>
                    <a:pt x="1014" y="42864"/>
                  </a:moveTo>
                  <a:lnTo>
                    <a:pt x="18998" y="42864"/>
                  </a:lnTo>
                  <a:cubicBezTo>
                    <a:pt x="27552" y="42864"/>
                    <a:pt x="33196" y="37914"/>
                    <a:pt x="33196" y="30462"/>
                  </a:cubicBezTo>
                  <a:cubicBezTo>
                    <a:pt x="33302" y="27912"/>
                    <a:pt x="32453" y="25415"/>
                    <a:pt x="30816" y="23460"/>
                  </a:cubicBezTo>
                  <a:cubicBezTo>
                    <a:pt x="29363" y="22008"/>
                    <a:pt x="27581" y="20929"/>
                    <a:pt x="25623" y="20313"/>
                  </a:cubicBezTo>
                  <a:cubicBezTo>
                    <a:pt x="29482" y="18277"/>
                    <a:pt x="31218" y="15589"/>
                    <a:pt x="31218" y="11630"/>
                  </a:cubicBezTo>
                  <a:cubicBezTo>
                    <a:pt x="31218" y="5232"/>
                    <a:pt x="26507" y="1014"/>
                    <a:pt x="19408" y="1014"/>
                  </a:cubicBezTo>
                  <a:lnTo>
                    <a:pt x="1013" y="1014"/>
                  </a:lnTo>
                  <a:close/>
                  <a:moveTo>
                    <a:pt x="6658" y="5859"/>
                  </a:moveTo>
                  <a:lnTo>
                    <a:pt x="16900" y="5859"/>
                  </a:lnTo>
                  <a:cubicBezTo>
                    <a:pt x="22841" y="5859"/>
                    <a:pt x="25566" y="7839"/>
                    <a:pt x="25566" y="12048"/>
                  </a:cubicBezTo>
                  <a:cubicBezTo>
                    <a:pt x="25566" y="16643"/>
                    <a:pt x="22841" y="18744"/>
                    <a:pt x="16843" y="18744"/>
                  </a:cubicBezTo>
                  <a:lnTo>
                    <a:pt x="6657" y="18744"/>
                  </a:lnTo>
                  <a:close/>
                  <a:moveTo>
                    <a:pt x="6658" y="23347"/>
                  </a:moveTo>
                  <a:lnTo>
                    <a:pt x="17777" y="23347"/>
                  </a:lnTo>
                  <a:cubicBezTo>
                    <a:pt x="24225" y="23347"/>
                    <a:pt x="27553" y="25730"/>
                    <a:pt x="27553" y="30333"/>
                  </a:cubicBezTo>
                  <a:cubicBezTo>
                    <a:pt x="27553" y="35234"/>
                    <a:pt x="24353" y="38011"/>
                    <a:pt x="18709" y="38011"/>
                  </a:cubicBezTo>
                  <a:lnTo>
                    <a:pt x="6658" y="380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1E06D714-B668-004E-A457-42548A8E647A}"/>
                </a:ext>
              </a:extLst>
            </p:cNvPr>
            <p:cNvSpPr/>
            <p:nvPr/>
          </p:nvSpPr>
          <p:spPr>
            <a:xfrm>
              <a:off x="8836193" y="6665776"/>
              <a:ext cx="39184" cy="43282"/>
            </a:xfrm>
            <a:custGeom>
              <a:avLst/>
              <a:gdLst>
                <a:gd name="connsiteX0" fmla="*/ 19657 w 39183"/>
                <a:gd name="connsiteY0" fmla="*/ 7260 h 43281"/>
                <a:gd name="connsiteX1" fmla="*/ 19762 w 39183"/>
                <a:gd name="connsiteY1" fmla="*/ 7260 h 43281"/>
                <a:gd name="connsiteX2" fmla="*/ 25937 w 39183"/>
                <a:gd name="connsiteY2" fmla="*/ 25673 h 43281"/>
                <a:gd name="connsiteX3" fmla="*/ 12952 w 39183"/>
                <a:gd name="connsiteY3" fmla="*/ 25673 h 43281"/>
                <a:gd name="connsiteX4" fmla="*/ 16731 w 39183"/>
                <a:gd name="connsiteY4" fmla="*/ 1014 h 43281"/>
                <a:gd name="connsiteX5" fmla="*/ 1013 w 39183"/>
                <a:gd name="connsiteY5" fmla="*/ 42864 h 43281"/>
                <a:gd name="connsiteX6" fmla="*/ 6850 w 39183"/>
                <a:gd name="connsiteY6" fmla="*/ 42864 h 43281"/>
                <a:gd name="connsiteX7" fmla="*/ 11208 w 39183"/>
                <a:gd name="connsiteY7" fmla="*/ 30679 h 43281"/>
                <a:gd name="connsiteX8" fmla="*/ 27979 w 39183"/>
                <a:gd name="connsiteY8" fmla="*/ 30679 h 43281"/>
                <a:gd name="connsiteX9" fmla="*/ 32111 w 39183"/>
                <a:gd name="connsiteY9" fmla="*/ 42864 h 43281"/>
                <a:gd name="connsiteX10" fmla="*/ 38277 w 39183"/>
                <a:gd name="connsiteY10" fmla="*/ 42864 h 43281"/>
                <a:gd name="connsiteX11" fmla="*/ 23147 w 39183"/>
                <a:gd name="connsiteY11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3" h="43281">
                  <a:moveTo>
                    <a:pt x="19657" y="7260"/>
                  </a:moveTo>
                  <a:lnTo>
                    <a:pt x="19762" y="7260"/>
                  </a:lnTo>
                  <a:lnTo>
                    <a:pt x="25937" y="25673"/>
                  </a:lnTo>
                  <a:lnTo>
                    <a:pt x="12952" y="25673"/>
                  </a:lnTo>
                  <a:close/>
                  <a:moveTo>
                    <a:pt x="16731" y="1014"/>
                  </a:moveTo>
                  <a:lnTo>
                    <a:pt x="1013" y="42864"/>
                  </a:lnTo>
                  <a:lnTo>
                    <a:pt x="6850" y="42864"/>
                  </a:lnTo>
                  <a:lnTo>
                    <a:pt x="11208" y="30679"/>
                  </a:lnTo>
                  <a:lnTo>
                    <a:pt x="27979" y="30679"/>
                  </a:lnTo>
                  <a:lnTo>
                    <a:pt x="32111" y="42864"/>
                  </a:lnTo>
                  <a:lnTo>
                    <a:pt x="38277" y="42864"/>
                  </a:lnTo>
                  <a:lnTo>
                    <a:pt x="23147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19BEAB1B-8428-9444-BA99-6650CA99738F}"/>
                </a:ext>
              </a:extLst>
            </p:cNvPr>
            <p:cNvSpPr/>
            <p:nvPr/>
          </p:nvSpPr>
          <p:spPr>
            <a:xfrm>
              <a:off x="8890870" y="6665776"/>
              <a:ext cx="35130" cy="43282"/>
            </a:xfrm>
            <a:custGeom>
              <a:avLst/>
              <a:gdLst>
                <a:gd name="connsiteX0" fmla="*/ 28709 w 35130"/>
                <a:gd name="connsiteY0" fmla="*/ 1014 h 43281"/>
                <a:gd name="connsiteX1" fmla="*/ 28709 w 35130"/>
                <a:gd name="connsiteY1" fmla="*/ 34816 h 43281"/>
                <a:gd name="connsiteX2" fmla="*/ 28589 w 35130"/>
                <a:gd name="connsiteY2" fmla="*/ 34816 h 43281"/>
                <a:gd name="connsiteX3" fmla="*/ 7693 w 35130"/>
                <a:gd name="connsiteY3" fmla="*/ 1014 h 43281"/>
                <a:gd name="connsiteX4" fmla="*/ 1013 w 35130"/>
                <a:gd name="connsiteY4" fmla="*/ 1014 h 43281"/>
                <a:gd name="connsiteX5" fmla="*/ 1013 w 35130"/>
                <a:gd name="connsiteY5" fmla="*/ 42864 h 43281"/>
                <a:gd name="connsiteX6" fmla="*/ 6480 w 35130"/>
                <a:gd name="connsiteY6" fmla="*/ 42864 h 43281"/>
                <a:gd name="connsiteX7" fmla="*/ 6480 w 35130"/>
                <a:gd name="connsiteY7" fmla="*/ 9078 h 43281"/>
                <a:gd name="connsiteX8" fmla="*/ 6592 w 35130"/>
                <a:gd name="connsiteY8" fmla="*/ 9078 h 43281"/>
                <a:gd name="connsiteX9" fmla="*/ 27841 w 35130"/>
                <a:gd name="connsiteY9" fmla="*/ 42864 h 43281"/>
                <a:gd name="connsiteX10" fmla="*/ 34184 w 35130"/>
                <a:gd name="connsiteY10" fmla="*/ 42864 h 43281"/>
                <a:gd name="connsiteX11" fmla="*/ 34184 w 35130"/>
                <a:gd name="connsiteY11" fmla="*/ 1014 h 43281"/>
                <a:gd name="connsiteX12" fmla="*/ 28709 w 35130"/>
                <a:gd name="connsiteY12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130" h="43281">
                  <a:moveTo>
                    <a:pt x="28709" y="1014"/>
                  </a:moveTo>
                  <a:lnTo>
                    <a:pt x="28709" y="34816"/>
                  </a:lnTo>
                  <a:lnTo>
                    <a:pt x="28589" y="34816"/>
                  </a:lnTo>
                  <a:lnTo>
                    <a:pt x="7693" y="1014"/>
                  </a:lnTo>
                  <a:lnTo>
                    <a:pt x="1013" y="1014"/>
                  </a:lnTo>
                  <a:lnTo>
                    <a:pt x="1013" y="42864"/>
                  </a:lnTo>
                  <a:lnTo>
                    <a:pt x="6480" y="42864"/>
                  </a:lnTo>
                  <a:lnTo>
                    <a:pt x="6480" y="9078"/>
                  </a:lnTo>
                  <a:lnTo>
                    <a:pt x="6592" y="9078"/>
                  </a:lnTo>
                  <a:lnTo>
                    <a:pt x="27841" y="42864"/>
                  </a:lnTo>
                  <a:lnTo>
                    <a:pt x="34184" y="42864"/>
                  </a:lnTo>
                  <a:lnTo>
                    <a:pt x="34184" y="1014"/>
                  </a:lnTo>
                  <a:lnTo>
                    <a:pt x="28709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 33">
              <a:extLst>
                <a:ext uri="{FF2B5EF4-FFF2-40B4-BE49-F238E27FC236}">
                  <a16:creationId xmlns:a16="http://schemas.microsoft.com/office/drawing/2014/main" id="{A894285A-7AF2-A241-B2BA-3AB9D619F9E5}"/>
                </a:ext>
              </a:extLst>
            </p:cNvPr>
            <p:cNvSpPr/>
            <p:nvPr/>
          </p:nvSpPr>
          <p:spPr>
            <a:xfrm>
              <a:off x="8945085" y="6665783"/>
              <a:ext cx="35130" cy="43282"/>
            </a:xfrm>
            <a:custGeom>
              <a:avLst/>
              <a:gdLst>
                <a:gd name="connsiteX0" fmla="*/ 26916 w 35130"/>
                <a:gd name="connsiteY0" fmla="*/ 1014 h 43281"/>
                <a:gd name="connsiteX1" fmla="*/ 6665 w 35130"/>
                <a:gd name="connsiteY1" fmla="*/ 21304 h 43281"/>
                <a:gd name="connsiteX2" fmla="*/ 6665 w 35130"/>
                <a:gd name="connsiteY2" fmla="*/ 1014 h 43281"/>
                <a:gd name="connsiteX3" fmla="*/ 1013 w 35130"/>
                <a:gd name="connsiteY3" fmla="*/ 1014 h 43281"/>
                <a:gd name="connsiteX4" fmla="*/ 1013 w 35130"/>
                <a:gd name="connsiteY4" fmla="*/ 42857 h 43281"/>
                <a:gd name="connsiteX5" fmla="*/ 6665 w 35130"/>
                <a:gd name="connsiteY5" fmla="*/ 42857 h 43281"/>
                <a:gd name="connsiteX6" fmla="*/ 6665 w 35130"/>
                <a:gd name="connsiteY6" fmla="*/ 28168 h 43281"/>
                <a:gd name="connsiteX7" fmla="*/ 13233 w 35130"/>
                <a:gd name="connsiteY7" fmla="*/ 21883 h 43281"/>
                <a:gd name="connsiteX8" fmla="*/ 27849 w 35130"/>
                <a:gd name="connsiteY8" fmla="*/ 42857 h 43281"/>
                <a:gd name="connsiteX9" fmla="*/ 35190 w 35130"/>
                <a:gd name="connsiteY9" fmla="*/ 42857 h 43281"/>
                <a:gd name="connsiteX10" fmla="*/ 17310 w 35130"/>
                <a:gd name="connsiteY10" fmla="*/ 17916 h 43281"/>
                <a:gd name="connsiteX11" fmla="*/ 34707 w 35130"/>
                <a:gd name="connsiteY11" fmla="*/ 1014 h 43281"/>
                <a:gd name="connsiteX12" fmla="*/ 26916 w 35130"/>
                <a:gd name="connsiteY12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130" h="43281">
                  <a:moveTo>
                    <a:pt x="26916" y="1014"/>
                  </a:moveTo>
                  <a:lnTo>
                    <a:pt x="6665" y="21304"/>
                  </a:lnTo>
                  <a:lnTo>
                    <a:pt x="6665" y="1014"/>
                  </a:lnTo>
                  <a:lnTo>
                    <a:pt x="1013" y="1014"/>
                  </a:lnTo>
                  <a:lnTo>
                    <a:pt x="1013" y="42857"/>
                  </a:lnTo>
                  <a:lnTo>
                    <a:pt x="6665" y="42857"/>
                  </a:lnTo>
                  <a:lnTo>
                    <a:pt x="6665" y="28168"/>
                  </a:lnTo>
                  <a:lnTo>
                    <a:pt x="13233" y="21883"/>
                  </a:lnTo>
                  <a:lnTo>
                    <a:pt x="27849" y="42857"/>
                  </a:lnTo>
                  <a:lnTo>
                    <a:pt x="35190" y="42857"/>
                  </a:lnTo>
                  <a:lnTo>
                    <a:pt x="17310" y="17916"/>
                  </a:lnTo>
                  <a:lnTo>
                    <a:pt x="34707" y="1014"/>
                  </a:lnTo>
                  <a:lnTo>
                    <a:pt x="26916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 34">
              <a:extLst>
                <a:ext uri="{FF2B5EF4-FFF2-40B4-BE49-F238E27FC236}">
                  <a16:creationId xmlns:a16="http://schemas.microsoft.com/office/drawing/2014/main" id="{4CA2F367-66ED-4045-953B-FF5845EF5D00}"/>
                </a:ext>
              </a:extLst>
            </p:cNvPr>
            <p:cNvSpPr/>
            <p:nvPr/>
          </p:nvSpPr>
          <p:spPr>
            <a:xfrm>
              <a:off x="9022953" y="6664688"/>
              <a:ext cx="35130" cy="45987"/>
            </a:xfrm>
            <a:custGeom>
              <a:avLst/>
              <a:gdLst>
                <a:gd name="connsiteX0" fmla="*/ 33076 w 35130"/>
                <a:gd name="connsiteY0" fmla="*/ 14350 h 45987"/>
                <a:gd name="connsiteX1" fmla="*/ 31628 w 35130"/>
                <a:gd name="connsiteY1" fmla="*/ 8000 h 45987"/>
                <a:gd name="connsiteX2" fmla="*/ 28943 w 35130"/>
                <a:gd name="connsiteY2" fmla="*/ 4563 h 45987"/>
                <a:gd name="connsiteX3" fmla="*/ 17422 w 35130"/>
                <a:gd name="connsiteY3" fmla="*/ 1014 h 45987"/>
                <a:gd name="connsiteX4" fmla="*/ 2404 w 35130"/>
                <a:gd name="connsiteY4" fmla="*/ 13770 h 45987"/>
                <a:gd name="connsiteX5" fmla="*/ 11312 w 35130"/>
                <a:gd name="connsiteY5" fmla="*/ 23782 h 45987"/>
                <a:gd name="connsiteX6" fmla="*/ 19874 w 35130"/>
                <a:gd name="connsiteY6" fmla="*/ 25770 h 45987"/>
                <a:gd name="connsiteX7" fmla="*/ 27432 w 35130"/>
                <a:gd name="connsiteY7" fmla="*/ 28917 h 45987"/>
                <a:gd name="connsiteX8" fmla="*/ 28766 w 35130"/>
                <a:gd name="connsiteY8" fmla="*/ 32813 h 45987"/>
                <a:gd name="connsiteX9" fmla="*/ 18122 w 35130"/>
                <a:gd name="connsiteY9" fmla="*/ 40217 h 45987"/>
                <a:gd name="connsiteX10" fmla="*/ 6303 w 35130"/>
                <a:gd name="connsiteY10" fmla="*/ 30430 h 45987"/>
                <a:gd name="connsiteX11" fmla="*/ 1013 w 35130"/>
                <a:gd name="connsiteY11" fmla="*/ 30430 h 45987"/>
                <a:gd name="connsiteX12" fmla="*/ 2404 w 35130"/>
                <a:gd name="connsiteY12" fmla="*/ 37368 h 45987"/>
                <a:gd name="connsiteX13" fmla="*/ 4503 w 35130"/>
                <a:gd name="connsiteY13" fmla="*/ 40337 h 45987"/>
                <a:gd name="connsiteX14" fmla="*/ 17543 w 35130"/>
                <a:gd name="connsiteY14" fmla="*/ 45053 h 45987"/>
                <a:gd name="connsiteX15" fmla="*/ 34241 w 35130"/>
                <a:gd name="connsiteY15" fmla="*/ 32466 h 45987"/>
                <a:gd name="connsiteX16" fmla="*/ 24754 w 35130"/>
                <a:gd name="connsiteY16" fmla="*/ 21231 h 45987"/>
                <a:gd name="connsiteX17" fmla="*/ 12816 w 35130"/>
                <a:gd name="connsiteY17" fmla="*/ 18487 h 45987"/>
                <a:gd name="connsiteX18" fmla="*/ 7871 w 35130"/>
                <a:gd name="connsiteY18" fmla="*/ 13063 h 45987"/>
                <a:gd name="connsiteX19" fmla="*/ 17245 w 35130"/>
                <a:gd name="connsiteY19" fmla="*/ 5852 h 45987"/>
                <a:gd name="connsiteX20" fmla="*/ 27777 w 35130"/>
                <a:gd name="connsiteY20" fmla="*/ 14351 h 4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130" h="45987">
                  <a:moveTo>
                    <a:pt x="33076" y="14350"/>
                  </a:moveTo>
                  <a:cubicBezTo>
                    <a:pt x="33069" y="12152"/>
                    <a:pt x="32575" y="9983"/>
                    <a:pt x="31628" y="8000"/>
                  </a:cubicBezTo>
                  <a:cubicBezTo>
                    <a:pt x="30985" y="6678"/>
                    <a:pt x="30070" y="5507"/>
                    <a:pt x="28943" y="4563"/>
                  </a:cubicBezTo>
                  <a:cubicBezTo>
                    <a:pt x="26330" y="2286"/>
                    <a:pt x="22069" y="1014"/>
                    <a:pt x="17422" y="1014"/>
                  </a:cubicBezTo>
                  <a:cubicBezTo>
                    <a:pt x="8104" y="1014"/>
                    <a:pt x="2404" y="5851"/>
                    <a:pt x="2404" y="13770"/>
                  </a:cubicBezTo>
                  <a:cubicBezTo>
                    <a:pt x="2404" y="19130"/>
                    <a:pt x="5323" y="22398"/>
                    <a:pt x="11312" y="23782"/>
                  </a:cubicBezTo>
                  <a:lnTo>
                    <a:pt x="19874" y="25770"/>
                  </a:lnTo>
                  <a:cubicBezTo>
                    <a:pt x="23950" y="26704"/>
                    <a:pt x="26265" y="27702"/>
                    <a:pt x="27432" y="28917"/>
                  </a:cubicBezTo>
                  <a:cubicBezTo>
                    <a:pt x="28337" y="30009"/>
                    <a:pt x="28812" y="31394"/>
                    <a:pt x="28766" y="32813"/>
                  </a:cubicBezTo>
                  <a:cubicBezTo>
                    <a:pt x="28766" y="37585"/>
                    <a:pt x="24988" y="40217"/>
                    <a:pt x="18122" y="40217"/>
                  </a:cubicBezTo>
                  <a:cubicBezTo>
                    <a:pt x="10484" y="40217"/>
                    <a:pt x="6601" y="36949"/>
                    <a:pt x="6303" y="30430"/>
                  </a:cubicBezTo>
                  <a:lnTo>
                    <a:pt x="1013" y="30430"/>
                  </a:lnTo>
                  <a:cubicBezTo>
                    <a:pt x="1062" y="33931"/>
                    <a:pt x="1359" y="35388"/>
                    <a:pt x="2404" y="37368"/>
                  </a:cubicBezTo>
                  <a:lnTo>
                    <a:pt x="4503" y="40337"/>
                  </a:lnTo>
                  <a:cubicBezTo>
                    <a:pt x="7582" y="43532"/>
                    <a:pt x="11714" y="45053"/>
                    <a:pt x="17543" y="45053"/>
                  </a:cubicBezTo>
                  <a:cubicBezTo>
                    <a:pt x="28067" y="45053"/>
                    <a:pt x="34241" y="40386"/>
                    <a:pt x="34241" y="32466"/>
                  </a:cubicBezTo>
                  <a:cubicBezTo>
                    <a:pt x="34241" y="26479"/>
                    <a:pt x="30977" y="22680"/>
                    <a:pt x="24754" y="21231"/>
                  </a:cubicBezTo>
                  <a:lnTo>
                    <a:pt x="12816" y="18487"/>
                  </a:lnTo>
                  <a:cubicBezTo>
                    <a:pt x="9399" y="17731"/>
                    <a:pt x="7871" y="16032"/>
                    <a:pt x="7871" y="13063"/>
                  </a:cubicBezTo>
                  <a:cubicBezTo>
                    <a:pt x="7871" y="8532"/>
                    <a:pt x="11368" y="5852"/>
                    <a:pt x="17245" y="5852"/>
                  </a:cubicBezTo>
                  <a:cubicBezTo>
                    <a:pt x="23701" y="5852"/>
                    <a:pt x="27263" y="8701"/>
                    <a:pt x="27777" y="143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B99DFB16-CF6E-8F44-A585-8E4BA0FFB332}"/>
                </a:ext>
              </a:extLst>
            </p:cNvPr>
            <p:cNvSpPr/>
            <p:nvPr/>
          </p:nvSpPr>
          <p:spPr>
            <a:xfrm>
              <a:off x="9076145" y="6665783"/>
              <a:ext cx="32428" cy="43282"/>
            </a:xfrm>
            <a:custGeom>
              <a:avLst/>
              <a:gdLst>
                <a:gd name="connsiteX0" fmla="*/ 1013 w 32427"/>
                <a:gd name="connsiteY0" fmla="*/ 1014 h 43281"/>
                <a:gd name="connsiteX1" fmla="*/ 1013 w 32427"/>
                <a:gd name="connsiteY1" fmla="*/ 42857 h 43281"/>
                <a:gd name="connsiteX2" fmla="*/ 31862 w 32427"/>
                <a:gd name="connsiteY2" fmla="*/ 42857 h 43281"/>
                <a:gd name="connsiteX3" fmla="*/ 31862 w 32427"/>
                <a:gd name="connsiteY3" fmla="*/ 37835 h 43281"/>
                <a:gd name="connsiteX4" fmla="*/ 6657 w 32427"/>
                <a:gd name="connsiteY4" fmla="*/ 37835 h 43281"/>
                <a:gd name="connsiteX5" fmla="*/ 6657 w 32427"/>
                <a:gd name="connsiteY5" fmla="*/ 23863 h 43281"/>
                <a:gd name="connsiteX6" fmla="*/ 29530 w 32427"/>
                <a:gd name="connsiteY6" fmla="*/ 23863 h 43281"/>
                <a:gd name="connsiteX7" fmla="*/ 29530 w 32427"/>
                <a:gd name="connsiteY7" fmla="*/ 18849 h 43281"/>
                <a:gd name="connsiteX8" fmla="*/ 6657 w 32427"/>
                <a:gd name="connsiteY8" fmla="*/ 18849 h 43281"/>
                <a:gd name="connsiteX9" fmla="*/ 6657 w 32427"/>
                <a:gd name="connsiteY9" fmla="*/ 6028 h 43281"/>
                <a:gd name="connsiteX10" fmla="*/ 31451 w 32427"/>
                <a:gd name="connsiteY10" fmla="*/ 6028 h 43281"/>
                <a:gd name="connsiteX11" fmla="*/ 31451 w 32427"/>
                <a:gd name="connsiteY11" fmla="*/ 1014 h 43281"/>
                <a:gd name="connsiteX12" fmla="*/ 1013 w 32427"/>
                <a:gd name="connsiteY12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427" h="43281">
                  <a:moveTo>
                    <a:pt x="1013" y="1014"/>
                  </a:moveTo>
                  <a:lnTo>
                    <a:pt x="1013" y="42857"/>
                  </a:lnTo>
                  <a:lnTo>
                    <a:pt x="31862" y="42857"/>
                  </a:lnTo>
                  <a:lnTo>
                    <a:pt x="31862" y="37835"/>
                  </a:lnTo>
                  <a:lnTo>
                    <a:pt x="6657" y="37835"/>
                  </a:lnTo>
                  <a:lnTo>
                    <a:pt x="6657" y="23863"/>
                  </a:lnTo>
                  <a:lnTo>
                    <a:pt x="29530" y="23863"/>
                  </a:lnTo>
                  <a:lnTo>
                    <a:pt x="29530" y="18849"/>
                  </a:lnTo>
                  <a:lnTo>
                    <a:pt x="6657" y="18849"/>
                  </a:lnTo>
                  <a:lnTo>
                    <a:pt x="6657" y="6028"/>
                  </a:lnTo>
                  <a:lnTo>
                    <a:pt x="31451" y="6028"/>
                  </a:lnTo>
                  <a:lnTo>
                    <a:pt x="31451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ihandform 36">
              <a:extLst>
                <a:ext uri="{FF2B5EF4-FFF2-40B4-BE49-F238E27FC236}">
                  <a16:creationId xmlns:a16="http://schemas.microsoft.com/office/drawing/2014/main" id="{5A827FF0-E4B3-A248-82BF-EDC40EB823A7}"/>
                </a:ext>
              </a:extLst>
            </p:cNvPr>
            <p:cNvSpPr/>
            <p:nvPr/>
          </p:nvSpPr>
          <p:spPr>
            <a:xfrm>
              <a:off x="9127482" y="6665776"/>
              <a:ext cx="6756" cy="43282"/>
            </a:xfrm>
            <a:custGeom>
              <a:avLst/>
              <a:gdLst>
                <a:gd name="connsiteX0" fmla="*/ 1013 w 6755"/>
                <a:gd name="connsiteY0" fmla="*/ 1014 h 43281"/>
                <a:gd name="connsiteX1" fmla="*/ 6665 w 6755"/>
                <a:gd name="connsiteY1" fmla="*/ 1014 h 43281"/>
                <a:gd name="connsiteX2" fmla="*/ 6665 w 6755"/>
                <a:gd name="connsiteY2" fmla="*/ 42864 h 43281"/>
                <a:gd name="connsiteX3" fmla="*/ 1013 w 6755"/>
                <a:gd name="connsiteY3" fmla="*/ 4286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5" h="43281">
                  <a:moveTo>
                    <a:pt x="1013" y="1014"/>
                  </a:moveTo>
                  <a:lnTo>
                    <a:pt x="6665" y="1014"/>
                  </a:lnTo>
                  <a:lnTo>
                    <a:pt x="6665" y="42864"/>
                  </a:lnTo>
                  <a:lnTo>
                    <a:pt x="1013" y="428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39734967-A7A8-1F45-9910-B8860A19C21A}"/>
                </a:ext>
              </a:extLst>
            </p:cNvPr>
            <p:cNvSpPr/>
            <p:nvPr/>
          </p:nvSpPr>
          <p:spPr>
            <a:xfrm>
              <a:off x="9151388" y="6665783"/>
              <a:ext cx="35130" cy="43282"/>
            </a:xfrm>
            <a:custGeom>
              <a:avLst/>
              <a:gdLst>
                <a:gd name="connsiteX0" fmla="*/ 1013 w 35130"/>
                <a:gd name="connsiteY0" fmla="*/ 1014 h 43281"/>
                <a:gd name="connsiteX1" fmla="*/ 1013 w 35130"/>
                <a:gd name="connsiteY1" fmla="*/ 6020 h 43281"/>
                <a:gd name="connsiteX2" fmla="*/ 15156 w 35130"/>
                <a:gd name="connsiteY2" fmla="*/ 6020 h 43281"/>
                <a:gd name="connsiteX3" fmla="*/ 15156 w 35130"/>
                <a:gd name="connsiteY3" fmla="*/ 42857 h 43281"/>
                <a:gd name="connsiteX4" fmla="*/ 20808 w 35130"/>
                <a:gd name="connsiteY4" fmla="*/ 42857 h 43281"/>
                <a:gd name="connsiteX5" fmla="*/ 20808 w 35130"/>
                <a:gd name="connsiteY5" fmla="*/ 6020 h 43281"/>
                <a:gd name="connsiteX6" fmla="*/ 34957 w 35130"/>
                <a:gd name="connsiteY6" fmla="*/ 6020 h 43281"/>
                <a:gd name="connsiteX7" fmla="*/ 34957 w 35130"/>
                <a:gd name="connsiteY7" fmla="*/ 1014 h 43281"/>
                <a:gd name="connsiteX8" fmla="*/ 1013 w 35130"/>
                <a:gd name="connsiteY8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0" h="43281">
                  <a:moveTo>
                    <a:pt x="1013" y="1014"/>
                  </a:moveTo>
                  <a:lnTo>
                    <a:pt x="1013" y="6020"/>
                  </a:lnTo>
                  <a:lnTo>
                    <a:pt x="15156" y="6020"/>
                  </a:lnTo>
                  <a:lnTo>
                    <a:pt x="15156" y="42857"/>
                  </a:lnTo>
                  <a:lnTo>
                    <a:pt x="20808" y="42857"/>
                  </a:lnTo>
                  <a:lnTo>
                    <a:pt x="20808" y="6020"/>
                  </a:lnTo>
                  <a:lnTo>
                    <a:pt x="34957" y="6020"/>
                  </a:lnTo>
                  <a:lnTo>
                    <a:pt x="34957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7D8C5F6B-F8D1-2F46-9B70-210A8F24218A}"/>
                </a:ext>
              </a:extLst>
            </p:cNvPr>
            <p:cNvSpPr/>
            <p:nvPr/>
          </p:nvSpPr>
          <p:spPr>
            <a:xfrm>
              <a:off x="9232606" y="6666667"/>
              <a:ext cx="16214" cy="41929"/>
            </a:xfrm>
            <a:custGeom>
              <a:avLst/>
              <a:gdLst>
                <a:gd name="connsiteX0" fmla="*/ 16031 w 16213"/>
                <a:gd name="connsiteY0" fmla="*/ 1014 h 41929"/>
                <a:gd name="connsiteX1" fmla="*/ 12004 w 16213"/>
                <a:gd name="connsiteY1" fmla="*/ 1014 h 41929"/>
                <a:gd name="connsiteX2" fmla="*/ 9576 w 16213"/>
                <a:gd name="connsiteY2" fmla="*/ 6246 h 41929"/>
                <a:gd name="connsiteX3" fmla="*/ 2010 w 16213"/>
                <a:gd name="connsiteY3" fmla="*/ 8748 h 41929"/>
                <a:gd name="connsiteX4" fmla="*/ 1013 w 16213"/>
                <a:gd name="connsiteY4" fmla="*/ 8829 h 41929"/>
                <a:gd name="connsiteX5" fmla="*/ 1013 w 16213"/>
                <a:gd name="connsiteY5" fmla="*/ 12893 h 41929"/>
                <a:gd name="connsiteX6" fmla="*/ 10556 w 16213"/>
                <a:gd name="connsiteY6" fmla="*/ 12893 h 41929"/>
                <a:gd name="connsiteX7" fmla="*/ 10556 w 16213"/>
                <a:gd name="connsiteY7" fmla="*/ 41978 h 41929"/>
                <a:gd name="connsiteX8" fmla="*/ 16031 w 16213"/>
                <a:gd name="connsiteY8" fmla="*/ 41978 h 4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13" h="41929">
                  <a:moveTo>
                    <a:pt x="16031" y="1014"/>
                  </a:moveTo>
                  <a:lnTo>
                    <a:pt x="12004" y="1014"/>
                  </a:lnTo>
                  <a:cubicBezTo>
                    <a:pt x="11087" y="4218"/>
                    <a:pt x="10669" y="5143"/>
                    <a:pt x="9576" y="6246"/>
                  </a:cubicBezTo>
                  <a:cubicBezTo>
                    <a:pt x="8112" y="7831"/>
                    <a:pt x="6360" y="8410"/>
                    <a:pt x="2010" y="8748"/>
                  </a:cubicBezTo>
                  <a:lnTo>
                    <a:pt x="1013" y="8829"/>
                  </a:lnTo>
                  <a:lnTo>
                    <a:pt x="1013" y="12893"/>
                  </a:lnTo>
                  <a:lnTo>
                    <a:pt x="10556" y="12893"/>
                  </a:lnTo>
                  <a:lnTo>
                    <a:pt x="10556" y="41978"/>
                  </a:lnTo>
                  <a:lnTo>
                    <a:pt x="16031" y="419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DD691F7E-86D3-4C4E-9469-8A318DDBDE72}"/>
                </a:ext>
              </a:extLst>
            </p:cNvPr>
            <p:cNvSpPr/>
            <p:nvPr/>
          </p:nvSpPr>
          <p:spPr>
            <a:xfrm>
              <a:off x="9273442" y="6667531"/>
              <a:ext cx="29725" cy="41929"/>
            </a:xfrm>
            <a:custGeom>
              <a:avLst/>
              <a:gdLst>
                <a:gd name="connsiteX0" fmla="*/ 1013 w 29725"/>
                <a:gd name="connsiteY0" fmla="*/ 6029 h 41929"/>
                <a:gd name="connsiteX1" fmla="*/ 23540 w 29725"/>
                <a:gd name="connsiteY1" fmla="*/ 6029 h 41929"/>
                <a:gd name="connsiteX2" fmla="*/ 16554 w 29725"/>
                <a:gd name="connsiteY2" fmla="*/ 15759 h 41929"/>
                <a:gd name="connsiteX3" fmla="*/ 12422 w 29725"/>
                <a:gd name="connsiteY3" fmla="*/ 23509 h 41929"/>
                <a:gd name="connsiteX4" fmla="*/ 7413 w 29725"/>
                <a:gd name="connsiteY4" fmla="*/ 37963 h 41929"/>
                <a:gd name="connsiteX5" fmla="*/ 6842 w 29725"/>
                <a:gd name="connsiteY5" fmla="*/ 41110 h 41929"/>
                <a:gd name="connsiteX6" fmla="*/ 12486 w 29725"/>
                <a:gd name="connsiteY6" fmla="*/ 41110 h 41929"/>
                <a:gd name="connsiteX7" fmla="*/ 13001 w 29725"/>
                <a:gd name="connsiteY7" fmla="*/ 38776 h 41929"/>
                <a:gd name="connsiteX8" fmla="*/ 18130 w 29725"/>
                <a:gd name="connsiteY8" fmla="*/ 22696 h 41929"/>
                <a:gd name="connsiteX9" fmla="*/ 22495 w 29725"/>
                <a:gd name="connsiteY9" fmla="*/ 14527 h 41929"/>
                <a:gd name="connsiteX10" fmla="*/ 29305 w 29725"/>
                <a:gd name="connsiteY10" fmla="*/ 5497 h 41929"/>
                <a:gd name="connsiteX11" fmla="*/ 29305 w 29725"/>
                <a:gd name="connsiteY11" fmla="*/ 1014 h 41929"/>
                <a:gd name="connsiteX12" fmla="*/ 1013 w 29725"/>
                <a:gd name="connsiteY12" fmla="*/ 1014 h 4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25" h="41929">
                  <a:moveTo>
                    <a:pt x="1013" y="6029"/>
                  </a:moveTo>
                  <a:lnTo>
                    <a:pt x="23540" y="6029"/>
                  </a:lnTo>
                  <a:cubicBezTo>
                    <a:pt x="20991" y="9107"/>
                    <a:pt x="18656" y="12358"/>
                    <a:pt x="16554" y="15759"/>
                  </a:cubicBezTo>
                  <a:cubicBezTo>
                    <a:pt x="15035" y="18264"/>
                    <a:pt x="13656" y="20852"/>
                    <a:pt x="12422" y="23509"/>
                  </a:cubicBezTo>
                  <a:cubicBezTo>
                    <a:pt x="10120" y="28084"/>
                    <a:pt x="8436" y="32945"/>
                    <a:pt x="7413" y="37963"/>
                  </a:cubicBezTo>
                  <a:cubicBezTo>
                    <a:pt x="7292" y="38647"/>
                    <a:pt x="7124" y="39710"/>
                    <a:pt x="6842" y="41110"/>
                  </a:cubicBezTo>
                  <a:lnTo>
                    <a:pt x="12486" y="41110"/>
                  </a:lnTo>
                  <a:lnTo>
                    <a:pt x="13001" y="38776"/>
                  </a:lnTo>
                  <a:cubicBezTo>
                    <a:pt x="14009" y="33217"/>
                    <a:pt x="15733" y="27812"/>
                    <a:pt x="18130" y="22696"/>
                  </a:cubicBezTo>
                  <a:cubicBezTo>
                    <a:pt x="19421" y="19888"/>
                    <a:pt x="20879" y="17160"/>
                    <a:pt x="22495" y="14527"/>
                  </a:cubicBezTo>
                  <a:cubicBezTo>
                    <a:pt x="24459" y="11297"/>
                    <a:pt x="26740" y="8272"/>
                    <a:pt x="29305" y="5497"/>
                  </a:cubicBezTo>
                  <a:lnTo>
                    <a:pt x="29305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ihandform 40">
              <a:extLst>
                <a:ext uri="{FF2B5EF4-FFF2-40B4-BE49-F238E27FC236}">
                  <a16:creationId xmlns:a16="http://schemas.microsoft.com/office/drawing/2014/main" id="{3E812F5D-9ECD-9C4C-9A44-0965C71B49CE}"/>
                </a:ext>
              </a:extLst>
            </p:cNvPr>
            <p:cNvSpPr/>
            <p:nvPr/>
          </p:nvSpPr>
          <p:spPr>
            <a:xfrm>
              <a:off x="9318298" y="6666673"/>
              <a:ext cx="28374" cy="43282"/>
            </a:xfrm>
            <a:custGeom>
              <a:avLst/>
              <a:gdLst>
                <a:gd name="connsiteX0" fmla="*/ 1479 w 28374"/>
                <a:gd name="connsiteY0" fmla="*/ 32112 h 43281"/>
                <a:gd name="connsiteX1" fmla="*/ 13354 w 28374"/>
                <a:gd name="connsiteY1" fmla="*/ 43065 h 43281"/>
                <a:gd name="connsiteX2" fmla="*/ 24304 w 28374"/>
                <a:gd name="connsiteY2" fmla="*/ 37311 h 43281"/>
                <a:gd name="connsiteX3" fmla="*/ 28484 w 28374"/>
                <a:gd name="connsiteY3" fmla="*/ 19879 h 43281"/>
                <a:gd name="connsiteX4" fmla="*/ 14351 w 28374"/>
                <a:gd name="connsiteY4" fmla="*/ 1014 h 43281"/>
                <a:gd name="connsiteX5" fmla="*/ 1013 w 28374"/>
                <a:gd name="connsiteY5" fmla="*/ 15042 h 43281"/>
                <a:gd name="connsiteX6" fmla="*/ 13700 w 28374"/>
                <a:gd name="connsiteY6" fmla="*/ 28265 h 43281"/>
                <a:gd name="connsiteX7" fmla="*/ 23243 w 28374"/>
                <a:gd name="connsiteY7" fmla="*/ 23364 h 43281"/>
                <a:gd name="connsiteX8" fmla="*/ 23372 w 28374"/>
                <a:gd name="connsiteY8" fmla="*/ 23492 h 43281"/>
                <a:gd name="connsiteX9" fmla="*/ 23187 w 28374"/>
                <a:gd name="connsiteY9" fmla="*/ 24828 h 43281"/>
                <a:gd name="connsiteX10" fmla="*/ 18942 w 28374"/>
                <a:gd name="connsiteY10" fmla="*/ 36595 h 43281"/>
                <a:gd name="connsiteX11" fmla="*/ 13531 w 28374"/>
                <a:gd name="connsiteY11" fmla="*/ 38816 h 43281"/>
                <a:gd name="connsiteX12" fmla="*/ 6601 w 28374"/>
                <a:gd name="connsiteY12" fmla="*/ 32112 h 43281"/>
                <a:gd name="connsiteX13" fmla="*/ 14399 w 28374"/>
                <a:gd name="connsiteY13" fmla="*/ 23661 h 43281"/>
                <a:gd name="connsiteX14" fmla="*/ 6311 w 28374"/>
                <a:gd name="connsiteY14" fmla="*/ 14994 h 43281"/>
                <a:gd name="connsiteX15" fmla="*/ 14399 w 28374"/>
                <a:gd name="connsiteY15" fmla="*/ 5610 h 43281"/>
                <a:gd name="connsiteX16" fmla="*/ 22495 w 28374"/>
                <a:gd name="connsiteY16" fmla="*/ 14527 h 43281"/>
                <a:gd name="connsiteX17" fmla="*/ 14399 w 28374"/>
                <a:gd name="connsiteY17" fmla="*/ 23661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374" h="43281">
                  <a:moveTo>
                    <a:pt x="1479" y="32112"/>
                  </a:moveTo>
                  <a:cubicBezTo>
                    <a:pt x="1881" y="38929"/>
                    <a:pt x="6359" y="43065"/>
                    <a:pt x="13354" y="43065"/>
                  </a:cubicBezTo>
                  <a:cubicBezTo>
                    <a:pt x="17772" y="43257"/>
                    <a:pt x="21953" y="41060"/>
                    <a:pt x="24304" y="37311"/>
                  </a:cubicBezTo>
                  <a:cubicBezTo>
                    <a:pt x="27037" y="32876"/>
                    <a:pt x="28484" y="26929"/>
                    <a:pt x="28484" y="19879"/>
                  </a:cubicBezTo>
                  <a:cubicBezTo>
                    <a:pt x="28484" y="7533"/>
                    <a:pt x="23588" y="1014"/>
                    <a:pt x="14351" y="1014"/>
                  </a:cubicBezTo>
                  <a:cubicBezTo>
                    <a:pt x="6312" y="1014"/>
                    <a:pt x="1013" y="6592"/>
                    <a:pt x="1013" y="15042"/>
                  </a:cubicBezTo>
                  <a:cubicBezTo>
                    <a:pt x="1013" y="22961"/>
                    <a:pt x="6143" y="28265"/>
                    <a:pt x="13700" y="28265"/>
                  </a:cubicBezTo>
                  <a:cubicBezTo>
                    <a:pt x="18130" y="28265"/>
                    <a:pt x="21506" y="26510"/>
                    <a:pt x="23243" y="23364"/>
                  </a:cubicBezTo>
                  <a:lnTo>
                    <a:pt x="23372" y="23492"/>
                  </a:lnTo>
                  <a:lnTo>
                    <a:pt x="23187" y="24828"/>
                  </a:lnTo>
                  <a:cubicBezTo>
                    <a:pt x="22206" y="31114"/>
                    <a:pt x="21096" y="34164"/>
                    <a:pt x="18942" y="36595"/>
                  </a:cubicBezTo>
                  <a:cubicBezTo>
                    <a:pt x="17541" y="38079"/>
                    <a:pt x="15570" y="38889"/>
                    <a:pt x="13531" y="38816"/>
                  </a:cubicBezTo>
                  <a:cubicBezTo>
                    <a:pt x="9391" y="38816"/>
                    <a:pt x="7140" y="36595"/>
                    <a:pt x="6601" y="32112"/>
                  </a:cubicBezTo>
                  <a:close/>
                  <a:moveTo>
                    <a:pt x="14399" y="23661"/>
                  </a:moveTo>
                  <a:cubicBezTo>
                    <a:pt x="9101" y="23661"/>
                    <a:pt x="6311" y="20643"/>
                    <a:pt x="6311" y="14994"/>
                  </a:cubicBezTo>
                  <a:cubicBezTo>
                    <a:pt x="6311" y="9215"/>
                    <a:pt x="9390" y="5610"/>
                    <a:pt x="14399" y="5610"/>
                  </a:cubicBezTo>
                  <a:cubicBezTo>
                    <a:pt x="19464" y="5610"/>
                    <a:pt x="22495" y="8982"/>
                    <a:pt x="22495" y="14527"/>
                  </a:cubicBezTo>
                  <a:cubicBezTo>
                    <a:pt x="22495" y="20281"/>
                    <a:pt x="19528" y="23661"/>
                    <a:pt x="14399" y="236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 41">
              <a:extLst>
                <a:ext uri="{FF2B5EF4-FFF2-40B4-BE49-F238E27FC236}">
                  <a16:creationId xmlns:a16="http://schemas.microsoft.com/office/drawing/2014/main" id="{9887170A-5C85-C747-A08E-A109B97DC09D}"/>
                </a:ext>
              </a:extLst>
            </p:cNvPr>
            <p:cNvSpPr/>
            <p:nvPr/>
          </p:nvSpPr>
          <p:spPr>
            <a:xfrm>
              <a:off x="9362614" y="6666670"/>
              <a:ext cx="29725" cy="43282"/>
            </a:xfrm>
            <a:custGeom>
              <a:avLst/>
              <a:gdLst>
                <a:gd name="connsiteX0" fmla="*/ 7961 w 29725"/>
                <a:gd name="connsiteY0" fmla="*/ 20241 h 43281"/>
                <a:gd name="connsiteX1" fmla="*/ 4062 w 29725"/>
                <a:gd name="connsiteY1" fmla="*/ 22623 h 43281"/>
                <a:gd name="connsiteX2" fmla="*/ 1031 w 29725"/>
                <a:gd name="connsiteY2" fmla="*/ 30542 h 43281"/>
                <a:gd name="connsiteX3" fmla="*/ 15221 w 29725"/>
                <a:gd name="connsiteY3" fmla="*/ 43073 h 43281"/>
                <a:gd name="connsiteX4" fmla="*/ 28920 w 29725"/>
                <a:gd name="connsiteY4" fmla="*/ 30245 h 43281"/>
                <a:gd name="connsiteX5" fmla="*/ 22207 w 29725"/>
                <a:gd name="connsiteY5" fmla="*/ 20177 h 43281"/>
                <a:gd name="connsiteX6" fmla="*/ 25471 w 29725"/>
                <a:gd name="connsiteY6" fmla="*/ 17794 h 43281"/>
                <a:gd name="connsiteX7" fmla="*/ 27457 w 29725"/>
                <a:gd name="connsiteY7" fmla="*/ 11791 h 43281"/>
                <a:gd name="connsiteX8" fmla="*/ 14883 w 29725"/>
                <a:gd name="connsiteY8" fmla="*/ 1014 h 43281"/>
                <a:gd name="connsiteX9" fmla="*/ 2430 w 29725"/>
                <a:gd name="connsiteY9" fmla="*/ 12241 h 43281"/>
                <a:gd name="connsiteX10" fmla="*/ 7961 w 29725"/>
                <a:gd name="connsiteY10" fmla="*/ 20241 h 43281"/>
                <a:gd name="connsiteX11" fmla="*/ 14932 w 29725"/>
                <a:gd name="connsiteY11" fmla="*/ 18309 h 43281"/>
                <a:gd name="connsiteX12" fmla="*/ 7728 w 29725"/>
                <a:gd name="connsiteY12" fmla="*/ 11895 h 43281"/>
                <a:gd name="connsiteX13" fmla="*/ 14658 w 29725"/>
                <a:gd name="connsiteY13" fmla="*/ 5610 h 43281"/>
                <a:gd name="connsiteX14" fmla="*/ 22159 w 29725"/>
                <a:gd name="connsiteY14" fmla="*/ 11791 h 43281"/>
                <a:gd name="connsiteX15" fmla="*/ 14932 w 29725"/>
                <a:gd name="connsiteY15" fmla="*/ 18310 h 43281"/>
                <a:gd name="connsiteX16" fmla="*/ 14932 w 29725"/>
                <a:gd name="connsiteY16" fmla="*/ 22745 h 43281"/>
                <a:gd name="connsiteX17" fmla="*/ 23446 w 29725"/>
                <a:gd name="connsiteY17" fmla="*/ 30777 h 43281"/>
                <a:gd name="connsiteX18" fmla="*/ 15221 w 29725"/>
                <a:gd name="connsiteY18" fmla="*/ 38479 h 43281"/>
                <a:gd name="connsiteX19" fmla="*/ 6498 w 29725"/>
                <a:gd name="connsiteY19" fmla="*/ 30431 h 43281"/>
                <a:gd name="connsiteX20" fmla="*/ 14932 w 29725"/>
                <a:gd name="connsiteY20" fmla="*/ 22745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725" h="43281">
                  <a:moveTo>
                    <a:pt x="7961" y="20241"/>
                  </a:moveTo>
                  <a:cubicBezTo>
                    <a:pt x="6536" y="20809"/>
                    <a:pt x="5217" y="21614"/>
                    <a:pt x="4062" y="22623"/>
                  </a:cubicBezTo>
                  <a:cubicBezTo>
                    <a:pt x="1963" y="24706"/>
                    <a:pt x="860" y="27590"/>
                    <a:pt x="1031" y="30542"/>
                  </a:cubicBezTo>
                  <a:cubicBezTo>
                    <a:pt x="1031" y="38180"/>
                    <a:pt x="6611" y="43073"/>
                    <a:pt x="15221" y="43073"/>
                  </a:cubicBezTo>
                  <a:cubicBezTo>
                    <a:pt x="23373" y="43073"/>
                    <a:pt x="28920" y="37890"/>
                    <a:pt x="28920" y="30245"/>
                  </a:cubicBezTo>
                  <a:cubicBezTo>
                    <a:pt x="28920" y="25472"/>
                    <a:pt x="26870" y="22446"/>
                    <a:pt x="22207" y="20177"/>
                  </a:cubicBezTo>
                  <a:cubicBezTo>
                    <a:pt x="23462" y="19641"/>
                    <a:pt x="24578" y="18827"/>
                    <a:pt x="25471" y="17794"/>
                  </a:cubicBezTo>
                  <a:cubicBezTo>
                    <a:pt x="26815" y="16088"/>
                    <a:pt x="27518" y="13963"/>
                    <a:pt x="27457" y="11791"/>
                  </a:cubicBezTo>
                  <a:cubicBezTo>
                    <a:pt x="27458" y="5328"/>
                    <a:pt x="22393" y="1014"/>
                    <a:pt x="14883" y="1014"/>
                  </a:cubicBezTo>
                  <a:cubicBezTo>
                    <a:pt x="7431" y="1014"/>
                    <a:pt x="2430" y="5497"/>
                    <a:pt x="2430" y="12241"/>
                  </a:cubicBezTo>
                  <a:cubicBezTo>
                    <a:pt x="2430" y="16096"/>
                    <a:pt x="4167" y="18543"/>
                    <a:pt x="7961" y="20241"/>
                  </a:cubicBezTo>
                  <a:moveTo>
                    <a:pt x="14932" y="18309"/>
                  </a:moveTo>
                  <a:cubicBezTo>
                    <a:pt x="10743" y="18309"/>
                    <a:pt x="7728" y="15630"/>
                    <a:pt x="7728" y="11895"/>
                  </a:cubicBezTo>
                  <a:cubicBezTo>
                    <a:pt x="7728" y="8008"/>
                    <a:pt x="10341" y="5610"/>
                    <a:pt x="14658" y="5610"/>
                  </a:cubicBezTo>
                  <a:cubicBezTo>
                    <a:pt x="19185" y="5610"/>
                    <a:pt x="22159" y="8056"/>
                    <a:pt x="22159" y="11791"/>
                  </a:cubicBezTo>
                  <a:cubicBezTo>
                    <a:pt x="22159" y="15574"/>
                    <a:pt x="19128" y="18310"/>
                    <a:pt x="14932" y="18310"/>
                  </a:cubicBezTo>
                  <a:moveTo>
                    <a:pt x="14932" y="22745"/>
                  </a:moveTo>
                  <a:cubicBezTo>
                    <a:pt x="20230" y="22745"/>
                    <a:pt x="23446" y="25763"/>
                    <a:pt x="23446" y="30777"/>
                  </a:cubicBezTo>
                  <a:cubicBezTo>
                    <a:pt x="23446" y="35791"/>
                    <a:pt x="20527" y="38479"/>
                    <a:pt x="15221" y="38479"/>
                  </a:cubicBezTo>
                  <a:cubicBezTo>
                    <a:pt x="9875" y="38479"/>
                    <a:pt x="6498" y="35380"/>
                    <a:pt x="6498" y="30431"/>
                  </a:cubicBezTo>
                  <a:cubicBezTo>
                    <a:pt x="6498" y="25827"/>
                    <a:pt x="9875" y="22745"/>
                    <a:pt x="14932" y="2274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D8D3C408-33BC-984E-953C-59ABDD512480}"/>
              </a:ext>
            </a:extLst>
          </p:cNvPr>
          <p:cNvSpPr txBox="1"/>
          <p:nvPr userDrawn="1"/>
        </p:nvSpPr>
        <p:spPr>
          <a:xfrm>
            <a:off x="80431" y="6521789"/>
            <a:ext cx="38824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fld id="{F798E999-406B-394A-85A0-DD3B9E304BA6}" type="slidenum">
              <a:rPr lang="de-DE" sz="800" baseline="0" smtClean="0">
                <a:solidFill>
                  <a:schemeClr val="accent1"/>
                </a:solidFill>
              </a:rPr>
              <a:t>‹Nr.›</a:t>
            </a:fld>
            <a:endParaRPr lang="de-DE" sz="80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7" r:id="rId3"/>
    <p:sldLayoutId id="2147483668" r:id="rId4"/>
    <p:sldLayoutId id="2147483663" r:id="rId5"/>
    <p:sldLayoutId id="2147483669" r:id="rId6"/>
    <p:sldLayoutId id="2147483670" r:id="rId7"/>
    <p:sldLayoutId id="2147483652" r:id="rId8"/>
    <p:sldLayoutId id="2147483664" r:id="rId9"/>
    <p:sldLayoutId id="2147483651" r:id="rId10"/>
    <p:sldLayoutId id="2147483662" r:id="rId11"/>
    <p:sldLayoutId id="2147483673" r:id="rId12"/>
    <p:sldLayoutId id="2147483661" r:id="rId13"/>
    <p:sldLayoutId id="2147483666" r:id="rId14"/>
    <p:sldLayoutId id="2147483672" r:id="rId15"/>
    <p:sldLayoutId id="2147483654" r:id="rId16"/>
    <p:sldLayoutId id="2147483655" r:id="rId17"/>
  </p:sldLayoutIdLst>
  <p:hf sldNum="0" hdr="0" ftr="0" dt="0"/>
  <p:txStyles>
    <p:titleStyle>
      <a:lvl1pPr algn="l" defTabSz="742927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2" indent="-185732" algn="l" defTabSz="742927" rtl="0" eaLnBrk="1" latinLnBrk="0" hangingPunct="1">
        <a:lnSpc>
          <a:spcPct val="90000"/>
        </a:lnSpc>
        <a:spcBef>
          <a:spcPts val="812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5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59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22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6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3050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3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977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7440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27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8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245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709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>
          <a:xfrm>
            <a:off x="1057275" y="5686295"/>
            <a:ext cx="5734669" cy="569847"/>
          </a:xfrm>
        </p:spPr>
        <p:txBody>
          <a:bodyPr/>
          <a:lstStyle/>
          <a:p>
            <a:r>
              <a:t>Ausgabe Zinsen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275" y="5113273"/>
            <a:ext cx="5590623" cy="569847"/>
          </a:xfrm>
        </p:spPr>
        <p:txBody>
          <a:bodyPr/>
          <a:lstStyle/>
          <a:p>
            <a:r>
              <a:t>Monatsmappe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>
          <a:xfrm>
            <a:off x="1057275" y="4848391"/>
            <a:ext cx="5963473" cy="258532"/>
          </a:xfrm>
        </p:spPr>
        <p:txBody>
          <a:bodyPr/>
          <a:lstStyle/>
          <a:p>
            <a:r>
              <a:t>Juni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USA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4" name="Vertical Text Placeholder 3"/>
          <p:cNvSpPr>
            <a:spLocks noGrp="1"/>
          </p:cNvSpPr>
          <p:nvPr>
            <p:ph type="body" idx="15" orient="vert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Arbeitsmarkt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9" sz="quarter"/>
          </p:nvPr>
        </p:nvSpPr>
        <p:spPr/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ner und Reuschel">
  <a:themeElements>
    <a:clrScheme name="DuR 2019">
      <a:dk1>
        <a:srgbClr val="010101"/>
      </a:dk1>
      <a:lt1>
        <a:srgbClr val="FFFFFF"/>
      </a:lt1>
      <a:dk2>
        <a:srgbClr val="0E4878"/>
      </a:dk2>
      <a:lt2>
        <a:srgbClr val="F5F3F3"/>
      </a:lt2>
      <a:accent1>
        <a:srgbClr val="74C0C5"/>
      </a:accent1>
      <a:accent2>
        <a:srgbClr val="0E4878"/>
      </a:accent2>
      <a:accent3>
        <a:srgbClr val="E91457"/>
      </a:accent3>
      <a:accent4>
        <a:srgbClr val="018C7D"/>
      </a:accent4>
      <a:accent5>
        <a:srgbClr val="6F3E2E"/>
      </a:accent5>
      <a:accent6>
        <a:srgbClr val="FD7100"/>
      </a:accent6>
      <a:hlink>
        <a:srgbClr val="74C0C5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uR PP Master A4 - 20190606" id="{C0FB2FEE-70E8-4D4D-BA80-2B36E299A188}" vid="{A86EF6E6-5973-664E-AAA0-5DE1AFA3700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DONNER&amp;REUSCHEL</Template>
  <TotalTime>0</TotalTime>
  <Words>0</Words>
  <Application>Microsoft Macintosh PowerPoint</Application>
  <PresentationFormat>A4-Papier (210 x 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Arial</vt:lpstr>
      <vt:lpstr>Arial Black</vt:lpstr>
      <vt:lpstr>Calibri</vt:lpstr>
      <vt:lpstr>Wingdings</vt:lpstr>
      <vt:lpstr>Donner und Reuschel</vt:lpstr>
    </vt:vector>
  </TitlesOfParts>
  <Company>Donner und Reuschel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Thomas</dc:creator>
  <cp:lastModifiedBy>Simon Symhoven</cp:lastModifiedBy>
  <cp:revision>2</cp:revision>
  <cp:lastPrinted>2018-03-21T14:46:37Z</cp:lastPrinted>
  <dcterms:created xsi:type="dcterms:W3CDTF">2023-04-13T15:24:02Z</dcterms:created>
  <dcterms:modified xsi:type="dcterms:W3CDTF">2023-06-23T06:56:37Z</dcterms:modified>
</cp:coreProperties>
</file>