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05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案卷（案卷号）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3988334"/>
            <a:ext cx="12336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诊断信息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1842148" y="976648"/>
            <a:ext cx="29552" cy="1588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6156" y="46668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3919" y="14585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13" name="矩形 12"/>
          <p:cNvSpPr/>
          <p:nvPr/>
        </p:nvSpPr>
        <p:spPr>
          <a:xfrm>
            <a:off x="2175020" y="3992959"/>
            <a:ext cx="11161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发票</a:t>
            </a:r>
          </a:p>
        </p:txBody>
      </p:sp>
      <p:sp>
        <p:nvSpPr>
          <p:cNvPr id="14" name="矩形 13"/>
          <p:cNvSpPr/>
          <p:nvPr/>
        </p:nvSpPr>
        <p:spPr>
          <a:xfrm>
            <a:off x="196612" y="5317035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</a:t>
            </a:r>
          </a:p>
        </p:txBody>
      </p:sp>
      <p:cxnSp>
        <p:nvCxnSpPr>
          <p:cNvPr id="15" name="直接箭头连接符 14"/>
          <p:cNvCxnSpPr>
            <a:stCxn id="6" idx="2"/>
            <a:endCxn id="14" idx="0"/>
          </p:cNvCxnSpPr>
          <p:nvPr/>
        </p:nvCxnSpPr>
        <p:spPr>
          <a:xfrm flipH="1">
            <a:off x="876872" y="4636406"/>
            <a:ext cx="63458" cy="68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1557132" y="4316995"/>
            <a:ext cx="617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686" y="34316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5483" y="42716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影像资料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2987824" y="2888940"/>
            <a:ext cx="4248472" cy="108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0275" y="5388639"/>
            <a:ext cx="1044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91317" y="4627156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65693" y="400584"/>
            <a:ext cx="26063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</a:t>
            </a:r>
            <a:r>
              <a:rPr lang="zh-CN" altLang="en-US" dirty="0" smtClean="0"/>
              <a:t>保方案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（可理解为团体保单）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3"/>
            <a:endCxn id="29" idx="1"/>
          </p:cNvCxnSpPr>
          <p:nvPr/>
        </p:nvCxnSpPr>
        <p:spPr>
          <a:xfrm>
            <a:off x="3347864" y="688616"/>
            <a:ext cx="717829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06778" y="1997596"/>
            <a:ext cx="1166779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承</a:t>
            </a:r>
            <a:r>
              <a:rPr lang="zh-CN" altLang="en-US" dirty="0" smtClean="0"/>
              <a:t>保公司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73308" y="1970206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投保公司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4290168" y="1282884"/>
            <a:ext cx="189596" cy="7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256076" y="1253226"/>
            <a:ext cx="688686" cy="7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68616" y="2867545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被保险人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44" idx="1"/>
          </p:cNvCxnSpPr>
          <p:nvPr/>
        </p:nvCxnSpPr>
        <p:spPr>
          <a:xfrm>
            <a:off x="2987824" y="2888940"/>
            <a:ext cx="3680792" cy="30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60886" y="1889684"/>
            <a:ext cx="183997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个人保单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24328" y="609537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9" idx="3"/>
          </p:cNvCxnSpPr>
          <p:nvPr/>
        </p:nvCxnSpPr>
        <p:spPr>
          <a:xfrm flipH="1" flipV="1">
            <a:off x="6672066" y="868636"/>
            <a:ext cx="852262" cy="2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0"/>
          </p:cNvCxnSpPr>
          <p:nvPr/>
        </p:nvCxnSpPr>
        <p:spPr>
          <a:xfrm>
            <a:off x="6444208" y="1336688"/>
            <a:ext cx="1536667" cy="55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0977" y="6146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1389" y="14285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cxnSp>
        <p:nvCxnSpPr>
          <p:cNvPr id="41" name="直接箭头连接符 40"/>
          <p:cNvCxnSpPr>
            <a:endCxn id="44" idx="0"/>
          </p:cNvCxnSpPr>
          <p:nvPr/>
        </p:nvCxnSpPr>
        <p:spPr>
          <a:xfrm flipH="1">
            <a:off x="7784740" y="2407882"/>
            <a:ext cx="190412" cy="45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3" idx="0"/>
          </p:cNvCxnSpPr>
          <p:nvPr/>
        </p:nvCxnSpPr>
        <p:spPr>
          <a:xfrm>
            <a:off x="2175020" y="3226851"/>
            <a:ext cx="558062" cy="76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556" y="5341866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赔</a:t>
            </a:r>
            <a:r>
              <a:rPr lang="zh-CN" altLang="en-US" dirty="0" smtClean="0"/>
              <a:t>付信息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>
          <a:xfrm>
            <a:off x="3269372" y="4337201"/>
            <a:ext cx="1306444" cy="100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05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案卷（案卷号）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3988334"/>
            <a:ext cx="12336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案件资料</a:t>
            </a:r>
            <a:endParaRPr lang="en-US" altLang="zh-CN" dirty="0" smtClean="0"/>
          </a:p>
          <a:p>
            <a:pPr algn="ctr"/>
            <a:r>
              <a:rPr lang="en-US" altLang="zh-CN" dirty="0" err="1"/>
              <a:t>claiminfo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1842148" y="976648"/>
            <a:ext cx="29552" cy="1588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6156" y="46668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3919" y="14585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13" name="矩形 12"/>
          <p:cNvSpPr/>
          <p:nvPr/>
        </p:nvSpPr>
        <p:spPr>
          <a:xfrm>
            <a:off x="2175020" y="3992959"/>
            <a:ext cx="11161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发票</a:t>
            </a:r>
            <a:endParaRPr lang="en-US" altLang="zh-CN" dirty="0" smtClean="0"/>
          </a:p>
          <a:p>
            <a:pPr algn="ctr"/>
            <a:r>
              <a:rPr lang="en-US" altLang="zh-CN" dirty="0"/>
              <a:t>receipt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612" y="5317035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</a:t>
            </a:r>
          </a:p>
        </p:txBody>
      </p:sp>
      <p:cxnSp>
        <p:nvCxnSpPr>
          <p:cNvPr id="15" name="直接箭头连接符 14"/>
          <p:cNvCxnSpPr>
            <a:stCxn id="6" idx="2"/>
            <a:endCxn id="14" idx="0"/>
          </p:cNvCxnSpPr>
          <p:nvPr/>
        </p:nvCxnSpPr>
        <p:spPr>
          <a:xfrm flipH="1">
            <a:off x="876872" y="4636406"/>
            <a:ext cx="63458" cy="68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686" y="34316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21" name="矩形 20"/>
          <p:cNvSpPr/>
          <p:nvPr/>
        </p:nvSpPr>
        <p:spPr>
          <a:xfrm>
            <a:off x="651621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影像资料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2987824" y="2888940"/>
            <a:ext cx="4248472" cy="108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0275" y="5388639"/>
            <a:ext cx="1044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91317" y="4627156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65693" y="400584"/>
            <a:ext cx="26063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</a:t>
            </a:r>
            <a:r>
              <a:rPr lang="zh-CN" altLang="en-US" dirty="0" smtClean="0"/>
              <a:t>保方案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（可理解为团体保单）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3"/>
            <a:endCxn id="29" idx="1"/>
          </p:cNvCxnSpPr>
          <p:nvPr/>
        </p:nvCxnSpPr>
        <p:spPr>
          <a:xfrm>
            <a:off x="3347864" y="688616"/>
            <a:ext cx="717829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06778" y="1997596"/>
            <a:ext cx="1166779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承</a:t>
            </a:r>
            <a:r>
              <a:rPr lang="zh-CN" altLang="en-US" dirty="0" smtClean="0"/>
              <a:t>保公司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73308" y="1970206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投保公司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4290168" y="1282884"/>
            <a:ext cx="189596" cy="7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256076" y="1253226"/>
            <a:ext cx="688686" cy="7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68616" y="2867545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被保险人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44" idx="1"/>
          </p:cNvCxnSpPr>
          <p:nvPr/>
        </p:nvCxnSpPr>
        <p:spPr>
          <a:xfrm>
            <a:off x="2987824" y="2888940"/>
            <a:ext cx="3680792" cy="30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60886" y="1889684"/>
            <a:ext cx="183997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个人保单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24328" y="609537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9" idx="3"/>
          </p:cNvCxnSpPr>
          <p:nvPr/>
        </p:nvCxnSpPr>
        <p:spPr>
          <a:xfrm flipH="1" flipV="1">
            <a:off x="6672066" y="868636"/>
            <a:ext cx="852262" cy="2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0"/>
          </p:cNvCxnSpPr>
          <p:nvPr/>
        </p:nvCxnSpPr>
        <p:spPr>
          <a:xfrm>
            <a:off x="6444208" y="1336688"/>
            <a:ext cx="1536667" cy="55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0977" y="6146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1389" y="14285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cxnSp>
        <p:nvCxnSpPr>
          <p:cNvPr id="41" name="直接箭头连接符 40"/>
          <p:cNvCxnSpPr>
            <a:endCxn id="44" idx="0"/>
          </p:cNvCxnSpPr>
          <p:nvPr/>
        </p:nvCxnSpPr>
        <p:spPr>
          <a:xfrm flipH="1">
            <a:off x="7784740" y="2407882"/>
            <a:ext cx="190412" cy="45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3" idx="0"/>
          </p:cNvCxnSpPr>
          <p:nvPr/>
        </p:nvCxnSpPr>
        <p:spPr>
          <a:xfrm>
            <a:off x="2175020" y="3226851"/>
            <a:ext cx="558062" cy="76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556" y="5341866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赔</a:t>
            </a:r>
            <a:r>
              <a:rPr lang="zh-CN" altLang="en-US" dirty="0" smtClean="0"/>
              <a:t>付信息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>
          <a:xfrm>
            <a:off x="3269372" y="4337201"/>
            <a:ext cx="1306444" cy="100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6" idx="0"/>
          </p:cNvCxnSpPr>
          <p:nvPr/>
        </p:nvCxnSpPr>
        <p:spPr>
          <a:xfrm flipH="1">
            <a:off x="940330" y="3212976"/>
            <a:ext cx="454768" cy="77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32656"/>
            <a:ext cx="77768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理算录入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980728"/>
            <a:ext cx="77048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案卷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124744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9972" y="1015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09231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1556792"/>
            <a:ext cx="770485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理赔信息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5460" y="2070140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888" y="2070140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5460" y="2415911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77186" y="245689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3512446"/>
            <a:ext cx="7704856" cy="322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6564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账单（发票）信息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55460" y="4025795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87824" y="4025795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5460" y="4371566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01122" y="4412547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568" y="504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账单明细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5460" y="541851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87824" y="541851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5460" y="5764283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01122" y="5805264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9801"/>
              </p:ext>
            </p:extLst>
          </p:nvPr>
        </p:nvGraphicFramePr>
        <p:xfrm>
          <a:off x="5004048" y="4065628"/>
          <a:ext cx="5288280" cy="116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72232"/>
                <a:gridCol w="959768"/>
                <a:gridCol w="1016000"/>
                <a:gridCol w="1016000"/>
                <a:gridCol w="208280"/>
              </a:tblGrid>
              <a:tr h="797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发票号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费用类型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就诊日期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568" y="6011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特殊费用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55460" y="6381328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87824" y="6381328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133</Words>
  <Application>Microsoft Office PowerPoint</Application>
  <PresentationFormat>全屏显示(4:3)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</dc:creator>
  <cp:lastModifiedBy>samE</cp:lastModifiedBy>
  <cp:revision>15</cp:revision>
  <dcterms:created xsi:type="dcterms:W3CDTF">2017-04-05T14:55:45Z</dcterms:created>
  <dcterms:modified xsi:type="dcterms:W3CDTF">2017-04-19T06:42:19Z</dcterms:modified>
</cp:coreProperties>
</file>