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0584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案卷（案卷号）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56490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3974459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理算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5" idx="0"/>
          </p:cNvCxnSpPr>
          <p:nvPr/>
        </p:nvCxnSpPr>
        <p:spPr>
          <a:xfrm>
            <a:off x="1842148" y="976648"/>
            <a:ext cx="29552" cy="1588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1871700" y="3212976"/>
            <a:ext cx="0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0255" y="34351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3919" y="14585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13" name="矩形 12"/>
          <p:cNvSpPr/>
          <p:nvPr/>
        </p:nvSpPr>
        <p:spPr>
          <a:xfrm>
            <a:off x="3995936" y="3974459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发票</a:t>
            </a:r>
          </a:p>
        </p:txBody>
      </p:sp>
      <p:sp>
        <p:nvSpPr>
          <p:cNvPr id="14" name="矩形 13"/>
          <p:cNvSpPr/>
          <p:nvPr/>
        </p:nvSpPr>
        <p:spPr>
          <a:xfrm>
            <a:off x="755576" y="544522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疾病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842148" y="4683741"/>
            <a:ext cx="0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843808" y="3212976"/>
            <a:ext cx="1512168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92624" y="357348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zh-CN" altLang="en-US" dirty="0"/>
              <a:t>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66808" y="487981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16216" y="3974459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影像资料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3"/>
          </p:cNvCxnSpPr>
          <p:nvPr/>
        </p:nvCxnSpPr>
        <p:spPr>
          <a:xfrm>
            <a:off x="2987824" y="2888940"/>
            <a:ext cx="4248472" cy="108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65693" y="544522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医院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112060" y="4622531"/>
            <a:ext cx="0" cy="76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485906" y="346780"/>
            <a:ext cx="2606373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团</a:t>
            </a:r>
            <a:r>
              <a:rPr lang="zh-CN" altLang="en-US" dirty="0" smtClean="0"/>
              <a:t>保方案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（可理解为团体保单）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4" idx="3"/>
            <a:endCxn id="29" idx="1"/>
          </p:cNvCxnSpPr>
          <p:nvPr/>
        </p:nvCxnSpPr>
        <p:spPr>
          <a:xfrm>
            <a:off x="3347864" y="688616"/>
            <a:ext cx="1138042" cy="126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015038" y="1997596"/>
            <a:ext cx="1166779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承</a:t>
            </a:r>
            <a:r>
              <a:rPr lang="zh-CN" altLang="en-US" dirty="0" smtClean="0"/>
              <a:t>保公司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63443" y="1970206"/>
            <a:ext cx="1142908" cy="51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投保公司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6" idx="0"/>
          </p:cNvCxnSpPr>
          <p:nvPr/>
        </p:nvCxnSpPr>
        <p:spPr>
          <a:xfrm flipH="1">
            <a:off x="4598428" y="1282884"/>
            <a:ext cx="189596" cy="71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9" idx="0"/>
          </p:cNvCxnSpPr>
          <p:nvPr/>
        </p:nvCxnSpPr>
        <p:spPr>
          <a:xfrm>
            <a:off x="5946211" y="1253226"/>
            <a:ext cx="688686" cy="71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68616" y="2867545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被保险人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" idx="3"/>
            <a:endCxn id="44" idx="1"/>
          </p:cNvCxnSpPr>
          <p:nvPr/>
        </p:nvCxnSpPr>
        <p:spPr>
          <a:xfrm>
            <a:off x="2987824" y="2888940"/>
            <a:ext cx="3680792" cy="30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9" idx="3"/>
          </p:cNvCxnSpPr>
          <p:nvPr/>
        </p:nvCxnSpPr>
        <p:spPr>
          <a:xfrm>
            <a:off x="7206351" y="2229305"/>
            <a:ext cx="425989" cy="55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03064" y="233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484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9783" y="1484784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个人保单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6144" y="35010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保单（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2483" y="35010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被保人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44208" y="3463062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主被保人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763688" y="2396318"/>
            <a:ext cx="2160240" cy="1066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4498607" y="2371290"/>
            <a:ext cx="35650" cy="112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64088" y="2420888"/>
            <a:ext cx="1944216" cy="1042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53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samE</dc:creator>
  <cp:lastModifiedBy>samE</cp:lastModifiedBy>
  <cp:revision>6</cp:revision>
  <dcterms:created xsi:type="dcterms:W3CDTF">2017-04-05T14:55:45Z</dcterms:created>
  <dcterms:modified xsi:type="dcterms:W3CDTF">2017-04-05T16:23:32Z</dcterms:modified>
</cp:coreProperties>
</file>