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0584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案卷（案卷号）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56490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3974459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理算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5" idx="0"/>
          </p:cNvCxnSpPr>
          <p:nvPr/>
        </p:nvCxnSpPr>
        <p:spPr>
          <a:xfrm>
            <a:off x="1842148" y="976648"/>
            <a:ext cx="29552" cy="1588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1871700" y="3212976"/>
            <a:ext cx="0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0255" y="34351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3919" y="145851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13" name="矩形 12"/>
          <p:cNvSpPr/>
          <p:nvPr/>
        </p:nvSpPr>
        <p:spPr>
          <a:xfrm>
            <a:off x="3995936" y="3974459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发票</a:t>
            </a:r>
          </a:p>
        </p:txBody>
      </p:sp>
      <p:sp>
        <p:nvSpPr>
          <p:cNvPr id="14" name="矩形 13"/>
          <p:cNvSpPr/>
          <p:nvPr/>
        </p:nvSpPr>
        <p:spPr>
          <a:xfrm>
            <a:off x="755576" y="544522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疾病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842148" y="4683741"/>
            <a:ext cx="0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843808" y="3212976"/>
            <a:ext cx="1512168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92624" y="357348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66808" y="487981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16216" y="3974459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影像资料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3"/>
          </p:cNvCxnSpPr>
          <p:nvPr/>
        </p:nvCxnSpPr>
        <p:spPr>
          <a:xfrm>
            <a:off x="2987824" y="2888940"/>
            <a:ext cx="4248472" cy="1085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65693" y="544522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医院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112060" y="4622531"/>
            <a:ext cx="0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65693" y="400584"/>
            <a:ext cx="2606373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团</a:t>
            </a:r>
            <a:r>
              <a:rPr lang="zh-CN" altLang="en-US" dirty="0" smtClean="0"/>
              <a:t>保方案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（可理解为团体保单）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4" idx="3"/>
            <a:endCxn id="29" idx="1"/>
          </p:cNvCxnSpPr>
          <p:nvPr/>
        </p:nvCxnSpPr>
        <p:spPr>
          <a:xfrm>
            <a:off x="3347864" y="688616"/>
            <a:ext cx="717829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06778" y="1997596"/>
            <a:ext cx="1166779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承</a:t>
            </a:r>
            <a:r>
              <a:rPr lang="zh-CN" altLang="en-US" dirty="0" smtClean="0"/>
              <a:t>保公司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373308" y="1970206"/>
            <a:ext cx="114290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投保公司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6" idx="0"/>
          </p:cNvCxnSpPr>
          <p:nvPr/>
        </p:nvCxnSpPr>
        <p:spPr>
          <a:xfrm flipH="1">
            <a:off x="4290168" y="1282884"/>
            <a:ext cx="189596" cy="71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9" idx="0"/>
          </p:cNvCxnSpPr>
          <p:nvPr/>
        </p:nvCxnSpPr>
        <p:spPr>
          <a:xfrm>
            <a:off x="5256076" y="1253226"/>
            <a:ext cx="688686" cy="716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68616" y="2867545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被保险人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" idx="3"/>
            <a:endCxn id="44" idx="1"/>
          </p:cNvCxnSpPr>
          <p:nvPr/>
        </p:nvCxnSpPr>
        <p:spPr>
          <a:xfrm>
            <a:off x="2987824" y="2888940"/>
            <a:ext cx="3680792" cy="302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60886" y="1889684"/>
            <a:ext cx="183997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个人保单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524328" y="609537"/>
            <a:ext cx="114290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方案（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29" idx="3"/>
          </p:cNvCxnSpPr>
          <p:nvPr/>
        </p:nvCxnSpPr>
        <p:spPr>
          <a:xfrm flipH="1" flipV="1">
            <a:off x="6672066" y="868636"/>
            <a:ext cx="852262" cy="2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1" idx="0"/>
          </p:cNvCxnSpPr>
          <p:nvPr/>
        </p:nvCxnSpPr>
        <p:spPr>
          <a:xfrm>
            <a:off x="6444208" y="1336688"/>
            <a:ext cx="1536667" cy="55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0977" y="61467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21389" y="14285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cxnSp>
        <p:nvCxnSpPr>
          <p:cNvPr id="41" name="直接箭头连接符 40"/>
          <p:cNvCxnSpPr>
            <a:endCxn id="44" idx="0"/>
          </p:cNvCxnSpPr>
          <p:nvPr/>
        </p:nvCxnSpPr>
        <p:spPr>
          <a:xfrm flipH="1">
            <a:off x="7784740" y="2407882"/>
            <a:ext cx="190412" cy="459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5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53</Words>
  <Application>Microsoft Office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samE</dc:creator>
  <cp:lastModifiedBy>samE</cp:lastModifiedBy>
  <cp:revision>10</cp:revision>
  <dcterms:created xsi:type="dcterms:W3CDTF">2017-04-05T14:55:45Z</dcterms:created>
  <dcterms:modified xsi:type="dcterms:W3CDTF">2017-04-06T03:59:14Z</dcterms:modified>
</cp:coreProperties>
</file>