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83" r:id="rId4"/>
    <p:sldId id="284" r:id="rId5"/>
    <p:sldId id="285" r:id="rId6"/>
    <p:sldId id="280" r:id="rId7"/>
    <p:sldId id="279" r:id="rId8"/>
    <p:sldId id="281" r:id="rId9"/>
    <p:sldId id="286" r:id="rId10"/>
    <p:sldId id="28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C:\Users\windows 8\Desktop\图片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01"/>
            <a:ext cx="576064" cy="32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156176" y="44624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中北大学微信小程序暑假班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247282"/>
            <a:ext cx="7772400" cy="829790"/>
          </a:xfrm>
        </p:spPr>
        <p:txBody>
          <a:bodyPr/>
          <a:lstStyle/>
          <a:p>
            <a:r>
              <a:rPr lang="zh-CN" altLang="fr-FR" dirty="0" smtClean="0">
                <a:solidFill>
                  <a:schemeClr val="bg1"/>
                </a:solidFill>
              </a:rPr>
              <a:t>初探 </a:t>
            </a:r>
            <a:r>
              <a:rPr lang="fr-FR" altLang="zh-CN" dirty="0" smtClean="0">
                <a:solidFill>
                  <a:schemeClr val="bg1"/>
                </a:solidFill>
              </a:rPr>
              <a:t>JavaScript </a:t>
            </a:r>
            <a:r>
              <a:rPr lang="zh-CN" altLang="fr-FR" dirty="0" smtClean="0">
                <a:solidFill>
                  <a:schemeClr val="bg1"/>
                </a:solidFill>
              </a:rPr>
              <a:t>魅力 </a:t>
            </a:r>
            <a:r>
              <a:rPr lang="fr-FR" altLang="zh-CN" dirty="0" smtClean="0">
                <a:solidFill>
                  <a:schemeClr val="bg1"/>
                </a:solidFill>
              </a:rPr>
              <a:t>- 2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C:\Users\windows 8\Desktop\微信小程序攻城狮培养计划\新logo素材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190"/>
            <a:ext cx="5328592" cy="14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54461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 descr="C:\Users\windows 8\Desktop\微信小程序攻城狮培养计划\新logo素材\二维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5085184"/>
            <a:ext cx="581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慕课吧（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moocba.com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微信开发者终身学习平台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5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函数传参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传参：参数就是占位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符。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什么时候传参？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里定不下来的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东西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案例：改变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背景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颜色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支持多参数</a:t>
            </a:r>
            <a:endParaRPr lang="zh-CN" altLang="en-US" sz="2400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案例：改变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背景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颜色 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+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尺寸大小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操作属性</a:t>
            </a:r>
            <a:r>
              <a:rPr lang="zh-CN" altLang="en-US" dirty="0" smtClean="0">
                <a:sym typeface="微软雅黑" pitchFamily="34" charset="-122"/>
              </a:rPr>
              <a:t>的两种方式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方式一：点号（</a:t>
            </a:r>
            <a:r>
              <a:rPr lang="en-US" altLang="zh-CN" sz="2800" dirty="0" smtClean="0">
                <a:solidFill>
                  <a:srgbClr val="FF0000"/>
                </a:solidFill>
                <a:sym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）</a:t>
            </a:r>
            <a:endParaRPr lang="en-US" altLang="zh-CN" sz="28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方式二：中括号（</a:t>
            </a:r>
            <a:r>
              <a:rPr lang="en-US" altLang="zh-CN" sz="2800" dirty="0" smtClean="0">
                <a:solidFill>
                  <a:srgbClr val="FF0000"/>
                </a:solidFill>
                <a:sym typeface="微软雅黑" pitchFamily="34" charset="-122"/>
              </a:rPr>
              <a:t>[ ]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）</a:t>
            </a:r>
            <a:endParaRPr lang="zh-CN" altLang="en-US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什么时候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用？</a:t>
            </a:r>
            <a:r>
              <a:rPr lang="en-US" altLang="zh-CN" sz="2400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要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修改的属性不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固定的时候</a:t>
            </a:r>
            <a:endParaRPr lang="zh-CN" altLang="en-US" sz="2400" dirty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3F3F3F"/>
                </a:solidFill>
                <a:sym typeface="微软雅黑" pitchFamily="34" charset="-122"/>
              </a:rPr>
              <a:t>案例：改变</a:t>
            </a:r>
            <a:r>
              <a:rPr lang="en-US" altLang="zh-CN" sz="2200" dirty="0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sz="2200" dirty="0" smtClean="0">
                <a:solidFill>
                  <a:srgbClr val="3F3F3F"/>
                </a:solidFill>
                <a:sym typeface="微软雅黑" pitchFamily="34" charset="-122"/>
              </a:rPr>
              <a:t>的</a:t>
            </a:r>
            <a:r>
              <a:rPr lang="zh-CN" altLang="en-US" sz="2200" dirty="0">
                <a:solidFill>
                  <a:srgbClr val="3F3F3F"/>
                </a:solidFill>
                <a:sym typeface="微软雅黑" pitchFamily="34" charset="-122"/>
              </a:rPr>
              <a:t>任意样式</a:t>
            </a:r>
          </a:p>
        </p:txBody>
      </p:sp>
    </p:spTree>
    <p:extLst>
      <p:ext uri="{BB962C8B-B14F-4D97-AF65-F5344CB8AC3E}">
        <p14:creationId xmlns:p14="http://schemas.microsoft.com/office/powerpoint/2010/main" val="9902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微软雅黑" pitchFamily="34" charset="-122"/>
              </a:rPr>
              <a:t>style </a:t>
            </a:r>
            <a:r>
              <a:rPr lang="zh-CN" altLang="en-US" dirty="0" smtClean="0">
                <a:sym typeface="微软雅黑" pitchFamily="34" charset="-122"/>
              </a:rPr>
              <a:t>与 </a:t>
            </a:r>
            <a:r>
              <a:rPr lang="en-US" altLang="zh-CN" dirty="0" smtClean="0">
                <a:sym typeface="微软雅黑" pitchFamily="34" charset="-122"/>
              </a:rPr>
              <a:t>className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.style.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xxx  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修改的是内联（行间）样式，获取也一样。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sym typeface="微软雅黑" pitchFamily="34" charset="-122"/>
              </a:rPr>
              <a:t>之后再</a:t>
            </a:r>
            <a:r>
              <a:rPr lang="zh-CN" altLang="en-US" sz="2400" dirty="0" smtClean="0">
                <a:solidFill>
                  <a:srgbClr val="FF0000"/>
                </a:solidFill>
                <a:sym typeface="微软雅黑" pitchFamily="34" charset="-122"/>
              </a:rPr>
              <a:t>修改 </a:t>
            </a:r>
            <a:r>
              <a:rPr lang="en-US" altLang="zh-CN" sz="2400" dirty="0" smtClean="0">
                <a:solidFill>
                  <a:srgbClr val="FF0000"/>
                </a:solidFill>
                <a:sym typeface="微软雅黑" pitchFamily="34" charset="-122"/>
              </a:rPr>
              <a:t>className </a:t>
            </a:r>
            <a:r>
              <a:rPr lang="zh-CN" altLang="en-US" sz="2400" dirty="0" smtClean="0">
                <a:solidFill>
                  <a:srgbClr val="FF0000"/>
                </a:solidFill>
                <a:sym typeface="微软雅黑" pitchFamily="34" charset="-122"/>
              </a:rPr>
              <a:t>不会</a:t>
            </a:r>
            <a:r>
              <a:rPr lang="zh-CN" altLang="en-US" sz="2400" dirty="0">
                <a:solidFill>
                  <a:srgbClr val="FF0000"/>
                </a:solidFill>
                <a:sym typeface="微软雅黑" pitchFamily="34" charset="-122"/>
              </a:rPr>
              <a:t>有</a:t>
            </a:r>
            <a:r>
              <a:rPr lang="zh-CN" altLang="en-US" sz="2400" dirty="0" smtClean="0">
                <a:solidFill>
                  <a:srgbClr val="FF0000"/>
                </a:solidFill>
                <a:sym typeface="微软雅黑" pitchFamily="34" charset="-122"/>
              </a:rPr>
              <a:t>效果。</a:t>
            </a:r>
            <a:endParaRPr lang="en-US" altLang="zh-CN" sz="2400" dirty="0" smtClean="0">
              <a:solidFill>
                <a:srgbClr val="FF0000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sz="2400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.className=xxx   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>
                <a:sym typeface="微软雅黑" pitchFamily="34" charset="-122"/>
              </a:rPr>
              <a:t>修改的</a:t>
            </a:r>
            <a:r>
              <a:rPr lang="zh-CN" altLang="en-US" sz="2400" dirty="0" smtClean="0">
                <a:sym typeface="微软雅黑" pitchFamily="34" charset="-122"/>
              </a:rPr>
              <a:t>是元素 </a:t>
            </a:r>
            <a:r>
              <a:rPr lang="en-US" altLang="zh-CN" sz="2400" dirty="0" smtClean="0">
                <a:sym typeface="微软雅黑" pitchFamily="34" charset="-122"/>
              </a:rPr>
              <a:t>class </a:t>
            </a:r>
            <a:r>
              <a:rPr lang="zh-CN" altLang="en-US" sz="2400" dirty="0" smtClean="0">
                <a:sym typeface="微软雅黑" pitchFamily="34" charset="-122"/>
              </a:rPr>
              <a:t>属性值。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建议：要么 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style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，要么 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，别混着来！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提取行间事件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行间事件的弊端：</a:t>
            </a:r>
            <a:endParaRPr lang="en-US" altLang="zh-CN" sz="28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有风险，可能被误删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多，麻烦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不灵活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元素添加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事件的正确做法</a:t>
            </a:r>
            <a:endParaRPr lang="zh-CN" altLang="en-US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事件和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其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它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属性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一样，可以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用 </a:t>
            </a:r>
            <a:r>
              <a:rPr lang="en-US" altLang="zh-CN" sz="2400" dirty="0" smtClean="0">
                <a:solidFill>
                  <a:srgbClr val="3F3F3F"/>
                </a:solidFill>
                <a:sym typeface="微软雅黑" pitchFamily="34" charset="-122"/>
              </a:rPr>
              <a:t>JS 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匿名函数：没有名字的函数</a:t>
            </a:r>
            <a:endParaRPr lang="zh-CN" altLang="en-US" sz="24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3F3F3F"/>
                </a:solidFill>
                <a:sym typeface="微软雅黑" pitchFamily="34" charset="-122"/>
              </a:rPr>
              <a:t>window.onload 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的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意义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行为、样式、结构三者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分离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sym typeface="微软雅黑" pitchFamily="34" charset="-122"/>
              </a:rPr>
              <a:t>两</a:t>
            </a:r>
            <a:r>
              <a:rPr lang="zh-CN" altLang="en-US" dirty="0" smtClean="0">
                <a:solidFill>
                  <a:srgbClr val="FF0000"/>
                </a:solidFill>
                <a:sym typeface="微软雅黑" pitchFamily="34" charset="-122"/>
              </a:rPr>
              <a:t>句话：别乱加行间样式，别乱加行间事件！</a:t>
            </a:r>
            <a:endParaRPr lang="zh-CN" altLang="en-US" dirty="0">
              <a:solidFill>
                <a:srgbClr val="FF0000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8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获取一组元素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getElementsByTagName()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该方法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可返回带有指定</a:t>
            </a:r>
            <a:r>
              <a:rPr lang="zh-CN" altLang="en-US" sz="2400" b="1" dirty="0">
                <a:solidFill>
                  <a:srgbClr val="3F3F3F"/>
                </a:solidFill>
                <a:sym typeface="微软雅黑" pitchFamily="34" charset="-122"/>
              </a:rPr>
              <a:t>标签名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的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一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组元素的集合，即</a:t>
            </a:r>
            <a:r>
              <a:rPr lang="zh-CN" altLang="en-US" sz="2400" b="1" dirty="0" smtClean="0">
                <a:solidFill>
                  <a:srgbClr val="3F3F3F"/>
                </a:solidFill>
                <a:sym typeface="微软雅黑" pitchFamily="34" charset="-122"/>
              </a:rPr>
              <a:t>数组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。</a:t>
            </a:r>
            <a:r>
              <a:rPr lang="zh-CN" altLang="en-US" sz="2400" dirty="0" smtClean="0"/>
              <a:t>该方法</a:t>
            </a:r>
            <a:r>
              <a:rPr lang="zh-CN" altLang="en-US" sz="2400" dirty="0"/>
              <a:t>返回元素的顺序是它们在文档中的顺序。</a:t>
            </a:r>
            <a:endParaRPr lang="en-US" altLang="zh-CN" sz="2400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数组</a:t>
            </a:r>
            <a:endParaRPr lang="en-US" altLang="zh-CN" sz="28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用于存储多个值。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sz="2400" dirty="0" smtClean="0"/>
              <a:t>length——</a:t>
            </a:r>
            <a:r>
              <a:rPr lang="zh-CN" altLang="en-US" sz="2400" dirty="0" smtClean="0"/>
              <a:t>设置</a:t>
            </a:r>
            <a:r>
              <a:rPr lang="zh-CN" altLang="en-US" sz="2400" dirty="0"/>
              <a:t>或返回数组中元素的数目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/>
              <a:t>如何获取数组里面的每一个值（元素）呢？</a:t>
            </a:r>
            <a:endParaRPr lang="en-US" altLang="zh-CN" sz="2400" dirty="0" smtClean="0"/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/>
              <a:t>[ ] </a:t>
            </a:r>
            <a:r>
              <a:rPr lang="zh-CN" altLang="en-US" dirty="0" smtClean="0"/>
              <a:t>下标</a:t>
            </a:r>
            <a:endParaRPr lang="en-US" altLang="zh-CN" dirty="0"/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7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循环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的构成：初始化、条件、语句、自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增。</a:t>
            </a:r>
            <a:endParaRPr lang="en-US" altLang="zh-CN" sz="28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while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循环</a:t>
            </a:r>
            <a:endParaRPr lang="zh-CN" altLang="en-US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for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循环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什么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时候用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循环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？</a:t>
            </a:r>
            <a:r>
              <a:rPr lang="en-US" altLang="zh-CN" sz="2400" dirty="0" smtClean="0">
                <a:solidFill>
                  <a:srgbClr val="3F3F3F"/>
                </a:solidFill>
                <a:sym typeface="微软雅黑" pitchFamily="34" charset="-122"/>
              </a:rPr>
              <a:t>—— 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一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组元素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比如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用 </a:t>
            </a:r>
            <a:r>
              <a:rPr lang="en-US" altLang="zh-CN" sz="2400" dirty="0">
                <a:solidFill>
                  <a:srgbClr val="3F3F3F"/>
                </a:solidFill>
                <a:sym typeface="微软雅黑" pitchFamily="34" charset="-122"/>
              </a:rPr>
              <a:t>for 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循环为一组元素添加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事件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endParaRPr lang="zh-CN" altLang="en-US" sz="2400" dirty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sym typeface="微软雅黑" pitchFamily="34" charset="-122"/>
              </a:rPr>
              <a:t>全选</a:t>
            </a:r>
            <a:r>
              <a:rPr lang="en-US" altLang="zh-CN" sz="20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checked 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属性（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true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）</a:t>
            </a:r>
            <a:endParaRPr lang="zh-CN" altLang="en-US" sz="2000" dirty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不选</a:t>
            </a:r>
            <a:r>
              <a:rPr lang="en-US" altLang="zh-CN" sz="2000" dirty="0">
                <a:solidFill>
                  <a:srgbClr val="3F3F3F"/>
                </a:solidFill>
                <a:sym typeface="微软雅黑" pitchFamily="34" charset="-122"/>
              </a:rPr>
              <a:t>——checked </a:t>
            </a:r>
            <a:r>
              <a:rPr lang="zh-CN" altLang="en-US" sz="2000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false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）</a:t>
            </a:r>
            <a:endParaRPr lang="en-US" altLang="zh-CN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sym typeface="微软雅黑" pitchFamily="34" charset="-122"/>
              </a:rPr>
              <a:t>反选</a:t>
            </a:r>
            <a:r>
              <a:rPr lang="en-US" altLang="zh-CN" sz="2000" dirty="0">
                <a:solidFill>
                  <a:srgbClr val="3F3F3F"/>
                </a:solidFill>
                <a:sym typeface="微软雅黑" pitchFamily="34" charset="-122"/>
              </a:rPr>
              <a:t>——for </a:t>
            </a:r>
            <a:r>
              <a:rPr lang="zh-CN" altLang="en-US" sz="2000" dirty="0">
                <a:solidFill>
                  <a:srgbClr val="3F3F3F"/>
                </a:solidFill>
                <a:sym typeface="微软雅黑" pitchFamily="34" charset="-122"/>
              </a:rPr>
              <a:t>循环配合 </a:t>
            </a:r>
            <a:r>
              <a:rPr lang="en-US" altLang="zh-CN" sz="2000" dirty="0">
                <a:solidFill>
                  <a:srgbClr val="3F3F3F"/>
                </a:solidFill>
                <a:sym typeface="微软雅黑" pitchFamily="34" charset="-122"/>
              </a:rPr>
              <a:t>if 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判断</a:t>
            </a:r>
            <a:endParaRPr lang="zh-CN" altLang="en-US" sz="2000" dirty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endParaRPr lang="zh-CN" altLang="en-US" sz="2000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按钮的实现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思路：先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清空所有按钮，再选中当前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按钮。</a:t>
            </a:r>
            <a:endParaRPr lang="en-US" altLang="zh-CN" sz="24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添加 </a:t>
            </a:r>
            <a:r>
              <a:rPr lang="en-US" altLang="zh-CN" sz="2400" dirty="0" smtClean="0">
                <a:solidFill>
                  <a:srgbClr val="3F3F3F"/>
                </a:solidFill>
                <a:sym typeface="微软雅黑" pitchFamily="34" charset="-122"/>
              </a:rPr>
              <a:t>this 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：指当前发生事件的元素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内容的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实现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思路：先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隐藏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所有 </a:t>
            </a:r>
            <a:r>
              <a:rPr lang="en-US" altLang="zh-CN" sz="2400" dirty="0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再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显示“当前”</a:t>
            </a:r>
            <a:r>
              <a:rPr lang="en-US" altLang="zh-CN" sz="2400" dirty="0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sz="2400" dirty="0" smtClean="0">
                <a:solidFill>
                  <a:srgbClr val="3F3F3F"/>
                </a:solidFill>
                <a:sym typeface="微软雅黑" pitchFamily="34" charset="-122"/>
              </a:rPr>
              <a:t>。</a:t>
            </a:r>
            <a:endParaRPr lang="en-US" altLang="zh-CN" sz="24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sym typeface="微软雅黑" pitchFamily="34" charset="-122"/>
              </a:rPr>
              <a:t>索引值的使用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什么时候用索引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值？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需要知道“第几个”的时候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html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添加 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index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会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被 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FF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过滤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  <a:sym typeface="微软雅黑" pitchFamily="34" charset="-122"/>
              </a:rPr>
              <a:t>js </a:t>
            </a:r>
            <a:r>
              <a:rPr lang="zh-CN" altLang="en-US" b="1" dirty="0" smtClean="0">
                <a:solidFill>
                  <a:srgbClr val="FF0000"/>
                </a:solidFill>
                <a:sym typeface="微软雅黑" pitchFamily="34" charset="-122"/>
              </a:rPr>
              <a:t>添加 </a:t>
            </a:r>
            <a:r>
              <a:rPr lang="en-US" altLang="zh-CN" b="1" dirty="0" smtClean="0">
                <a:solidFill>
                  <a:srgbClr val="FF0000"/>
                </a:solidFill>
                <a:sym typeface="微软雅黑" pitchFamily="34" charset="-122"/>
              </a:rPr>
              <a:t>index</a:t>
            </a:r>
            <a:endParaRPr lang="en-US" altLang="zh-CN" b="1" dirty="0">
              <a:solidFill>
                <a:srgbClr val="FF0000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54461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1026" name="Picture 2" descr="C:\Users\windows 8\Desktop\moocb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81826"/>
            <a:ext cx="5904656" cy="11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57200" y="2508286"/>
            <a:ext cx="8229600" cy="4161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l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400" b="1" dirty="0"/>
              <a:t>慕课</a:t>
            </a:r>
            <a:r>
              <a:rPr lang="zh-CN" altLang="en-US" sz="2400" b="1" dirty="0" smtClean="0"/>
              <a:t>吧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moocba.com</a:t>
            </a:r>
            <a:r>
              <a:rPr lang="zh-CN" altLang="en-US" sz="2400" dirty="0" smtClean="0"/>
              <a:t>）成立于</a:t>
            </a: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年，致力</a:t>
            </a:r>
            <a:r>
              <a:rPr lang="zh-CN" altLang="en-US" sz="2400" dirty="0"/>
              <a:t>打造微信开发者终身</a:t>
            </a:r>
            <a:r>
              <a:rPr lang="zh-CN" altLang="en-US" sz="2400" dirty="0" smtClean="0"/>
              <a:t>学习平台。</a:t>
            </a:r>
            <a:r>
              <a:rPr lang="zh-CN" altLang="en-US" sz="2400" dirty="0"/>
              <a:t>我们立足于大学校园，带着最极客的思维与最新鲜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知识</a:t>
            </a:r>
            <a:r>
              <a:rPr lang="zh-CN" altLang="en-US" sz="2400" dirty="0"/>
              <a:t>，与每个大学生共同成长</a:t>
            </a:r>
            <a:r>
              <a:rPr lang="zh-CN" altLang="en-US" sz="2400" dirty="0" smtClean="0"/>
              <a:t>！我们</a:t>
            </a:r>
            <a:r>
              <a:rPr lang="zh-CN" altLang="en-US" sz="2400" dirty="0"/>
              <a:t>认为，信息时代的教育，不再是一种被动灌输的教育，只有主动的参与和实际的操练，才能获得真正的能力与竞争力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 algn="just">
              <a:buNone/>
            </a:pPr>
            <a:endParaRPr lang="en-US" altLang="zh-CN" sz="2400" dirty="0" smtClean="0"/>
          </a:p>
          <a:p>
            <a:pPr marL="0" indent="0" algn="just">
              <a:buNone/>
            </a:pPr>
            <a:r>
              <a:rPr lang="zh-CN" altLang="en-US" sz="2400" dirty="0" smtClean="0"/>
              <a:t>两年多的时间，已有一百多名慕课吧学员通过暑期的系统学习，成功迈入了互联网的第一步，并通过编程技能在自己的领域做出成就。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48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557</Words>
  <Application>Microsoft Office PowerPoint</Application>
  <PresentationFormat>全屏显示(4:3)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初探 JavaScript 魅力 - 2</vt:lpstr>
      <vt:lpstr>函数传参</vt:lpstr>
      <vt:lpstr>操作属性的两种方式</vt:lpstr>
      <vt:lpstr>style 与 className</vt:lpstr>
      <vt:lpstr>提取行间事件</vt:lpstr>
      <vt:lpstr>获取一组元素</vt:lpstr>
      <vt:lpstr>循环</vt:lpstr>
      <vt:lpstr>选项卡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windows 8</cp:lastModifiedBy>
  <cp:revision>408</cp:revision>
  <dcterms:created xsi:type="dcterms:W3CDTF">2012-07-16T03:23:24Z</dcterms:created>
  <dcterms:modified xsi:type="dcterms:W3CDTF">2018-07-19T09:54:27Z</dcterms:modified>
  <cp:category>课件</cp:category>
</cp:coreProperties>
</file>