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470CE1-9F58-4100-9998-B4D6C0145EB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2D1719E-314D-45F0-AD6C-19851ED3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Donnie Newell</a:t>
            </a:r>
          </a:p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University of Virginia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Speeded-Up Robust Features (SURF)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Integral Images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smtClean="0"/>
              <a:t>interest points</a:t>
            </a:r>
          </a:p>
          <a:p>
            <a:endParaRPr lang="en-US" dirty="0" smtClean="0"/>
          </a:p>
          <a:p>
            <a:r>
              <a:rPr lang="en-US" dirty="0" smtClean="0"/>
              <a:t>Determine direction of max gradient</a:t>
            </a:r>
          </a:p>
          <a:p>
            <a:endParaRPr lang="en-US" dirty="0" smtClean="0"/>
          </a:p>
          <a:p>
            <a:r>
              <a:rPr lang="en-US" dirty="0" smtClean="0"/>
              <a:t>Build descriptor using local gradients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Points</a:t>
            </a:r>
            <a:endParaRPr lang="en-US" dirty="0"/>
          </a:p>
        </p:txBody>
      </p:sp>
      <p:pic>
        <p:nvPicPr>
          <p:cNvPr id="4" name="Content Placeholder 3" descr="dethes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-804" b="11107"/>
          <a:stretch>
            <a:fillRect/>
          </a:stretch>
        </p:blipFill>
        <p:spPr>
          <a:xfrm rot="5400000">
            <a:off x="437777" y="3143626"/>
            <a:ext cx="3779836" cy="1150189"/>
          </a:xfrm>
        </p:spPr>
      </p:pic>
      <p:pic>
        <p:nvPicPr>
          <p:cNvPr id="7" name="Content Placeholder 6" descr="med_degen_Det_Hess_21x21.jp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343400" y="2329022"/>
            <a:ext cx="3749675" cy="280955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pic>
        <p:nvPicPr>
          <p:cNvPr id="4" name="Content Placeholder 3" descr="orientatio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86012"/>
            <a:ext cx="3282423" cy="3119388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Plot local gradients</a:t>
            </a:r>
          </a:p>
          <a:p>
            <a:endParaRPr lang="en-US" dirty="0" smtClean="0"/>
          </a:p>
          <a:p>
            <a:r>
              <a:rPr lang="en-US" dirty="0" smtClean="0"/>
              <a:t>Slide </a:t>
            </a:r>
            <a:r>
              <a:rPr lang="el-GR" dirty="0" smtClean="0"/>
              <a:t>π</a:t>
            </a:r>
            <a:r>
              <a:rPr lang="en-US" dirty="0" smtClean="0"/>
              <a:t>/3 window</a:t>
            </a:r>
          </a:p>
          <a:p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 smtClean="0"/>
              <a:t>gradient </a:t>
            </a:r>
            <a:r>
              <a:rPr lang="en-US" dirty="0" smtClean="0"/>
              <a:t>sum is orientation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</a:t>
            </a:r>
            <a:endParaRPr lang="en-US" dirty="0"/>
          </a:p>
        </p:txBody>
      </p:sp>
      <p:pic>
        <p:nvPicPr>
          <p:cNvPr id="5" name="Content Placeholder 4" descr="descripto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3658" y="2778940"/>
            <a:ext cx="3091158" cy="1909720"/>
          </a:xfrm>
        </p:spPr>
      </p:pic>
      <p:pic>
        <p:nvPicPr>
          <p:cNvPr id="6" name="Content Placeholder 5" descr="chapel2_interest_points.jp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933950" y="1495096"/>
            <a:ext cx="3749675" cy="447740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306</TotalTime>
  <Words>46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Speeded-Up Robust Features (SURF)</vt:lpstr>
      <vt:lpstr>SURF Overview</vt:lpstr>
      <vt:lpstr>Interest Points</vt:lpstr>
      <vt:lpstr>Direction</vt:lpstr>
      <vt:lpstr>Descriptor</vt:lpstr>
    </vt:vector>
  </TitlesOfParts>
  <Company>Dept. of Computer Science, 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den4gr</dc:creator>
  <cp:lastModifiedBy>den4gr</cp:lastModifiedBy>
  <cp:revision>8</cp:revision>
  <dcterms:created xsi:type="dcterms:W3CDTF">2012-04-26T14:59:40Z</dcterms:created>
  <dcterms:modified xsi:type="dcterms:W3CDTF">2012-04-27T17:45:58Z</dcterms:modified>
</cp:coreProperties>
</file>